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534F7-49B7-685F-7342-39187547F7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B9C49A-1921-593D-6514-CB4B53F32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A32208-2C94-86D2-DB95-E4DAD8C30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D15B6E-713A-5DAE-A7CD-7BEB984FE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285C32-43A9-6FC1-BF35-1378CBDAC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519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586538-FDB7-6AA4-781E-C9EDDDE00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5AA5940-E9F6-1F02-FD67-9919969DE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9FCADF-36BE-C28A-DA3A-3B687B04C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E88300-77B4-F849-18E5-439A8D56B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F04473-8165-5704-0824-ED797839B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936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EBB93FE-59AD-DB13-47E8-4A35995EB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6D96FFC-7B7A-6C05-B05B-5C5156983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367B7B-8460-9FA4-5625-07E39C1D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55D2F8-03EA-4CE5-2741-A5C495A4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7138B9-EEC7-741D-1DD1-0521ED214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23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B1CABB-07E8-9A1C-106D-09FCF542A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12B96F-2D78-E275-FACC-611A19BE3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0605CD-C779-C1F3-8292-BC6C291B8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C7AE6C-5FCB-1BB8-DC0E-2DDC6EA5D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65D15B-5C9E-F70F-A013-0C9F16F87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34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D460BC-5C86-A1CA-35AC-28F597905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0C77E7-C091-B263-735E-4DFD1E972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258F31-82EF-996E-6827-E32565A0B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A37B8C-B4A0-C01A-9C42-D5F866AC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50F323-1314-2318-C4BD-8BFD668C9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2848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92793C-F4FD-4C85-4560-C27C484BE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DD7CEA-30F2-89D2-4233-658A87DAF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FE3B0FD-E64D-5DEB-716C-08418A52E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5D34BC4-F796-04A9-1891-56652020C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6CC6900-6527-C533-834F-846C9A18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D174ACE-819B-CBD1-24E1-89125CFC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428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934FAA-5A83-C3C4-FC85-259497530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FDA2BA3-F489-01C4-1F86-C3846EF94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D12686-D990-9B95-B3C3-F143000FC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8C1DCB2-B098-23CC-1BCF-A27CFF9C5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8BD57F2-4288-2775-5167-ECC9D78AA1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EE22008-D5BA-14A2-179A-200095EC2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B6C90FA-F5CD-0908-1257-80047BB83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D65C1DB-60BA-DFD7-F5E7-608C992CC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1932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00091-D429-2BA1-42F3-3B232FE0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FCCEDE3-D7B4-6B74-942A-349AF2323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52B0F83-8E29-CB79-F962-BBF561E2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9AAF517-4F93-C1FA-2153-3D76EDE0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094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CBB68D6-A1E0-027B-7EDE-1F3DCD294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DC5AF46-6500-790C-FB8A-18C8B576F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E59638-8165-130B-17F3-29B291EDB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799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3AC3D-9E8C-5E06-7C72-8823A1395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FC44B6-3A2E-718E-228E-8C4F7C77F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837BC40-CD4C-44B4-ABF6-2F1CE90E9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43CBB4-12A0-2A30-6BF7-92DFC33D6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7A7E032-3FD6-FEDF-16EA-CA687E6E4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9C4672E-4527-F20C-C3C8-F3CC9203F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641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8C8B71-7A70-8EEF-01AD-4BFDB885D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EA6ED3E-F97E-5B42-4755-1E24B4C36B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3A8E7AC-148A-A9AF-5B37-21106C6CFC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57A1A4B-CA5C-B584-B6C3-B4F80CE91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7D93150-22DD-47B8-61D1-9808969E2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26F447B-4A85-811E-4277-72C531BF0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506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5370510-1395-F219-4AB5-1F4E11832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AC1C9C-C504-24D4-27E2-910D80A20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C09748-D108-C72B-BCC6-1E66D93D0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CB04EE-0D7F-4A37-9FEC-52006AA1351D}" type="datetimeFigureOut">
              <a:rPr lang="pt-BR" smtClean="0"/>
              <a:t>11/09/2026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6EB910-2AD4-FC89-67FC-B0F002D029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713780-C87D-998C-8638-6C91095C42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8CFFA5-265A-4946-AA99-E36AD3410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698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36E9E-63C9-07BD-4228-592E87A12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E76A89C-631D-976E-910E-C4BBB00AE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0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600E6-6E51-7B51-4EA0-81BA9372D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F3A4FDC-1732-4361-2FC1-B1D126943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7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3314F-278D-B6AA-427F-FCE181130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CEA9DE9-7802-2D7F-8DD7-66B5A7986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514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F1F98-3142-A19D-382E-24178A4BD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E10130-3F03-E2BD-B4AF-A58AB1BA2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86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71421-5999-5CA6-F131-C8C5D5EAB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6530571-AF21-43F3-4877-1748E0CF2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974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B7E9B-1F87-9D92-EEDA-9FEC1D018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981AC24-26D2-955D-6935-2C7BDA3B0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24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ECE3-A1C2-6FCD-2AD5-4B07FD108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30AAFEE-31C5-FF6C-5DD7-0AF8B1A66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35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CF241-2CCC-7FD5-A5F0-99DE4F232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9E6C6E3-277E-D530-0FF5-CE78A99A0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863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1</cp:revision>
  <dcterms:created xsi:type="dcterms:W3CDTF">2026-09-12T00:21:11Z</dcterms:created>
  <dcterms:modified xsi:type="dcterms:W3CDTF">2026-09-12T00:23:54Z</dcterms:modified>
</cp:coreProperties>
</file>