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0EB46E-2D7A-B0D0-D11C-1B81F8CF65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462E50C-FC9D-6E90-E934-FB06C60C85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7821627-CD2F-DC50-660F-3D68CAAE8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C1CB-DCF1-4858-80C7-FC1F3DA991A9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15BB0F7-AF53-EAE5-60CE-BA3F5C744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176109-8D75-3409-B325-0C764CAD4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FF70-6F4C-4450-B9A2-4D4664DDF8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8475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3DD89B-6DF9-0CBE-0413-0F2DB9EFF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1A2605D-47F3-2486-91B7-C089F53123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F8BE876-F189-B9DF-632E-41D6727BE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C1CB-DCF1-4858-80C7-FC1F3DA991A9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1B3089D-DCA7-389B-A1A9-4CB35374B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1F315A-8405-A4BB-7A40-287643BBE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FF70-6F4C-4450-B9A2-4D4664DDF8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457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1512897-6A71-825D-AD41-AF6993E802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317D7BB-15A8-90AF-DDD1-096A26094B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F1D848D-63CB-32AB-1908-F99E73F06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C1CB-DCF1-4858-80C7-FC1F3DA991A9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5A7303-F0FB-7328-00E2-ED8917045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9D0C2B-5E72-8E8C-C952-4AA435482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FF70-6F4C-4450-B9A2-4D4664DDF8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452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069FEF-561E-2F11-E1CC-88764FA1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073E5B-DD5E-D502-578B-9F39C5389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7A9BA5-F391-ECF7-16B9-6A6D398A5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C1CB-DCF1-4858-80C7-FC1F3DA991A9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66A67B-F857-63C9-E5D2-80AB9C0BC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E6CF5A-E41A-8721-AA27-050C81747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FF70-6F4C-4450-B9A2-4D4664DDF8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019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6F9A2B-377A-F381-4213-AA8AC1E53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4B897BC-E6EB-359D-BEA0-59DB36AF2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10EA47-EAE8-BFED-9D83-C1366A66E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C1CB-DCF1-4858-80C7-FC1F3DA991A9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CEB6078-3C68-89B8-46D5-A06627DE4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B48776-5673-825A-D82E-52E76BB18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FF70-6F4C-4450-B9A2-4D4664DDF8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0621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5506A9-97D2-6DF8-2615-475B9343E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A38AC3-0ADA-4A72-5655-71CE9D6CE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D5E88FB-AA86-1BC6-AA95-F4326565BC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33CE143-B846-F771-3FEB-53F6E01DD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C1CB-DCF1-4858-80C7-FC1F3DA991A9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CFF4029-08FE-733A-7C24-6230624AC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8539295-9F26-F297-A720-AA649382E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FF70-6F4C-4450-B9A2-4D4664DDF8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0225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055F04-D418-5E5C-EB7D-8D7A28D5F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3903E98-9949-4100-76C2-96BB7BA90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44974F4-0DDD-BBD0-D907-C4953F5234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4528B49-9763-9734-C00E-F112E2D721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CEC2B70-8ABD-4C55-6971-F762C381FD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882372B-1246-68A5-3B40-C04D6E9A9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C1CB-DCF1-4858-80C7-FC1F3DA991A9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533A5AB-2570-6B92-E000-84C4E5A0F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978E404-4F0F-5C9B-E088-15F3167CF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FF70-6F4C-4450-B9A2-4D4664DDF8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5506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68628C-310B-DCCF-EDB7-8E01662C6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385D6DF-E79D-E373-ADD7-F613EA4B0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C1CB-DCF1-4858-80C7-FC1F3DA991A9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0435B7D-E4FC-A32F-071F-89D1E9628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E5F6AF1-CA52-42D3-CD16-59DA2199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FF70-6F4C-4450-B9A2-4D4664DDF8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310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05CFD5E-1044-633E-545A-80D0F5B02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C1CB-DCF1-4858-80C7-FC1F3DA991A9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EFD672F-E3F2-D89F-102A-34349B84C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A87AA62-FFBE-31E7-0A68-599F205C8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FF70-6F4C-4450-B9A2-4D4664DDF8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127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51B14A-0FAA-A25F-474D-CBF530E2D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599BD6-CDB1-3915-1263-3D39E58AC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88BA899-A113-7164-D9F5-A327816C0E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D695943-CD8B-F4F2-605F-B926C931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C1CB-DCF1-4858-80C7-FC1F3DA991A9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89CD151-D5D3-1AD9-60CA-3F1D34E83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F4E87A8-DB0A-332B-1C04-C52ECEEF8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FF70-6F4C-4450-B9A2-4D4664DDF8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753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57DFEB-7F29-5A6B-882B-33FFC151B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4C5ADD1-0C09-55BF-A1EB-A313D0BE6C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25345A2-A112-F126-C661-13088A4670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0353009-1AB7-372F-70C3-4C52789DC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C1CB-DCF1-4858-80C7-FC1F3DA991A9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F51E7B5-33F4-7941-E2CF-E6E63E6B1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B690423-24C5-7A57-AC29-92137FB9E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FF70-6F4C-4450-B9A2-4D4664DDF8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9927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FE882BE-8849-7E12-133A-87D7A8C85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68B4F38-F8E1-22D4-6283-73D55AA84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15BF44E-9F90-47B7-84D0-00C5A731C9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3DC1CB-DCF1-4858-80C7-FC1F3DA991A9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922DC98-DF4C-8795-DFE4-5E7CBBD641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1892CC-5C44-E052-858F-A66B31CB4A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3FFF70-6F4C-4450-B9A2-4D4664DDF8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456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B5EE0ED-02D3-91EF-D383-4930902B5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14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27AFD-19BE-A3F8-031A-F7D7E9E2F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7E8E6F4-A768-BC05-E98B-B317BE0ED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005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1C9C6-C9F2-D6DC-25A2-690650B66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EB36763-14CA-8380-776D-42F48A16E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04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F0239-BF47-9A2B-49BE-B0A0E0BAA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AA8E852-2149-1DE2-601F-42105F91F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465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E5C03-94B4-CE8A-2119-76EAFFD46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97D4DF1-DB4D-2459-BFF9-E208D79A3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411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11AB2-6268-6FB2-1659-8AD771182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6DDD70F-2664-FD36-FC22-DE6636DF5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441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D322E-7585-3F99-BCBB-B5EB339AE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B81DFC6-C189-B7EE-78E1-728EBB880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156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ferreira Neto</dc:creator>
  <cp:lastModifiedBy>jose ferreira Neto</cp:lastModifiedBy>
  <cp:revision>4</cp:revision>
  <dcterms:created xsi:type="dcterms:W3CDTF">2026-09-04T23:31:29Z</dcterms:created>
  <dcterms:modified xsi:type="dcterms:W3CDTF">2026-09-04T23:51:18Z</dcterms:modified>
</cp:coreProperties>
</file>