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6C5C52-BA55-9301-0A6E-22B56FDCBF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3477BB1-26BF-5D0D-EEFF-DBD89B02C1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6047BBB-A1B9-74BB-281C-614862BE6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21463-B4CB-4BC8-A3C7-1577A1422AAC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B8EF814-94A3-8B2B-AC96-69361B2AB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A71215-4986-27F0-DE5D-800F11CB8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48F4-2C81-4B12-BFD2-FC59A2829C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2530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9D2160-FF35-8D92-A9BC-B1FED5CDC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CBAFE6F-D652-9F89-E38C-874D54AFD0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30310F2-949E-E796-F65F-4349D5251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21463-B4CB-4BC8-A3C7-1577A1422AAC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F03754C-5EF5-D36B-7B91-45590F679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F896794-EB0C-67E7-9CB1-85C03DF30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48F4-2C81-4B12-BFD2-FC59A2829C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172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37E2E0F-BEA9-7EA3-150E-AF11530FDC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A309D61-AFA8-90C4-9B47-5D4DCF4899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ADD086F-08C3-5212-85CC-E373D02C2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21463-B4CB-4BC8-A3C7-1577A1422AAC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E954373-BDA4-55A3-D427-F1D26F81A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D24F7EF-B4A0-5F52-A86B-7DC30E5FD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48F4-2C81-4B12-BFD2-FC59A2829C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5876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B50030-0270-DB27-CD3A-DEE93D904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32AAE96-08AC-F08C-D15B-41E54295B0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CC265C5-A4EB-E7DD-0ADD-85510CF9F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21463-B4CB-4BC8-A3C7-1577A1422AAC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4D70DAE-020A-8892-9FC9-8B3385618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4F17674-C8E7-344F-A661-F371BFD73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48F4-2C81-4B12-BFD2-FC59A2829C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9563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B8F75C-0489-3268-8BE4-ACE2BB618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5221315-625E-4EBF-BA84-A3168660A2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0ECF3FC-92DE-A85C-DA97-3676F4BC3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21463-B4CB-4BC8-A3C7-1577A1422AAC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08CCCEA-6D08-6865-C5C9-05E5DB3E5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B15B886-711F-AD9B-F0A2-EA5BB6EC9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48F4-2C81-4B12-BFD2-FC59A2829C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8987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45A105-9520-870D-0961-8CA66E874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82E1388-ECB5-421A-65A1-88142AB9E4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429F935-18B8-A9B5-BDC4-9D413162D0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F1A7E8C-84A7-D040-20D8-4CBB03A9E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21463-B4CB-4BC8-A3C7-1577A1422AAC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252E60E-97CB-6F1A-393A-F4F9E540C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51A12B7-57C2-ED79-5A75-B6F0EBFAA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48F4-2C81-4B12-BFD2-FC59A2829C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2923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3A978D-C7E6-58D3-258B-EE0D1AF5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C0C1CCC-71A9-2785-0C7B-D45065C21D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2196C52-2CC0-258F-3338-7558F1CFF0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3E4189A-79CF-661C-1AD5-363DF84CFA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DC3E3E9-3D78-100B-9D36-69FB517879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36679460-E1CE-037F-B437-8144022FC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21463-B4CB-4BC8-A3C7-1577A1422AAC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5C5C7D0-ECE9-65C8-1F7E-0B3113931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BBB262E-B8C5-5C39-980B-D922FC5CC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48F4-2C81-4B12-BFD2-FC59A2829C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3261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D078BD-D541-01AA-CBCB-B1E118576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14C6E06-1C64-C479-4BEB-2F755E5E3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21463-B4CB-4BC8-A3C7-1577A1422AAC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42FC06A-8290-1A93-0782-FF05409B0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A4BF14B-D3F8-3AAF-37BE-3956DDFC1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48F4-2C81-4B12-BFD2-FC59A2829C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1836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50B6002-9466-6671-4C0F-06C25B253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21463-B4CB-4BC8-A3C7-1577A1422AAC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8A43F0E-9158-26C7-F47D-5708B8789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175EA10-3AA3-892C-C909-F23382E1C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48F4-2C81-4B12-BFD2-FC59A2829C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6627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B077BF-5F0A-4E7F-68C6-D746E1C83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6FDD32F-5760-0450-4371-192F6E702E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870B9BD-2071-1ED7-6587-9F34596104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35B486D-EB1F-C911-40D3-A2C15839A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21463-B4CB-4BC8-A3C7-1577A1422AAC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6D2E5A4-04C3-21FD-E25F-04BB1348D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52777DC-BDE9-B369-AF4B-7E9A10452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48F4-2C81-4B12-BFD2-FC59A2829C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4281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BFA399-39C2-D119-A190-56D27A80D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EA389BAB-287D-AB08-5BDC-89E49B338C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A0BB2DE-F954-9805-D845-9C6BC26888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3AA52E5-8504-A1E2-F9C2-7593256AA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21463-B4CB-4BC8-A3C7-1577A1422AAC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F1B2F58-A406-5C7E-421B-C671CC4DB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9873369-B211-C896-A8F1-05ADF3D24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48F4-2C81-4B12-BFD2-FC59A2829C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6150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E145909B-2D82-55CB-F750-64A1E6F0F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4395E00-1C0A-BD1E-22A3-CB85580FC9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122A60A-F823-37CF-2ACD-52C381DD70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221463-B4CB-4BC8-A3C7-1577A1422AAC}" type="datetimeFigureOut">
              <a:rPr lang="pt-BR" smtClean="0"/>
              <a:t>29/08/2026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4A7A3F2-DCE4-120C-C196-FFA994640C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1AD6279-A843-E7AC-E672-A7E2346807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F4F48F4-2C81-4B12-BFD2-FC59A2829C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3507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BA75A-0442-BC38-A584-CC1AE3938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5202AD4-8508-9B06-77B0-1CCC974FFA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519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FB55E6-7A26-5128-F6C7-BDE25E848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3BFA834-558F-ACC2-C3F9-CDB705BE8F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953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0F0A45-2061-CBC8-D186-1CE94B257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58CDE94-6F10-06D4-9A96-F91BF6BD5C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399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B11C3-84F5-EF93-123A-0C9A97A52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2997CCE-EF72-5BDC-32B3-15C2A740A1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29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F3042-3039-F2F4-FB89-527CC64266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C73D122-2CBD-C266-8EFA-095220081C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692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C92781-C348-E8CD-16C5-CB1EA70796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87E1CEC-FCAB-7D17-7FE9-BA2AB24679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273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5DF89-548D-5FE5-12F3-10AA7FAA0A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B0EF9C5-6DB6-1072-3DCC-6DAA0FFB5B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25888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jose ferreira Neto</dc:creator>
  <cp:lastModifiedBy>jose ferreira Neto</cp:lastModifiedBy>
  <cp:revision>4</cp:revision>
  <dcterms:created xsi:type="dcterms:W3CDTF">2026-08-29T21:39:51Z</dcterms:created>
  <dcterms:modified xsi:type="dcterms:W3CDTF">2026-08-29T22:00:59Z</dcterms:modified>
</cp:coreProperties>
</file>