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912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6" d="100"/>
        <a:sy n="14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3292" y="0"/>
            <a:ext cx="13342375" cy="750508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078929" cy="679439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565626" cy="706816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Widescreen</PresentationFormat>
  <Paragraphs>0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User</dc:creator>
  <cp:keywords/>
  <dc:description>generated using python-pptx</dc:description>
  <cp:lastModifiedBy>jose ferreira Neto</cp:lastModifiedBy>
  <cp:revision>2</cp:revision>
  <dcterms:created xsi:type="dcterms:W3CDTF">2013-01-27T09:14:16Z</dcterms:created>
  <dcterms:modified xsi:type="dcterms:W3CDTF">2026-08-29T20:06:24Z</dcterms:modified>
  <cp:category/>
</cp:coreProperties>
</file>