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8C7A7-5C56-0393-AD77-3485CF812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6E3B19-0935-1717-DCBD-CDE8A0DA6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8360D4-5DAD-DB89-094B-659FB8C26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8A1E5A-42F2-9381-89AA-C31D347F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E27FB7-087B-26F0-7A0D-5149FEE1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7367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D04C9C-241A-67F9-0FAE-4EA3420B8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8938F60-46AF-EAFB-A353-521D3E27C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0B2175-59E4-3058-0EA6-8E014F720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270AA9-AF1B-007D-7690-56A7381A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6F5E30-A446-9100-457E-FF33C219C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16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81EF94-A7B4-4381-7697-9D7E3AF9E0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90DD82D-B116-AFEB-2169-EE4D4168F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A0E390-B8D8-C2E3-34E2-5CE637508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EF5687-0D1D-7CBC-4B58-4BCAD80E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271A66-4AFD-901A-98D3-2B7A754BF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4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73484-1564-A909-4542-CFB677836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A0799B-5E9B-807E-0B4E-E9735D77B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F5348D-E593-7467-F2D6-ECF7F2892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882D2-578B-E802-A172-2FF49994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557C28-B3F1-1E8D-5FC6-61C87EEAA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12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AEEC5E-930E-2580-A55B-5029E7FE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9A3B86-D6DF-1E17-8D79-DA70D704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BF59C7-B481-DF97-E78F-E0C3DAEBA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553F0D-A0B8-24D7-184D-1A713997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FF8E9E-B891-CC02-5BE3-FF4DEE140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77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103A0-8949-27D4-98BE-24C0C14E2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4F99CF-4B0F-47B3-80A9-FA87904558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C50FE26-AB23-763E-75D4-D92B4AB0C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04B8CE-492C-3D1D-64A2-0CED17E16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8517F4-996E-CFDA-0404-D5CF61805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59C01D-66A6-7B0D-5AF7-3BF6D8DD8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14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3DF06-EE61-0448-2742-1D606EFAE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5E6D53-8166-8DD8-5EC5-4D6DED0D0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48F17E-4382-40D8-0E09-02B40679E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ADB35C6-3B47-99D7-3B5A-77563387C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46D98D3-9EED-CA30-7C98-59584C24F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4A9061-CF7C-4B48-394F-8FF2D71B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AAFF667-F3F7-6DAD-04CC-A81EDE880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05A27D4-094D-3ECA-F3A5-5D0A08B8A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70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CDCB7-4BA6-E44D-513A-BCFF5D94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2FEB9F-E60F-53CE-D864-3EEE3D4F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7A13319-9FCD-B14E-EC42-2ACB68716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2D1ED9-FAFC-4765-7319-F74EBD870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156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7790220-A1EA-9976-A2F5-AA2EA12F6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0CC9D26-F521-4CA0-C5B6-33152A08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FBF13F6-0009-626D-B402-4B0A429A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73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AB108B-A2FD-4BE5-330E-4D0D6D1E3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4F739F-620B-79CB-3BEC-710428130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160716-2FC4-3F5A-0CEF-0CA4F7CD3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416741-ED82-2ECB-7F3D-44EA3983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03A078-E396-412C-10B9-41C64DD6F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FE3D6D-6E92-D2EC-DB16-B9ADC48BD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6932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48DE3-9459-5A3A-9763-E4BDC5A47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0A34874-422B-F77E-0F17-F2EC90CB4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CD3869C-8ED0-40BF-9797-147698D18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F1C14C-EACD-28A2-B638-571A5B33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D9F221-18D4-8B08-F02F-110458A5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DFEF8D8-D5B5-5CF1-3C0B-07D889AA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5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D4848F-3798-1161-B6BD-9C391837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5EDC52-BD94-6FBE-B0C2-8C9E14985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8C3F2F-204F-D3F6-1B47-D637E8577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A9ABEE-6672-4F0C-8B1B-3D36FA6ED5E3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0D9C5C-2A52-44B7-AED0-EBD87FC81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CFA63C-0F71-F2DB-8B27-806670CF0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BA855F-FD44-4E59-8246-3B7343BDD7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04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5481DF2-D74F-B16C-87E6-396EAB802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2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F6D34-12AA-41CE-DD8E-981CF63D0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7083FF0-A1C0-DA3E-AB58-CCCF44D57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77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B92BB-475C-4FF1-F6AF-1D40220B5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D75CB67-6F8C-867A-A0EE-4F8C1A88F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6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C77DC-C267-2943-4557-9C5380214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FC6A89F-40FE-C7D6-2708-D63E24486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0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B4E9C-8ED8-5852-54F1-1D8DDF3C0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60D3CEE-32E2-622E-6D1B-6D5808F83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8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8962F-EDCD-BFCD-870C-6D108DA4E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4EDBC46-C189-DF62-E90E-C61C7D348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6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D4E38-4C45-4C52-C8D4-43523A466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80BDD8F-62E5-45FC-D92B-EF499F1D7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36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7</cp:revision>
  <dcterms:created xsi:type="dcterms:W3CDTF">2026-08-29T20:38:36Z</dcterms:created>
  <dcterms:modified xsi:type="dcterms:W3CDTF">2026-08-29T21:39:39Z</dcterms:modified>
</cp:coreProperties>
</file>