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15BC76-BCEC-6B06-009D-4CE418CD8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161842-41A2-59AC-66C0-2EA6BC22F6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526714-831E-6D00-90B5-AB5C34C07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9BDC-480C-487C-BAAD-AD7B86B66413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32B76B-C9B9-449F-7C18-7EC5547E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11475B-8D21-2ABD-5BF8-082D4413D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27C-6178-4749-9CB7-96A8F5C33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3170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C90B8B-991E-DAAE-61F3-52AE67536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3D4AA3D-307F-5F67-AFB0-76143B32B5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C2052C8-A2B1-AFCD-2D13-E79EABB1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9BDC-480C-487C-BAAD-AD7B86B66413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FFFEEB-7168-8C6C-12A3-2B1A07B6D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614EE32-6045-CE27-A934-A896DECC6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27C-6178-4749-9CB7-96A8F5C33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2874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129D6F4-606C-CDD0-998D-1E55109421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E590072-77E9-EE66-1032-F3FBE45705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E5BDC6-663B-808E-E8A0-23AC6DFC7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9BDC-480C-487C-BAAD-AD7B86B66413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ABC9E2-D173-EF4D-59DA-97B5ECF43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55196C-ADB0-392B-9E01-B704453F7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27C-6178-4749-9CB7-96A8F5C33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3512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3FFFAE-F806-C28D-44A1-D4ABC99F1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AD2D72-8AC2-AB77-7794-28E4D6C15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6F6F276-0BAB-50EF-C23A-81F640C31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9BDC-480C-487C-BAAD-AD7B86B66413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C18760-130A-1A34-0A69-5D049EC40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E85474F-FEB6-5C4F-EFDD-3CE3EE527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27C-6178-4749-9CB7-96A8F5C33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8288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17177B-2D36-F29B-4CE7-DC7B7E654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C6A9DC8-474B-AE29-6052-B096751B2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BDF6B1E-C367-3909-3E70-26A0E34EA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9BDC-480C-487C-BAAD-AD7B86B66413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E74BC86-98A8-F709-9105-9A070B66C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1DC5F4-C79D-B957-C81C-E13A3C9A3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27C-6178-4749-9CB7-96A8F5C33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194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3279E1-3F31-1570-DCDA-BAF443ADA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48123C6-6583-E2CD-3F06-4C1CBECF1A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875DF3-A8DF-35FC-AB3B-F21019205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B38A3CF-4BFF-C21F-2789-99CA8CC93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9BDC-480C-487C-BAAD-AD7B86B66413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FA4D68-FB5B-DD1C-FBE9-3EE389114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BED3A42-35D5-DE9B-48A1-0D1DE7E57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27C-6178-4749-9CB7-96A8F5C33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909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A7D0B5-E331-8D79-E9EA-06C8937B9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D7B1EE9-E785-839F-3A57-276EF6A5AA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0034600-00C2-4CD9-48A3-BD89D1F7CB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CD5EAB5-B41E-A052-BB23-8261D01CC4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5998D63-E128-5838-F26F-18EE363796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E64BA29-C7C1-1A64-E407-E96FB7E37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9BDC-480C-487C-BAAD-AD7B86B66413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DEC1B38-F97E-1DF7-CD98-B9F6D70E5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A92EFC9-4D29-14DD-093C-9F2CB78ED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27C-6178-4749-9CB7-96A8F5C33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5370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9FA47-B1EC-03F6-DBE6-109B55DF3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E116AE7-ABB8-A4E9-3ACE-D4ED36B9B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9BDC-480C-487C-BAAD-AD7B86B66413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C1C1840-290F-3466-00E7-19E645DCA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19B5BCA-A814-46B8-88E3-C76BC8373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27C-6178-4749-9CB7-96A8F5C33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9733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065CA3C-F5D2-9F6C-DF07-28336F263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9BDC-480C-487C-BAAD-AD7B86B66413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26DA89D-19B4-3FBE-3F8D-C41E33E9B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9353A7C-1385-2B7F-667C-917560731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27C-6178-4749-9CB7-96A8F5C33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7268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860F07-F4DA-38E4-AF31-40F74BBFA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9AC3B6-0454-8756-3D01-C9897040E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B87AF56-B360-F6AE-B9E1-F266CEADBC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FE1DCF8-7ECA-A1B4-1405-BCFEE06D4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9BDC-480C-487C-BAAD-AD7B86B66413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EFB6EE8-B0AA-9B11-FD07-5988DC296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9B79492-A23F-604B-737B-FC9134189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27C-6178-4749-9CB7-96A8F5C33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8844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C9A0D-348A-BAA4-4610-D2C0C9B1D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7FDDCD1-1FA8-F214-40DA-710A27B9C7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8961E69-D41E-E945-BC1E-4FBA9D09FA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1869521-16EC-55AD-F867-1A9DF7FBA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9BDC-480C-487C-BAAD-AD7B86B66413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91603B6-FEB9-B6AF-203C-E24668364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C4EA207-CDA2-0059-F136-BA3E1C57B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F27C-6178-4749-9CB7-96A8F5C33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3864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1B98A94-3CCA-A20E-B436-7CACAFAE4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160FE46-758A-38F5-10AC-F857F42F7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344C3D7-4365-C8C3-CBED-2EE991157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3D9BDC-480C-487C-BAAD-AD7B86B66413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2014DD-6780-D48F-5874-CB99509561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9A68DD-EE92-10F4-DB26-3644F16BF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44F27C-6178-4749-9CB7-96A8F5C338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0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A1F15B7-2788-0F9F-D78A-166D255B7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212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EABCD-5681-FB7F-21CD-84CC6F0AA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7331CF0-1FCC-24D0-E355-A15916D7C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12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F7E51-1401-51F0-A9D9-206CECF51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FD24CC6-E02D-F071-183D-9140ADC7B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508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2A6B5-2847-D2BD-20E3-8DF152E01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B0F5CF1-42B4-B473-57DB-ADDD2A104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51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F2EA2-FA24-F141-F894-48760372F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9F255B4-6F4A-D7B5-5BE4-C136EDCA4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270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1002C-A831-96F3-EB07-7182262DD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531D51A-18C5-7129-0684-45071A8C6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183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B6E05-4D72-C33F-8024-2A54D4646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3C6FED5-DC2F-695F-3628-91C5CFD04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014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6</cp:revision>
  <dcterms:created xsi:type="dcterms:W3CDTF">2026-08-22T17:26:09Z</dcterms:created>
  <dcterms:modified xsi:type="dcterms:W3CDTF">2026-08-22T17:46:11Z</dcterms:modified>
</cp:coreProperties>
</file>