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98"/>
  </p:notesMasterIdLst>
  <p:sldIdLst>
    <p:sldId id="518" r:id="rId2"/>
    <p:sldId id="588" r:id="rId3"/>
    <p:sldId id="590" r:id="rId4"/>
    <p:sldId id="591" r:id="rId5"/>
    <p:sldId id="592" r:id="rId6"/>
    <p:sldId id="593" r:id="rId7"/>
    <p:sldId id="594" r:id="rId8"/>
    <p:sldId id="595" r:id="rId9"/>
    <p:sldId id="599" r:id="rId10"/>
    <p:sldId id="600" r:id="rId11"/>
    <p:sldId id="601" r:id="rId12"/>
    <p:sldId id="602" r:id="rId13"/>
    <p:sldId id="596" r:id="rId14"/>
    <p:sldId id="597" r:id="rId15"/>
    <p:sldId id="598" r:id="rId16"/>
    <p:sldId id="603" r:id="rId17"/>
    <p:sldId id="604" r:id="rId18"/>
    <p:sldId id="605" r:id="rId19"/>
    <p:sldId id="606" r:id="rId20"/>
    <p:sldId id="607" r:id="rId21"/>
    <p:sldId id="608" r:id="rId22"/>
    <p:sldId id="711" r:id="rId23"/>
    <p:sldId id="609" r:id="rId24"/>
    <p:sldId id="610" r:id="rId25"/>
    <p:sldId id="616" r:id="rId26"/>
    <p:sldId id="617" r:id="rId27"/>
    <p:sldId id="618" r:id="rId28"/>
    <p:sldId id="619" r:id="rId29"/>
    <p:sldId id="620" r:id="rId30"/>
    <p:sldId id="621" r:id="rId31"/>
    <p:sldId id="622" r:id="rId32"/>
    <p:sldId id="623" r:id="rId33"/>
    <p:sldId id="625" r:id="rId34"/>
    <p:sldId id="626" r:id="rId35"/>
    <p:sldId id="628" r:id="rId36"/>
    <p:sldId id="630" r:id="rId37"/>
    <p:sldId id="634" r:id="rId38"/>
    <p:sldId id="635" r:id="rId39"/>
    <p:sldId id="636" r:id="rId40"/>
    <p:sldId id="637" r:id="rId41"/>
    <p:sldId id="638" r:id="rId42"/>
    <p:sldId id="640" r:id="rId43"/>
    <p:sldId id="641" r:id="rId44"/>
    <p:sldId id="642" r:id="rId45"/>
    <p:sldId id="643" r:id="rId46"/>
    <p:sldId id="644" r:id="rId47"/>
    <p:sldId id="645" r:id="rId48"/>
    <p:sldId id="646" r:id="rId49"/>
    <p:sldId id="647" r:id="rId50"/>
    <p:sldId id="648" r:id="rId51"/>
    <p:sldId id="650" r:id="rId52"/>
    <p:sldId id="651" r:id="rId53"/>
    <p:sldId id="653" r:id="rId54"/>
    <p:sldId id="652" r:id="rId55"/>
    <p:sldId id="654" r:id="rId56"/>
    <p:sldId id="655" r:id="rId57"/>
    <p:sldId id="656" r:id="rId58"/>
    <p:sldId id="657" r:id="rId59"/>
    <p:sldId id="658" r:id="rId60"/>
    <p:sldId id="659" r:id="rId61"/>
    <p:sldId id="661" r:id="rId62"/>
    <p:sldId id="662" r:id="rId63"/>
    <p:sldId id="663" r:id="rId64"/>
    <p:sldId id="664" r:id="rId65"/>
    <p:sldId id="665" r:id="rId66"/>
    <p:sldId id="666" r:id="rId67"/>
    <p:sldId id="667" r:id="rId68"/>
    <p:sldId id="668" r:id="rId69"/>
    <p:sldId id="669" r:id="rId70"/>
    <p:sldId id="670" r:id="rId71"/>
    <p:sldId id="671" r:id="rId72"/>
    <p:sldId id="672" r:id="rId73"/>
    <p:sldId id="673" r:id="rId74"/>
    <p:sldId id="674" r:id="rId75"/>
    <p:sldId id="675" r:id="rId76"/>
    <p:sldId id="676" r:id="rId77"/>
    <p:sldId id="677" r:id="rId78"/>
    <p:sldId id="682" r:id="rId79"/>
    <p:sldId id="683" r:id="rId80"/>
    <p:sldId id="684" r:id="rId81"/>
    <p:sldId id="685" r:id="rId82"/>
    <p:sldId id="686" r:id="rId83"/>
    <p:sldId id="687" r:id="rId84"/>
    <p:sldId id="688" r:id="rId85"/>
    <p:sldId id="698" r:id="rId86"/>
    <p:sldId id="699" r:id="rId87"/>
    <p:sldId id="700" r:id="rId88"/>
    <p:sldId id="701" r:id="rId89"/>
    <p:sldId id="702" r:id="rId90"/>
    <p:sldId id="704" r:id="rId91"/>
    <p:sldId id="705" r:id="rId92"/>
    <p:sldId id="706" r:id="rId93"/>
    <p:sldId id="707" r:id="rId94"/>
    <p:sldId id="708" r:id="rId95"/>
    <p:sldId id="709" r:id="rId96"/>
    <p:sldId id="710" r:id="rId97"/>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F4FF"/>
    <a:srgbClr val="CC66FF"/>
    <a:srgbClr val="FFFF00"/>
    <a:srgbClr val="C3E2FF"/>
    <a:srgbClr val="FFCC00"/>
    <a:srgbClr val="002060"/>
    <a:srgbClr val="CCCCFF"/>
    <a:srgbClr val="AAE600"/>
    <a:srgbClr val="0C00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9" autoAdjust="0"/>
    <p:restoredTop sz="94379" autoAdjust="0"/>
  </p:normalViewPr>
  <p:slideViewPr>
    <p:cSldViewPr>
      <p:cViewPr varScale="1">
        <p:scale>
          <a:sx n="70" d="100"/>
          <a:sy n="70" d="100"/>
        </p:scale>
        <p:origin x="1410"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604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604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txBody>
          <a:bodyPr/>
          <a:lstStyle/>
          <a:p>
            <a:endParaRPr lang="en-US"/>
          </a:p>
        </p:txBody>
      </p:sp>
      <p:sp>
        <p:nvSpPr>
          <p:cNvPr id="604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Click to edit Master text styles</a:t>
            </a:r>
          </a:p>
          <a:p>
            <a:pPr lvl="1"/>
            <a:r>
              <a:rPr lang="es-ES"/>
              <a:t>Second level</a:t>
            </a:r>
          </a:p>
          <a:p>
            <a:pPr lvl="2"/>
            <a:r>
              <a:rPr lang="es-ES"/>
              <a:t>Third level</a:t>
            </a:r>
          </a:p>
          <a:p>
            <a:pPr lvl="3"/>
            <a:r>
              <a:rPr lang="es-ES"/>
              <a:t>Fourth level</a:t>
            </a:r>
          </a:p>
          <a:p>
            <a:pPr lvl="4"/>
            <a:r>
              <a:rPr lang="es-ES"/>
              <a:t>Fifth level</a:t>
            </a:r>
          </a:p>
        </p:txBody>
      </p:sp>
      <p:sp>
        <p:nvSpPr>
          <p:cNvPr id="604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604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3CB639B-CC03-4920-A60D-3E4C72B47D60}" type="slidenum">
              <a:rPr lang="es-ES"/>
              <a:pPr/>
              <a:t>‹nº›</a:t>
            </a:fld>
            <a:endParaRPr lang="es-E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B639B-CC03-4920-A60D-3E4C72B47D60}" type="slidenum">
              <a:rPr lang="es-ES" smtClean="0"/>
              <a:pPr/>
              <a:t>3</a:t>
            </a:fld>
            <a:endParaRPr lang="es-ES"/>
          </a:p>
        </p:txBody>
      </p:sp>
    </p:spTree>
    <p:extLst>
      <p:ext uri="{BB962C8B-B14F-4D97-AF65-F5344CB8AC3E}">
        <p14:creationId xmlns:p14="http://schemas.microsoft.com/office/powerpoint/2010/main" val="739326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CEACA-0753-8F45-47DB-B604C8EC6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BA8BD-63FF-7832-D9A4-E00ADF7EE08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B27E3FA-C6E7-5B2F-F73A-8DF9274A87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19C0E7-1391-1174-6B9B-0FFF64F8B762}"/>
              </a:ext>
            </a:extLst>
          </p:cNvPr>
          <p:cNvSpPr>
            <a:spLocks noGrp="1"/>
          </p:cNvSpPr>
          <p:nvPr>
            <p:ph type="sldNum" sz="quarter" idx="5"/>
          </p:nvPr>
        </p:nvSpPr>
        <p:spPr/>
        <p:txBody>
          <a:bodyPr/>
          <a:lstStyle/>
          <a:p>
            <a:fld id="{D3CB639B-CC03-4920-A60D-3E4C72B47D60}" type="slidenum">
              <a:rPr lang="es-ES" smtClean="0"/>
              <a:pPr/>
              <a:t>12</a:t>
            </a:fld>
            <a:endParaRPr lang="es-ES"/>
          </a:p>
        </p:txBody>
      </p:sp>
    </p:spTree>
    <p:extLst>
      <p:ext uri="{BB962C8B-B14F-4D97-AF65-F5344CB8AC3E}">
        <p14:creationId xmlns:p14="http://schemas.microsoft.com/office/powerpoint/2010/main" val="3536934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7E194-6D01-89E8-EF2D-005217AB4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CDFC4-EBD7-6D60-E58C-2AB60F79247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134F2CF-3D2D-5DEE-E9F7-C2F32EA5F6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074713-F4E8-7817-2335-5415FFC65444}"/>
              </a:ext>
            </a:extLst>
          </p:cNvPr>
          <p:cNvSpPr>
            <a:spLocks noGrp="1"/>
          </p:cNvSpPr>
          <p:nvPr>
            <p:ph type="sldNum" sz="quarter" idx="5"/>
          </p:nvPr>
        </p:nvSpPr>
        <p:spPr/>
        <p:txBody>
          <a:bodyPr/>
          <a:lstStyle/>
          <a:p>
            <a:fld id="{D3CB639B-CC03-4920-A60D-3E4C72B47D60}" type="slidenum">
              <a:rPr lang="es-ES" smtClean="0"/>
              <a:pPr/>
              <a:t>13</a:t>
            </a:fld>
            <a:endParaRPr lang="es-ES"/>
          </a:p>
        </p:txBody>
      </p:sp>
    </p:spTree>
    <p:extLst>
      <p:ext uri="{BB962C8B-B14F-4D97-AF65-F5344CB8AC3E}">
        <p14:creationId xmlns:p14="http://schemas.microsoft.com/office/powerpoint/2010/main" val="3657459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5EDE1-A4ED-44CD-F4F1-A9560C146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5C567-4DE7-2C74-1B09-941912E8C7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0D3DF4-E5D0-D530-4633-A5E25ED13E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A91C1A-3B4F-4D6E-8F55-8D77879730DC}"/>
              </a:ext>
            </a:extLst>
          </p:cNvPr>
          <p:cNvSpPr>
            <a:spLocks noGrp="1"/>
          </p:cNvSpPr>
          <p:nvPr>
            <p:ph type="sldNum" sz="quarter" idx="5"/>
          </p:nvPr>
        </p:nvSpPr>
        <p:spPr/>
        <p:txBody>
          <a:bodyPr/>
          <a:lstStyle/>
          <a:p>
            <a:fld id="{D3CB639B-CC03-4920-A60D-3E4C72B47D60}" type="slidenum">
              <a:rPr lang="es-ES" smtClean="0"/>
              <a:pPr/>
              <a:t>14</a:t>
            </a:fld>
            <a:endParaRPr lang="es-ES"/>
          </a:p>
        </p:txBody>
      </p:sp>
    </p:spTree>
    <p:extLst>
      <p:ext uri="{BB962C8B-B14F-4D97-AF65-F5344CB8AC3E}">
        <p14:creationId xmlns:p14="http://schemas.microsoft.com/office/powerpoint/2010/main" val="846384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15220-802A-B21B-09F1-3FC0371F3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E4BA1-7C4A-A2C3-BEBF-75ED49F10D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7D74FCD-482F-38E9-AA69-2BFB9C861F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FEC9C7-5B0F-3D53-AC20-78C6AC50FDEA}"/>
              </a:ext>
            </a:extLst>
          </p:cNvPr>
          <p:cNvSpPr>
            <a:spLocks noGrp="1"/>
          </p:cNvSpPr>
          <p:nvPr>
            <p:ph type="sldNum" sz="quarter" idx="5"/>
          </p:nvPr>
        </p:nvSpPr>
        <p:spPr/>
        <p:txBody>
          <a:bodyPr/>
          <a:lstStyle/>
          <a:p>
            <a:fld id="{D3CB639B-CC03-4920-A60D-3E4C72B47D60}" type="slidenum">
              <a:rPr lang="es-ES" smtClean="0"/>
              <a:pPr/>
              <a:t>15</a:t>
            </a:fld>
            <a:endParaRPr lang="es-ES"/>
          </a:p>
        </p:txBody>
      </p:sp>
    </p:spTree>
    <p:extLst>
      <p:ext uri="{BB962C8B-B14F-4D97-AF65-F5344CB8AC3E}">
        <p14:creationId xmlns:p14="http://schemas.microsoft.com/office/powerpoint/2010/main" val="1784473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733F5-21DF-8166-AEA1-9666EE6D2F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82501-E62A-6F52-F973-409F815011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C3198D-1FD2-E23D-0443-6632BD97BF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E6D95B-AA65-C25C-58FA-A419C0FAF081}"/>
              </a:ext>
            </a:extLst>
          </p:cNvPr>
          <p:cNvSpPr>
            <a:spLocks noGrp="1"/>
          </p:cNvSpPr>
          <p:nvPr>
            <p:ph type="sldNum" sz="quarter" idx="5"/>
          </p:nvPr>
        </p:nvSpPr>
        <p:spPr/>
        <p:txBody>
          <a:bodyPr/>
          <a:lstStyle/>
          <a:p>
            <a:fld id="{D3CB639B-CC03-4920-A60D-3E4C72B47D60}" type="slidenum">
              <a:rPr lang="es-ES" smtClean="0"/>
              <a:pPr/>
              <a:t>16</a:t>
            </a:fld>
            <a:endParaRPr lang="es-ES"/>
          </a:p>
        </p:txBody>
      </p:sp>
    </p:spTree>
    <p:extLst>
      <p:ext uri="{BB962C8B-B14F-4D97-AF65-F5344CB8AC3E}">
        <p14:creationId xmlns:p14="http://schemas.microsoft.com/office/powerpoint/2010/main" val="3934990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7D1CE-4DE7-F60B-E6CE-B82A8FC8C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23CDE1-6383-8AC5-729F-987C5AC1CA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379FEC-F0D1-2FDE-53B5-402C249087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9B5864-A0AA-B3D7-017B-287D7BC91F07}"/>
              </a:ext>
            </a:extLst>
          </p:cNvPr>
          <p:cNvSpPr>
            <a:spLocks noGrp="1"/>
          </p:cNvSpPr>
          <p:nvPr>
            <p:ph type="sldNum" sz="quarter" idx="5"/>
          </p:nvPr>
        </p:nvSpPr>
        <p:spPr/>
        <p:txBody>
          <a:bodyPr/>
          <a:lstStyle/>
          <a:p>
            <a:fld id="{D3CB639B-CC03-4920-A60D-3E4C72B47D60}" type="slidenum">
              <a:rPr lang="es-ES" smtClean="0"/>
              <a:pPr/>
              <a:t>17</a:t>
            </a:fld>
            <a:endParaRPr lang="es-ES"/>
          </a:p>
        </p:txBody>
      </p:sp>
    </p:spTree>
    <p:extLst>
      <p:ext uri="{BB962C8B-B14F-4D97-AF65-F5344CB8AC3E}">
        <p14:creationId xmlns:p14="http://schemas.microsoft.com/office/powerpoint/2010/main" val="1025800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117B7-E321-AA1D-C17C-940F86004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95706-0E58-240E-28F7-3045500361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9C97EE-FD2C-FDBB-92DF-05487EC207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4C7549-7570-362D-7C96-15867774E2BC}"/>
              </a:ext>
            </a:extLst>
          </p:cNvPr>
          <p:cNvSpPr>
            <a:spLocks noGrp="1"/>
          </p:cNvSpPr>
          <p:nvPr>
            <p:ph type="sldNum" sz="quarter" idx="5"/>
          </p:nvPr>
        </p:nvSpPr>
        <p:spPr/>
        <p:txBody>
          <a:bodyPr/>
          <a:lstStyle/>
          <a:p>
            <a:fld id="{D3CB639B-CC03-4920-A60D-3E4C72B47D60}" type="slidenum">
              <a:rPr lang="es-ES" smtClean="0"/>
              <a:pPr/>
              <a:t>18</a:t>
            </a:fld>
            <a:endParaRPr lang="es-ES"/>
          </a:p>
        </p:txBody>
      </p:sp>
    </p:spTree>
    <p:extLst>
      <p:ext uri="{BB962C8B-B14F-4D97-AF65-F5344CB8AC3E}">
        <p14:creationId xmlns:p14="http://schemas.microsoft.com/office/powerpoint/2010/main" val="4190701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DBDA1-A9DE-DAD0-A1A2-493162F1D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9A901-960E-0BE7-CC20-B04AFABF41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287CF5-0FC2-57F7-1E71-3A2A9C7F92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C1EE4A-0588-1FF9-FA9E-86F7C20489F8}"/>
              </a:ext>
            </a:extLst>
          </p:cNvPr>
          <p:cNvSpPr>
            <a:spLocks noGrp="1"/>
          </p:cNvSpPr>
          <p:nvPr>
            <p:ph type="sldNum" sz="quarter" idx="5"/>
          </p:nvPr>
        </p:nvSpPr>
        <p:spPr/>
        <p:txBody>
          <a:bodyPr/>
          <a:lstStyle/>
          <a:p>
            <a:fld id="{D3CB639B-CC03-4920-A60D-3E4C72B47D60}" type="slidenum">
              <a:rPr lang="es-ES" smtClean="0"/>
              <a:pPr/>
              <a:t>19</a:t>
            </a:fld>
            <a:endParaRPr lang="es-ES"/>
          </a:p>
        </p:txBody>
      </p:sp>
    </p:spTree>
    <p:extLst>
      <p:ext uri="{BB962C8B-B14F-4D97-AF65-F5344CB8AC3E}">
        <p14:creationId xmlns:p14="http://schemas.microsoft.com/office/powerpoint/2010/main" val="2548256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E7172-356E-4DAF-DFC4-132D4B186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A70C7F-A780-F63D-F28A-1F9B559037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8CE0F5-7CD2-F552-4F2B-446B178E65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32F610-B585-E23B-93D5-47A5735A09AC}"/>
              </a:ext>
            </a:extLst>
          </p:cNvPr>
          <p:cNvSpPr>
            <a:spLocks noGrp="1"/>
          </p:cNvSpPr>
          <p:nvPr>
            <p:ph type="sldNum" sz="quarter" idx="5"/>
          </p:nvPr>
        </p:nvSpPr>
        <p:spPr/>
        <p:txBody>
          <a:bodyPr/>
          <a:lstStyle/>
          <a:p>
            <a:fld id="{D3CB639B-CC03-4920-A60D-3E4C72B47D60}" type="slidenum">
              <a:rPr lang="es-ES" smtClean="0"/>
              <a:pPr/>
              <a:t>20</a:t>
            </a:fld>
            <a:endParaRPr lang="es-ES"/>
          </a:p>
        </p:txBody>
      </p:sp>
    </p:spTree>
    <p:extLst>
      <p:ext uri="{BB962C8B-B14F-4D97-AF65-F5344CB8AC3E}">
        <p14:creationId xmlns:p14="http://schemas.microsoft.com/office/powerpoint/2010/main" val="1187597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FA5BA-6B1F-DCBA-5700-B61817247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2E5A70-D6EE-F376-3260-1D39EF1B221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092F52C-9990-A715-A7B8-A874B9F1F4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1CB344-E3F5-0373-ACA0-B4C812142757}"/>
              </a:ext>
            </a:extLst>
          </p:cNvPr>
          <p:cNvSpPr>
            <a:spLocks noGrp="1"/>
          </p:cNvSpPr>
          <p:nvPr>
            <p:ph type="sldNum" sz="quarter" idx="5"/>
          </p:nvPr>
        </p:nvSpPr>
        <p:spPr/>
        <p:txBody>
          <a:bodyPr/>
          <a:lstStyle/>
          <a:p>
            <a:fld id="{D3CB639B-CC03-4920-A60D-3E4C72B47D60}" type="slidenum">
              <a:rPr lang="es-ES" smtClean="0"/>
              <a:pPr/>
              <a:t>21</a:t>
            </a:fld>
            <a:endParaRPr lang="es-ES"/>
          </a:p>
        </p:txBody>
      </p:sp>
    </p:spTree>
    <p:extLst>
      <p:ext uri="{BB962C8B-B14F-4D97-AF65-F5344CB8AC3E}">
        <p14:creationId xmlns:p14="http://schemas.microsoft.com/office/powerpoint/2010/main" val="698698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F3452-9BE6-35C4-B592-A8650EE24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DC88B6-D8CB-C06A-7949-D3A0C0BD92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6038A94-72E9-30B6-C187-147216985E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B5CA70-DD61-A475-2484-435A60087D5B}"/>
              </a:ext>
            </a:extLst>
          </p:cNvPr>
          <p:cNvSpPr>
            <a:spLocks noGrp="1"/>
          </p:cNvSpPr>
          <p:nvPr>
            <p:ph type="sldNum" sz="quarter" idx="5"/>
          </p:nvPr>
        </p:nvSpPr>
        <p:spPr/>
        <p:txBody>
          <a:bodyPr/>
          <a:lstStyle/>
          <a:p>
            <a:fld id="{D3CB639B-CC03-4920-A60D-3E4C72B47D60}" type="slidenum">
              <a:rPr lang="es-ES" smtClean="0"/>
              <a:pPr/>
              <a:t>4</a:t>
            </a:fld>
            <a:endParaRPr lang="es-ES"/>
          </a:p>
        </p:txBody>
      </p:sp>
    </p:spTree>
    <p:extLst>
      <p:ext uri="{BB962C8B-B14F-4D97-AF65-F5344CB8AC3E}">
        <p14:creationId xmlns:p14="http://schemas.microsoft.com/office/powerpoint/2010/main" val="3279359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E3AF0-E8A2-F096-3847-D43A49A2E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7F721-5AF1-C02A-739A-953572BCEF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44C20E-4B4F-DFC7-E21B-9693FFEA8D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D6E352-D5A1-1DA7-FF81-AED669B7452B}"/>
              </a:ext>
            </a:extLst>
          </p:cNvPr>
          <p:cNvSpPr>
            <a:spLocks noGrp="1"/>
          </p:cNvSpPr>
          <p:nvPr>
            <p:ph type="sldNum" sz="quarter" idx="5"/>
          </p:nvPr>
        </p:nvSpPr>
        <p:spPr/>
        <p:txBody>
          <a:bodyPr/>
          <a:lstStyle/>
          <a:p>
            <a:fld id="{D3CB639B-CC03-4920-A60D-3E4C72B47D60}" type="slidenum">
              <a:rPr lang="es-ES" smtClean="0"/>
              <a:pPr/>
              <a:t>22</a:t>
            </a:fld>
            <a:endParaRPr lang="es-ES"/>
          </a:p>
        </p:txBody>
      </p:sp>
    </p:spTree>
    <p:extLst>
      <p:ext uri="{BB962C8B-B14F-4D97-AF65-F5344CB8AC3E}">
        <p14:creationId xmlns:p14="http://schemas.microsoft.com/office/powerpoint/2010/main" val="3590984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4C53B-DFD8-3CB6-B3BF-B58E39895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53EAF-33AB-8E95-5219-6D96F2A846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91FBCB-3B17-1BE0-D31C-3F8C690B2B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10088C-2A1D-D1F4-6716-FCF9BC1A30A8}"/>
              </a:ext>
            </a:extLst>
          </p:cNvPr>
          <p:cNvSpPr>
            <a:spLocks noGrp="1"/>
          </p:cNvSpPr>
          <p:nvPr>
            <p:ph type="sldNum" sz="quarter" idx="5"/>
          </p:nvPr>
        </p:nvSpPr>
        <p:spPr/>
        <p:txBody>
          <a:bodyPr/>
          <a:lstStyle/>
          <a:p>
            <a:fld id="{D3CB639B-CC03-4920-A60D-3E4C72B47D60}" type="slidenum">
              <a:rPr lang="es-ES" smtClean="0"/>
              <a:pPr/>
              <a:t>23</a:t>
            </a:fld>
            <a:endParaRPr lang="es-ES"/>
          </a:p>
        </p:txBody>
      </p:sp>
    </p:spTree>
    <p:extLst>
      <p:ext uri="{BB962C8B-B14F-4D97-AF65-F5344CB8AC3E}">
        <p14:creationId xmlns:p14="http://schemas.microsoft.com/office/powerpoint/2010/main" val="26205235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BE83A-2FCF-B3CB-AE10-0D4928A3A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ADA1A8-C365-6C40-E2D2-A0ECC7F524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F337A22-4624-4E18-4CCB-7BFAD83F5A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8425F8-471D-C71D-92F0-E004C310A187}"/>
              </a:ext>
            </a:extLst>
          </p:cNvPr>
          <p:cNvSpPr>
            <a:spLocks noGrp="1"/>
          </p:cNvSpPr>
          <p:nvPr>
            <p:ph type="sldNum" sz="quarter" idx="5"/>
          </p:nvPr>
        </p:nvSpPr>
        <p:spPr/>
        <p:txBody>
          <a:bodyPr/>
          <a:lstStyle/>
          <a:p>
            <a:fld id="{D3CB639B-CC03-4920-A60D-3E4C72B47D60}" type="slidenum">
              <a:rPr lang="es-ES" smtClean="0"/>
              <a:pPr/>
              <a:t>24</a:t>
            </a:fld>
            <a:endParaRPr lang="es-ES"/>
          </a:p>
        </p:txBody>
      </p:sp>
    </p:spTree>
    <p:extLst>
      <p:ext uri="{BB962C8B-B14F-4D97-AF65-F5344CB8AC3E}">
        <p14:creationId xmlns:p14="http://schemas.microsoft.com/office/powerpoint/2010/main" val="4085332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1313F-4BCA-6D9F-782D-A929D0064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EEF7F-7557-A563-1B54-E4C58489FA2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DE5C1A-B0A7-4CE2-0F88-46CA8342DA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FE6890-0CC1-3201-B085-57200B39D97D}"/>
              </a:ext>
            </a:extLst>
          </p:cNvPr>
          <p:cNvSpPr>
            <a:spLocks noGrp="1"/>
          </p:cNvSpPr>
          <p:nvPr>
            <p:ph type="sldNum" sz="quarter" idx="5"/>
          </p:nvPr>
        </p:nvSpPr>
        <p:spPr/>
        <p:txBody>
          <a:bodyPr/>
          <a:lstStyle/>
          <a:p>
            <a:fld id="{D3CB639B-CC03-4920-A60D-3E4C72B47D60}" type="slidenum">
              <a:rPr lang="es-ES" smtClean="0"/>
              <a:pPr/>
              <a:t>25</a:t>
            </a:fld>
            <a:endParaRPr lang="es-ES"/>
          </a:p>
        </p:txBody>
      </p:sp>
    </p:spTree>
    <p:extLst>
      <p:ext uri="{BB962C8B-B14F-4D97-AF65-F5344CB8AC3E}">
        <p14:creationId xmlns:p14="http://schemas.microsoft.com/office/powerpoint/2010/main" val="2127676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79E0E-0E4D-1FDF-9435-59C50C5066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01EE1-E1B8-4C95-F68B-7092F7DADC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2F99AA0-81BB-578F-B0E5-9E815E8BCC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527CCE-EC04-2438-5DC0-4158E61BD0DF}"/>
              </a:ext>
            </a:extLst>
          </p:cNvPr>
          <p:cNvSpPr>
            <a:spLocks noGrp="1"/>
          </p:cNvSpPr>
          <p:nvPr>
            <p:ph type="sldNum" sz="quarter" idx="5"/>
          </p:nvPr>
        </p:nvSpPr>
        <p:spPr/>
        <p:txBody>
          <a:bodyPr/>
          <a:lstStyle/>
          <a:p>
            <a:fld id="{D3CB639B-CC03-4920-A60D-3E4C72B47D60}" type="slidenum">
              <a:rPr lang="es-ES" smtClean="0"/>
              <a:pPr/>
              <a:t>26</a:t>
            </a:fld>
            <a:endParaRPr lang="es-ES"/>
          </a:p>
        </p:txBody>
      </p:sp>
    </p:spTree>
    <p:extLst>
      <p:ext uri="{BB962C8B-B14F-4D97-AF65-F5344CB8AC3E}">
        <p14:creationId xmlns:p14="http://schemas.microsoft.com/office/powerpoint/2010/main" val="2689093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21E26-2702-D732-A3A1-ED4540BC6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E86489-6F2E-2A72-7F3C-B8796973C0E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B97EE1-B2FA-CF3E-87E0-4B54E70AE4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8F610B-929C-6A4D-75B9-593A4D1972C4}"/>
              </a:ext>
            </a:extLst>
          </p:cNvPr>
          <p:cNvSpPr>
            <a:spLocks noGrp="1"/>
          </p:cNvSpPr>
          <p:nvPr>
            <p:ph type="sldNum" sz="quarter" idx="5"/>
          </p:nvPr>
        </p:nvSpPr>
        <p:spPr/>
        <p:txBody>
          <a:bodyPr/>
          <a:lstStyle/>
          <a:p>
            <a:fld id="{D3CB639B-CC03-4920-A60D-3E4C72B47D60}" type="slidenum">
              <a:rPr lang="es-ES" smtClean="0"/>
              <a:pPr/>
              <a:t>27</a:t>
            </a:fld>
            <a:endParaRPr lang="es-ES"/>
          </a:p>
        </p:txBody>
      </p:sp>
    </p:spTree>
    <p:extLst>
      <p:ext uri="{BB962C8B-B14F-4D97-AF65-F5344CB8AC3E}">
        <p14:creationId xmlns:p14="http://schemas.microsoft.com/office/powerpoint/2010/main" val="12300048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6125E-0F43-6A76-7C4F-6C609298E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DB67F-B140-51E1-21BC-E649E2C92A3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509F1DC-15E3-CD5F-98ED-8858F58AE6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1112E5-34DB-A679-C357-0D1952F283ED}"/>
              </a:ext>
            </a:extLst>
          </p:cNvPr>
          <p:cNvSpPr>
            <a:spLocks noGrp="1"/>
          </p:cNvSpPr>
          <p:nvPr>
            <p:ph type="sldNum" sz="quarter" idx="5"/>
          </p:nvPr>
        </p:nvSpPr>
        <p:spPr/>
        <p:txBody>
          <a:bodyPr/>
          <a:lstStyle/>
          <a:p>
            <a:fld id="{D3CB639B-CC03-4920-A60D-3E4C72B47D60}" type="slidenum">
              <a:rPr lang="es-ES" smtClean="0"/>
              <a:pPr/>
              <a:t>28</a:t>
            </a:fld>
            <a:endParaRPr lang="es-ES"/>
          </a:p>
        </p:txBody>
      </p:sp>
    </p:spTree>
    <p:extLst>
      <p:ext uri="{BB962C8B-B14F-4D97-AF65-F5344CB8AC3E}">
        <p14:creationId xmlns:p14="http://schemas.microsoft.com/office/powerpoint/2010/main" val="4135528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FE434-3837-4DDF-65AB-D688E03B8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A1878-4501-FEC1-CCFA-D9F26B933D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BF9D18A-42F5-0FA9-2278-335BAACC23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37AF4D-10CB-7FEA-20C1-2706B7D16CD5}"/>
              </a:ext>
            </a:extLst>
          </p:cNvPr>
          <p:cNvSpPr>
            <a:spLocks noGrp="1"/>
          </p:cNvSpPr>
          <p:nvPr>
            <p:ph type="sldNum" sz="quarter" idx="5"/>
          </p:nvPr>
        </p:nvSpPr>
        <p:spPr/>
        <p:txBody>
          <a:bodyPr/>
          <a:lstStyle/>
          <a:p>
            <a:fld id="{D3CB639B-CC03-4920-A60D-3E4C72B47D60}" type="slidenum">
              <a:rPr lang="es-ES" smtClean="0"/>
              <a:pPr/>
              <a:t>29</a:t>
            </a:fld>
            <a:endParaRPr lang="es-ES"/>
          </a:p>
        </p:txBody>
      </p:sp>
    </p:spTree>
    <p:extLst>
      <p:ext uri="{BB962C8B-B14F-4D97-AF65-F5344CB8AC3E}">
        <p14:creationId xmlns:p14="http://schemas.microsoft.com/office/powerpoint/2010/main" val="16406621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6B349-2CCC-928D-A9E5-6F1AFCDB9C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59028-84BC-6DEB-4D33-692B56121B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1676A6-A4C1-65FC-B201-4B6A3D9A53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FCA2E0-7B58-170A-54B9-72A7A7D05AA2}"/>
              </a:ext>
            </a:extLst>
          </p:cNvPr>
          <p:cNvSpPr>
            <a:spLocks noGrp="1"/>
          </p:cNvSpPr>
          <p:nvPr>
            <p:ph type="sldNum" sz="quarter" idx="5"/>
          </p:nvPr>
        </p:nvSpPr>
        <p:spPr/>
        <p:txBody>
          <a:bodyPr/>
          <a:lstStyle/>
          <a:p>
            <a:fld id="{D3CB639B-CC03-4920-A60D-3E4C72B47D60}" type="slidenum">
              <a:rPr lang="es-ES" smtClean="0"/>
              <a:pPr/>
              <a:t>30</a:t>
            </a:fld>
            <a:endParaRPr lang="es-ES"/>
          </a:p>
        </p:txBody>
      </p:sp>
    </p:spTree>
    <p:extLst>
      <p:ext uri="{BB962C8B-B14F-4D97-AF65-F5344CB8AC3E}">
        <p14:creationId xmlns:p14="http://schemas.microsoft.com/office/powerpoint/2010/main" val="32992695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598A9-96EF-9F88-FAFC-4264D8858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670B3-3343-2D35-2597-C74034D173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A3F990-A8B1-3CBF-1307-94ADC59344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716CF1-DB81-4541-0DDB-2ECB304EC838}"/>
              </a:ext>
            </a:extLst>
          </p:cNvPr>
          <p:cNvSpPr>
            <a:spLocks noGrp="1"/>
          </p:cNvSpPr>
          <p:nvPr>
            <p:ph type="sldNum" sz="quarter" idx="5"/>
          </p:nvPr>
        </p:nvSpPr>
        <p:spPr/>
        <p:txBody>
          <a:bodyPr/>
          <a:lstStyle/>
          <a:p>
            <a:fld id="{D3CB639B-CC03-4920-A60D-3E4C72B47D60}" type="slidenum">
              <a:rPr lang="es-ES" smtClean="0"/>
              <a:pPr/>
              <a:t>31</a:t>
            </a:fld>
            <a:endParaRPr lang="es-ES"/>
          </a:p>
        </p:txBody>
      </p:sp>
    </p:spTree>
    <p:extLst>
      <p:ext uri="{BB962C8B-B14F-4D97-AF65-F5344CB8AC3E}">
        <p14:creationId xmlns:p14="http://schemas.microsoft.com/office/powerpoint/2010/main" val="1026609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2B0D-08A7-E1F4-3BA8-7BF53A844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CF34E5-88AB-0D38-3814-2139F887E5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F43E455-1E6E-5F4F-2A50-022C4AB717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E2D68E-6017-C0EC-5C46-E27F7987E176}"/>
              </a:ext>
            </a:extLst>
          </p:cNvPr>
          <p:cNvSpPr>
            <a:spLocks noGrp="1"/>
          </p:cNvSpPr>
          <p:nvPr>
            <p:ph type="sldNum" sz="quarter" idx="5"/>
          </p:nvPr>
        </p:nvSpPr>
        <p:spPr/>
        <p:txBody>
          <a:bodyPr/>
          <a:lstStyle/>
          <a:p>
            <a:fld id="{D3CB639B-CC03-4920-A60D-3E4C72B47D60}" type="slidenum">
              <a:rPr lang="es-ES" smtClean="0"/>
              <a:pPr/>
              <a:t>5</a:t>
            </a:fld>
            <a:endParaRPr lang="es-ES"/>
          </a:p>
        </p:txBody>
      </p:sp>
    </p:spTree>
    <p:extLst>
      <p:ext uri="{BB962C8B-B14F-4D97-AF65-F5344CB8AC3E}">
        <p14:creationId xmlns:p14="http://schemas.microsoft.com/office/powerpoint/2010/main" val="17146484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04A82-A2A3-03EC-81A1-C05E8AD8C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E15C9-0873-24A4-6163-BEF8AA8610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88B4C7-AD9E-DCFB-20E6-0E2E1493E4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537F3A-1563-73AA-4801-4AA180B5B9B6}"/>
              </a:ext>
            </a:extLst>
          </p:cNvPr>
          <p:cNvSpPr>
            <a:spLocks noGrp="1"/>
          </p:cNvSpPr>
          <p:nvPr>
            <p:ph type="sldNum" sz="quarter" idx="5"/>
          </p:nvPr>
        </p:nvSpPr>
        <p:spPr/>
        <p:txBody>
          <a:bodyPr/>
          <a:lstStyle/>
          <a:p>
            <a:fld id="{D3CB639B-CC03-4920-A60D-3E4C72B47D60}" type="slidenum">
              <a:rPr lang="es-ES" smtClean="0"/>
              <a:pPr/>
              <a:t>32</a:t>
            </a:fld>
            <a:endParaRPr lang="es-ES"/>
          </a:p>
        </p:txBody>
      </p:sp>
    </p:spTree>
    <p:extLst>
      <p:ext uri="{BB962C8B-B14F-4D97-AF65-F5344CB8AC3E}">
        <p14:creationId xmlns:p14="http://schemas.microsoft.com/office/powerpoint/2010/main" val="36669156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A8657-FC42-62F0-C291-F8D7E7E10D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8DAB7-4D77-DD8C-9CF2-DE10DA1890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2FCE56-84A2-528D-A210-560FD4299A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59BFF4-3957-A876-07C6-77297236BEB9}"/>
              </a:ext>
            </a:extLst>
          </p:cNvPr>
          <p:cNvSpPr>
            <a:spLocks noGrp="1"/>
          </p:cNvSpPr>
          <p:nvPr>
            <p:ph type="sldNum" sz="quarter" idx="5"/>
          </p:nvPr>
        </p:nvSpPr>
        <p:spPr/>
        <p:txBody>
          <a:bodyPr/>
          <a:lstStyle/>
          <a:p>
            <a:fld id="{D3CB639B-CC03-4920-A60D-3E4C72B47D60}" type="slidenum">
              <a:rPr lang="es-ES" smtClean="0"/>
              <a:pPr/>
              <a:t>33</a:t>
            </a:fld>
            <a:endParaRPr lang="es-ES"/>
          </a:p>
        </p:txBody>
      </p:sp>
    </p:spTree>
    <p:extLst>
      <p:ext uri="{BB962C8B-B14F-4D97-AF65-F5344CB8AC3E}">
        <p14:creationId xmlns:p14="http://schemas.microsoft.com/office/powerpoint/2010/main" val="14198464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A7113-1142-A4A4-F656-25B6C671B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84858-CFE5-A605-7BEC-5E93AE0695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0DFF28-203A-5568-156D-88538C38FF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FD64CF-C389-236A-E314-1CC8FB52AE0A}"/>
              </a:ext>
            </a:extLst>
          </p:cNvPr>
          <p:cNvSpPr>
            <a:spLocks noGrp="1"/>
          </p:cNvSpPr>
          <p:nvPr>
            <p:ph type="sldNum" sz="quarter" idx="5"/>
          </p:nvPr>
        </p:nvSpPr>
        <p:spPr/>
        <p:txBody>
          <a:bodyPr/>
          <a:lstStyle/>
          <a:p>
            <a:fld id="{D3CB639B-CC03-4920-A60D-3E4C72B47D60}" type="slidenum">
              <a:rPr lang="es-ES" smtClean="0"/>
              <a:pPr/>
              <a:t>34</a:t>
            </a:fld>
            <a:endParaRPr lang="es-ES"/>
          </a:p>
        </p:txBody>
      </p:sp>
    </p:spTree>
    <p:extLst>
      <p:ext uri="{BB962C8B-B14F-4D97-AF65-F5344CB8AC3E}">
        <p14:creationId xmlns:p14="http://schemas.microsoft.com/office/powerpoint/2010/main" val="8163731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8CB40-B056-D363-2775-657A6617AC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DD5AC-43B6-F2D9-D27E-67EBEF2DF8C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6C0729-ADA4-A675-98AA-AA73AE0C8B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1DB9BB-ECDA-5F61-28C8-B50101B6B0D6}"/>
              </a:ext>
            </a:extLst>
          </p:cNvPr>
          <p:cNvSpPr>
            <a:spLocks noGrp="1"/>
          </p:cNvSpPr>
          <p:nvPr>
            <p:ph type="sldNum" sz="quarter" idx="5"/>
          </p:nvPr>
        </p:nvSpPr>
        <p:spPr/>
        <p:txBody>
          <a:bodyPr/>
          <a:lstStyle/>
          <a:p>
            <a:fld id="{D3CB639B-CC03-4920-A60D-3E4C72B47D60}" type="slidenum">
              <a:rPr lang="es-ES" smtClean="0"/>
              <a:pPr/>
              <a:t>35</a:t>
            </a:fld>
            <a:endParaRPr lang="es-ES"/>
          </a:p>
        </p:txBody>
      </p:sp>
    </p:spTree>
    <p:extLst>
      <p:ext uri="{BB962C8B-B14F-4D97-AF65-F5344CB8AC3E}">
        <p14:creationId xmlns:p14="http://schemas.microsoft.com/office/powerpoint/2010/main" val="3767393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F2FB2-F973-A296-95B3-D4A85097ED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A66831-AFB2-EC25-B09B-2CD9BEA36D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0CB7F0-5145-082C-C016-A6B34649C7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75B94B-F906-8FC8-0680-B35693B62D0A}"/>
              </a:ext>
            </a:extLst>
          </p:cNvPr>
          <p:cNvSpPr>
            <a:spLocks noGrp="1"/>
          </p:cNvSpPr>
          <p:nvPr>
            <p:ph type="sldNum" sz="quarter" idx="5"/>
          </p:nvPr>
        </p:nvSpPr>
        <p:spPr/>
        <p:txBody>
          <a:bodyPr/>
          <a:lstStyle/>
          <a:p>
            <a:fld id="{D3CB639B-CC03-4920-A60D-3E4C72B47D60}" type="slidenum">
              <a:rPr lang="es-ES" smtClean="0"/>
              <a:pPr/>
              <a:t>36</a:t>
            </a:fld>
            <a:endParaRPr lang="es-ES"/>
          </a:p>
        </p:txBody>
      </p:sp>
    </p:spTree>
    <p:extLst>
      <p:ext uri="{BB962C8B-B14F-4D97-AF65-F5344CB8AC3E}">
        <p14:creationId xmlns:p14="http://schemas.microsoft.com/office/powerpoint/2010/main" val="16677283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5335D-3AF1-F81D-C6DF-27FB0F255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71B144-2326-574C-E360-4BB2AF5F35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95B5627-EB54-6200-5C48-71AB9B87D0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EBA0C8-C646-9D41-1A00-D7467907FE11}"/>
              </a:ext>
            </a:extLst>
          </p:cNvPr>
          <p:cNvSpPr>
            <a:spLocks noGrp="1"/>
          </p:cNvSpPr>
          <p:nvPr>
            <p:ph type="sldNum" sz="quarter" idx="5"/>
          </p:nvPr>
        </p:nvSpPr>
        <p:spPr/>
        <p:txBody>
          <a:bodyPr/>
          <a:lstStyle/>
          <a:p>
            <a:fld id="{D3CB639B-CC03-4920-A60D-3E4C72B47D60}" type="slidenum">
              <a:rPr lang="es-ES" smtClean="0"/>
              <a:pPr/>
              <a:t>37</a:t>
            </a:fld>
            <a:endParaRPr lang="es-ES"/>
          </a:p>
        </p:txBody>
      </p:sp>
    </p:spTree>
    <p:extLst>
      <p:ext uri="{BB962C8B-B14F-4D97-AF65-F5344CB8AC3E}">
        <p14:creationId xmlns:p14="http://schemas.microsoft.com/office/powerpoint/2010/main" val="29584570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1C95E-D68D-AD25-01CC-E9885A80A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E41912-1973-27DF-C8A1-3D58A95E94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685C62-EF1A-AC92-9424-05D1E9C6EF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F526B8-3331-75EF-335D-45ADD28EE552}"/>
              </a:ext>
            </a:extLst>
          </p:cNvPr>
          <p:cNvSpPr>
            <a:spLocks noGrp="1"/>
          </p:cNvSpPr>
          <p:nvPr>
            <p:ph type="sldNum" sz="quarter" idx="5"/>
          </p:nvPr>
        </p:nvSpPr>
        <p:spPr/>
        <p:txBody>
          <a:bodyPr/>
          <a:lstStyle/>
          <a:p>
            <a:fld id="{D3CB639B-CC03-4920-A60D-3E4C72B47D60}" type="slidenum">
              <a:rPr lang="es-ES" smtClean="0"/>
              <a:pPr/>
              <a:t>38</a:t>
            </a:fld>
            <a:endParaRPr lang="es-ES"/>
          </a:p>
        </p:txBody>
      </p:sp>
    </p:spTree>
    <p:extLst>
      <p:ext uri="{BB962C8B-B14F-4D97-AF65-F5344CB8AC3E}">
        <p14:creationId xmlns:p14="http://schemas.microsoft.com/office/powerpoint/2010/main" val="3480104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4C1D9-5C1E-D3F9-594D-013D613F36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76D70D-73B7-B42E-6D68-4BD3A3424AA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1F23DE-15A2-0E2B-EDF9-32F20B3001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1A6B11-F5AB-BF3C-E09F-5D70BC94F928}"/>
              </a:ext>
            </a:extLst>
          </p:cNvPr>
          <p:cNvSpPr>
            <a:spLocks noGrp="1"/>
          </p:cNvSpPr>
          <p:nvPr>
            <p:ph type="sldNum" sz="quarter" idx="5"/>
          </p:nvPr>
        </p:nvSpPr>
        <p:spPr/>
        <p:txBody>
          <a:bodyPr/>
          <a:lstStyle/>
          <a:p>
            <a:fld id="{D3CB639B-CC03-4920-A60D-3E4C72B47D60}" type="slidenum">
              <a:rPr lang="es-ES" smtClean="0"/>
              <a:pPr/>
              <a:t>39</a:t>
            </a:fld>
            <a:endParaRPr lang="es-ES"/>
          </a:p>
        </p:txBody>
      </p:sp>
    </p:spTree>
    <p:extLst>
      <p:ext uri="{BB962C8B-B14F-4D97-AF65-F5344CB8AC3E}">
        <p14:creationId xmlns:p14="http://schemas.microsoft.com/office/powerpoint/2010/main" val="1297586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A93BA-F2E9-EDEF-7ABD-EB839385A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8E854-DFF6-73A6-3DAD-032A49F46A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9B9F4A-0625-4EB6-B93C-0C8A9FAAA8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010D14-6690-8C83-E694-114AD098E97D}"/>
              </a:ext>
            </a:extLst>
          </p:cNvPr>
          <p:cNvSpPr>
            <a:spLocks noGrp="1"/>
          </p:cNvSpPr>
          <p:nvPr>
            <p:ph type="sldNum" sz="quarter" idx="5"/>
          </p:nvPr>
        </p:nvSpPr>
        <p:spPr/>
        <p:txBody>
          <a:bodyPr/>
          <a:lstStyle/>
          <a:p>
            <a:fld id="{D3CB639B-CC03-4920-A60D-3E4C72B47D60}" type="slidenum">
              <a:rPr lang="es-ES" smtClean="0"/>
              <a:pPr/>
              <a:t>40</a:t>
            </a:fld>
            <a:endParaRPr lang="es-ES"/>
          </a:p>
        </p:txBody>
      </p:sp>
    </p:spTree>
    <p:extLst>
      <p:ext uri="{BB962C8B-B14F-4D97-AF65-F5344CB8AC3E}">
        <p14:creationId xmlns:p14="http://schemas.microsoft.com/office/powerpoint/2010/main" val="3810134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31F3F-85FB-B642-3342-D2AF43AC3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588D7-E902-1F91-4BFF-E9EC4A004A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8C914C-9625-4CCE-3C68-B1C4882848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F4EA95-1009-0646-51DC-F2A3BAA665B1}"/>
              </a:ext>
            </a:extLst>
          </p:cNvPr>
          <p:cNvSpPr>
            <a:spLocks noGrp="1"/>
          </p:cNvSpPr>
          <p:nvPr>
            <p:ph type="sldNum" sz="quarter" idx="5"/>
          </p:nvPr>
        </p:nvSpPr>
        <p:spPr/>
        <p:txBody>
          <a:bodyPr/>
          <a:lstStyle/>
          <a:p>
            <a:fld id="{D3CB639B-CC03-4920-A60D-3E4C72B47D60}" type="slidenum">
              <a:rPr lang="es-ES" smtClean="0"/>
              <a:pPr/>
              <a:t>41</a:t>
            </a:fld>
            <a:endParaRPr lang="es-ES"/>
          </a:p>
        </p:txBody>
      </p:sp>
    </p:spTree>
    <p:extLst>
      <p:ext uri="{BB962C8B-B14F-4D97-AF65-F5344CB8AC3E}">
        <p14:creationId xmlns:p14="http://schemas.microsoft.com/office/powerpoint/2010/main" val="3177437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BC2D9-120C-0F9E-CB8C-AF23606BD9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0C65B2-1074-64F5-07DB-94DC513B60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C1CDFB-5E4E-16CC-28FC-8951B2088E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C41E7F-FFC0-2111-2C2F-BD92C74B7CDD}"/>
              </a:ext>
            </a:extLst>
          </p:cNvPr>
          <p:cNvSpPr>
            <a:spLocks noGrp="1"/>
          </p:cNvSpPr>
          <p:nvPr>
            <p:ph type="sldNum" sz="quarter" idx="5"/>
          </p:nvPr>
        </p:nvSpPr>
        <p:spPr/>
        <p:txBody>
          <a:bodyPr/>
          <a:lstStyle/>
          <a:p>
            <a:fld id="{D3CB639B-CC03-4920-A60D-3E4C72B47D60}" type="slidenum">
              <a:rPr lang="es-ES" smtClean="0"/>
              <a:pPr/>
              <a:t>6</a:t>
            </a:fld>
            <a:endParaRPr lang="es-ES"/>
          </a:p>
        </p:txBody>
      </p:sp>
    </p:spTree>
    <p:extLst>
      <p:ext uri="{BB962C8B-B14F-4D97-AF65-F5344CB8AC3E}">
        <p14:creationId xmlns:p14="http://schemas.microsoft.com/office/powerpoint/2010/main" val="31593200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09C8A-A67E-9A35-FE99-67CC5DDE8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D42F84-C0D7-085E-F959-3B6294DB88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F5294A7-FCFA-74C0-4ABB-B5804E1D3D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EA7799-D386-16D1-26B2-94AF34372703}"/>
              </a:ext>
            </a:extLst>
          </p:cNvPr>
          <p:cNvSpPr>
            <a:spLocks noGrp="1"/>
          </p:cNvSpPr>
          <p:nvPr>
            <p:ph type="sldNum" sz="quarter" idx="5"/>
          </p:nvPr>
        </p:nvSpPr>
        <p:spPr/>
        <p:txBody>
          <a:bodyPr/>
          <a:lstStyle/>
          <a:p>
            <a:fld id="{D3CB639B-CC03-4920-A60D-3E4C72B47D60}" type="slidenum">
              <a:rPr lang="es-ES" smtClean="0"/>
              <a:pPr/>
              <a:t>42</a:t>
            </a:fld>
            <a:endParaRPr lang="es-ES"/>
          </a:p>
        </p:txBody>
      </p:sp>
    </p:spTree>
    <p:extLst>
      <p:ext uri="{BB962C8B-B14F-4D97-AF65-F5344CB8AC3E}">
        <p14:creationId xmlns:p14="http://schemas.microsoft.com/office/powerpoint/2010/main" val="39506251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495F4-6449-2812-5BF5-B95DC5632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7B5E8-C6D9-A2A8-72A5-DFE150C8A25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6C053C-06E2-06C7-F135-CB1A6C93EB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27A346-F833-9631-C79A-57624EE8C97A}"/>
              </a:ext>
            </a:extLst>
          </p:cNvPr>
          <p:cNvSpPr>
            <a:spLocks noGrp="1"/>
          </p:cNvSpPr>
          <p:nvPr>
            <p:ph type="sldNum" sz="quarter" idx="5"/>
          </p:nvPr>
        </p:nvSpPr>
        <p:spPr/>
        <p:txBody>
          <a:bodyPr/>
          <a:lstStyle/>
          <a:p>
            <a:fld id="{D3CB639B-CC03-4920-A60D-3E4C72B47D60}" type="slidenum">
              <a:rPr lang="es-ES" smtClean="0"/>
              <a:pPr/>
              <a:t>43</a:t>
            </a:fld>
            <a:endParaRPr lang="es-ES"/>
          </a:p>
        </p:txBody>
      </p:sp>
    </p:spTree>
    <p:extLst>
      <p:ext uri="{BB962C8B-B14F-4D97-AF65-F5344CB8AC3E}">
        <p14:creationId xmlns:p14="http://schemas.microsoft.com/office/powerpoint/2010/main" val="2578549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54460-6F55-1A4E-E1BD-F96070372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E85D6-B067-A699-4F5B-C62EE0888F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14D90C3-DD7B-FDB0-0EA3-0944B967D7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316E85-7AB4-0755-F7BD-B3A02A556342}"/>
              </a:ext>
            </a:extLst>
          </p:cNvPr>
          <p:cNvSpPr>
            <a:spLocks noGrp="1"/>
          </p:cNvSpPr>
          <p:nvPr>
            <p:ph type="sldNum" sz="quarter" idx="5"/>
          </p:nvPr>
        </p:nvSpPr>
        <p:spPr/>
        <p:txBody>
          <a:bodyPr/>
          <a:lstStyle/>
          <a:p>
            <a:fld id="{D3CB639B-CC03-4920-A60D-3E4C72B47D60}" type="slidenum">
              <a:rPr lang="es-ES" smtClean="0"/>
              <a:pPr/>
              <a:t>44</a:t>
            </a:fld>
            <a:endParaRPr lang="es-ES"/>
          </a:p>
        </p:txBody>
      </p:sp>
    </p:spTree>
    <p:extLst>
      <p:ext uri="{BB962C8B-B14F-4D97-AF65-F5344CB8AC3E}">
        <p14:creationId xmlns:p14="http://schemas.microsoft.com/office/powerpoint/2010/main" val="33537484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F193A-DAF6-4AC5-E0D5-F55A01174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4DD3F4-FF7B-4F4F-C4B3-DD10CBDD04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415CEB-98E5-6D89-D9D4-61B66E7D2C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2897FE-0304-A759-FFE5-E82961B57067}"/>
              </a:ext>
            </a:extLst>
          </p:cNvPr>
          <p:cNvSpPr>
            <a:spLocks noGrp="1"/>
          </p:cNvSpPr>
          <p:nvPr>
            <p:ph type="sldNum" sz="quarter" idx="5"/>
          </p:nvPr>
        </p:nvSpPr>
        <p:spPr/>
        <p:txBody>
          <a:bodyPr/>
          <a:lstStyle/>
          <a:p>
            <a:fld id="{D3CB639B-CC03-4920-A60D-3E4C72B47D60}" type="slidenum">
              <a:rPr lang="es-ES" smtClean="0"/>
              <a:pPr/>
              <a:t>45</a:t>
            </a:fld>
            <a:endParaRPr lang="es-ES"/>
          </a:p>
        </p:txBody>
      </p:sp>
    </p:spTree>
    <p:extLst>
      <p:ext uri="{BB962C8B-B14F-4D97-AF65-F5344CB8AC3E}">
        <p14:creationId xmlns:p14="http://schemas.microsoft.com/office/powerpoint/2010/main" val="28458157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59501-B4A6-3F1D-F048-BBD4679F29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A2FA2-2D0C-4987-559B-0BEA4873B7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568267-0AE6-CD3C-763B-8B583CC51B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9794F2-F0CE-F233-4D3A-305926740227}"/>
              </a:ext>
            </a:extLst>
          </p:cNvPr>
          <p:cNvSpPr>
            <a:spLocks noGrp="1"/>
          </p:cNvSpPr>
          <p:nvPr>
            <p:ph type="sldNum" sz="quarter" idx="5"/>
          </p:nvPr>
        </p:nvSpPr>
        <p:spPr/>
        <p:txBody>
          <a:bodyPr/>
          <a:lstStyle/>
          <a:p>
            <a:fld id="{D3CB639B-CC03-4920-A60D-3E4C72B47D60}" type="slidenum">
              <a:rPr lang="es-ES" smtClean="0"/>
              <a:pPr/>
              <a:t>46</a:t>
            </a:fld>
            <a:endParaRPr lang="es-ES"/>
          </a:p>
        </p:txBody>
      </p:sp>
    </p:spTree>
    <p:extLst>
      <p:ext uri="{BB962C8B-B14F-4D97-AF65-F5344CB8AC3E}">
        <p14:creationId xmlns:p14="http://schemas.microsoft.com/office/powerpoint/2010/main" val="41600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AC2B-42E4-4390-3045-949AA59DC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C1F8FE-8849-F8F7-254C-73EC2428A8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6A316B-D3FD-2D02-4DA7-D2AE3C4D36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3813F3-4F56-D90E-E521-D81B3DCB4FC1}"/>
              </a:ext>
            </a:extLst>
          </p:cNvPr>
          <p:cNvSpPr>
            <a:spLocks noGrp="1"/>
          </p:cNvSpPr>
          <p:nvPr>
            <p:ph type="sldNum" sz="quarter" idx="5"/>
          </p:nvPr>
        </p:nvSpPr>
        <p:spPr/>
        <p:txBody>
          <a:bodyPr/>
          <a:lstStyle/>
          <a:p>
            <a:fld id="{D3CB639B-CC03-4920-A60D-3E4C72B47D60}" type="slidenum">
              <a:rPr lang="es-ES" smtClean="0"/>
              <a:pPr/>
              <a:t>47</a:t>
            </a:fld>
            <a:endParaRPr lang="es-ES"/>
          </a:p>
        </p:txBody>
      </p:sp>
    </p:spTree>
    <p:extLst>
      <p:ext uri="{BB962C8B-B14F-4D97-AF65-F5344CB8AC3E}">
        <p14:creationId xmlns:p14="http://schemas.microsoft.com/office/powerpoint/2010/main" val="9895325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8A765-4B1E-2E2E-670A-A660409715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D8BD2-F983-84DA-8CA8-AFE38704B4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AB4E87-7C14-869E-2534-AB14D68D71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D64DD5-E265-1C7B-1837-3DBF0CDD3C16}"/>
              </a:ext>
            </a:extLst>
          </p:cNvPr>
          <p:cNvSpPr>
            <a:spLocks noGrp="1"/>
          </p:cNvSpPr>
          <p:nvPr>
            <p:ph type="sldNum" sz="quarter" idx="5"/>
          </p:nvPr>
        </p:nvSpPr>
        <p:spPr/>
        <p:txBody>
          <a:bodyPr/>
          <a:lstStyle/>
          <a:p>
            <a:fld id="{D3CB639B-CC03-4920-A60D-3E4C72B47D60}" type="slidenum">
              <a:rPr lang="es-ES" smtClean="0"/>
              <a:pPr/>
              <a:t>48</a:t>
            </a:fld>
            <a:endParaRPr lang="es-ES"/>
          </a:p>
        </p:txBody>
      </p:sp>
    </p:spTree>
    <p:extLst>
      <p:ext uri="{BB962C8B-B14F-4D97-AF65-F5344CB8AC3E}">
        <p14:creationId xmlns:p14="http://schemas.microsoft.com/office/powerpoint/2010/main" val="2325894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927C4-C206-42FD-15EF-789540EC77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766D3-BD3B-58A3-9968-C15D36C9DB3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6DC7FA-2CA1-07EB-F59C-AD153B8084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5AF48F-0EA3-B553-8EDE-86C6AACA34A1}"/>
              </a:ext>
            </a:extLst>
          </p:cNvPr>
          <p:cNvSpPr>
            <a:spLocks noGrp="1"/>
          </p:cNvSpPr>
          <p:nvPr>
            <p:ph type="sldNum" sz="quarter" idx="5"/>
          </p:nvPr>
        </p:nvSpPr>
        <p:spPr/>
        <p:txBody>
          <a:bodyPr/>
          <a:lstStyle/>
          <a:p>
            <a:fld id="{D3CB639B-CC03-4920-A60D-3E4C72B47D60}" type="slidenum">
              <a:rPr lang="es-ES" smtClean="0"/>
              <a:pPr/>
              <a:t>49</a:t>
            </a:fld>
            <a:endParaRPr lang="es-ES"/>
          </a:p>
        </p:txBody>
      </p:sp>
    </p:spTree>
    <p:extLst>
      <p:ext uri="{BB962C8B-B14F-4D97-AF65-F5344CB8AC3E}">
        <p14:creationId xmlns:p14="http://schemas.microsoft.com/office/powerpoint/2010/main" val="1766501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E3014-5F69-D42F-834C-C07B0186B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2E0DD-D076-B79A-909C-081591687A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EFBBABA-FEEA-7466-25FC-6EE0A2A82F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B4F6BF-3462-570B-12BA-D89A0783A827}"/>
              </a:ext>
            </a:extLst>
          </p:cNvPr>
          <p:cNvSpPr>
            <a:spLocks noGrp="1"/>
          </p:cNvSpPr>
          <p:nvPr>
            <p:ph type="sldNum" sz="quarter" idx="5"/>
          </p:nvPr>
        </p:nvSpPr>
        <p:spPr/>
        <p:txBody>
          <a:bodyPr/>
          <a:lstStyle/>
          <a:p>
            <a:fld id="{D3CB639B-CC03-4920-A60D-3E4C72B47D60}" type="slidenum">
              <a:rPr lang="es-ES" smtClean="0"/>
              <a:pPr/>
              <a:t>50</a:t>
            </a:fld>
            <a:endParaRPr lang="es-ES"/>
          </a:p>
        </p:txBody>
      </p:sp>
    </p:spTree>
    <p:extLst>
      <p:ext uri="{BB962C8B-B14F-4D97-AF65-F5344CB8AC3E}">
        <p14:creationId xmlns:p14="http://schemas.microsoft.com/office/powerpoint/2010/main" val="26942653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6559D-E1DA-C010-C1BD-4CD904862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7465B-83ED-D793-DC18-1E719C597C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2C4639-75CD-ECD7-94ED-282C2D0FD8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DA05CD-9580-F5ED-E6C6-927CA2E5461F}"/>
              </a:ext>
            </a:extLst>
          </p:cNvPr>
          <p:cNvSpPr>
            <a:spLocks noGrp="1"/>
          </p:cNvSpPr>
          <p:nvPr>
            <p:ph type="sldNum" sz="quarter" idx="5"/>
          </p:nvPr>
        </p:nvSpPr>
        <p:spPr/>
        <p:txBody>
          <a:bodyPr/>
          <a:lstStyle/>
          <a:p>
            <a:fld id="{D3CB639B-CC03-4920-A60D-3E4C72B47D60}" type="slidenum">
              <a:rPr lang="es-ES" smtClean="0"/>
              <a:pPr/>
              <a:t>51</a:t>
            </a:fld>
            <a:endParaRPr lang="es-ES"/>
          </a:p>
        </p:txBody>
      </p:sp>
    </p:spTree>
    <p:extLst>
      <p:ext uri="{BB962C8B-B14F-4D97-AF65-F5344CB8AC3E}">
        <p14:creationId xmlns:p14="http://schemas.microsoft.com/office/powerpoint/2010/main" val="3704570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496A2-A088-0856-9EC5-AFC79A9E3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97209-055B-6361-1F67-761F4A609A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E2EAB9-3169-47B2-EEA1-9271169D22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026C2F-ABE3-E2FC-7551-E0FE13FEB831}"/>
              </a:ext>
            </a:extLst>
          </p:cNvPr>
          <p:cNvSpPr>
            <a:spLocks noGrp="1"/>
          </p:cNvSpPr>
          <p:nvPr>
            <p:ph type="sldNum" sz="quarter" idx="5"/>
          </p:nvPr>
        </p:nvSpPr>
        <p:spPr/>
        <p:txBody>
          <a:bodyPr/>
          <a:lstStyle/>
          <a:p>
            <a:fld id="{D3CB639B-CC03-4920-A60D-3E4C72B47D60}" type="slidenum">
              <a:rPr lang="es-ES" smtClean="0"/>
              <a:pPr/>
              <a:t>7</a:t>
            </a:fld>
            <a:endParaRPr lang="es-ES"/>
          </a:p>
        </p:txBody>
      </p:sp>
    </p:spTree>
    <p:extLst>
      <p:ext uri="{BB962C8B-B14F-4D97-AF65-F5344CB8AC3E}">
        <p14:creationId xmlns:p14="http://schemas.microsoft.com/office/powerpoint/2010/main" val="3478704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277E7-B9B5-ED2E-B9E1-7C1924CF86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E833F7-1F64-62ED-82CA-531B4951668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056127-CCEE-70B0-BB72-FC4BF1055F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FC8DE8-2B76-0BD9-1534-97D504FA28C0}"/>
              </a:ext>
            </a:extLst>
          </p:cNvPr>
          <p:cNvSpPr>
            <a:spLocks noGrp="1"/>
          </p:cNvSpPr>
          <p:nvPr>
            <p:ph type="sldNum" sz="quarter" idx="5"/>
          </p:nvPr>
        </p:nvSpPr>
        <p:spPr/>
        <p:txBody>
          <a:bodyPr/>
          <a:lstStyle/>
          <a:p>
            <a:fld id="{D3CB639B-CC03-4920-A60D-3E4C72B47D60}" type="slidenum">
              <a:rPr lang="es-ES" smtClean="0"/>
              <a:pPr/>
              <a:t>52</a:t>
            </a:fld>
            <a:endParaRPr lang="es-ES"/>
          </a:p>
        </p:txBody>
      </p:sp>
    </p:spTree>
    <p:extLst>
      <p:ext uri="{BB962C8B-B14F-4D97-AF65-F5344CB8AC3E}">
        <p14:creationId xmlns:p14="http://schemas.microsoft.com/office/powerpoint/2010/main" val="17267480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0D0C2-F7AB-0D0B-D45F-8412211FEA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6862D-F3D0-1C9F-999F-EE238C2270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3D3ABE-E1CC-0068-533E-B0573AE97D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51894E-EF92-E0BD-217E-065D2780034B}"/>
              </a:ext>
            </a:extLst>
          </p:cNvPr>
          <p:cNvSpPr>
            <a:spLocks noGrp="1"/>
          </p:cNvSpPr>
          <p:nvPr>
            <p:ph type="sldNum" sz="quarter" idx="5"/>
          </p:nvPr>
        </p:nvSpPr>
        <p:spPr/>
        <p:txBody>
          <a:bodyPr/>
          <a:lstStyle/>
          <a:p>
            <a:fld id="{D3CB639B-CC03-4920-A60D-3E4C72B47D60}" type="slidenum">
              <a:rPr lang="es-ES" smtClean="0"/>
              <a:pPr/>
              <a:t>53</a:t>
            </a:fld>
            <a:endParaRPr lang="es-ES"/>
          </a:p>
        </p:txBody>
      </p:sp>
    </p:spTree>
    <p:extLst>
      <p:ext uri="{BB962C8B-B14F-4D97-AF65-F5344CB8AC3E}">
        <p14:creationId xmlns:p14="http://schemas.microsoft.com/office/powerpoint/2010/main" val="34237077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6BF93-BF54-1177-BB3C-D9EE5EEB56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77D4F-00EE-DFB6-A1B9-7EA14206DD8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EE60A7-1113-F8E6-E55A-5E7801400A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C6F32A-3A64-6C03-7CEA-2184ECD09777}"/>
              </a:ext>
            </a:extLst>
          </p:cNvPr>
          <p:cNvSpPr>
            <a:spLocks noGrp="1"/>
          </p:cNvSpPr>
          <p:nvPr>
            <p:ph type="sldNum" sz="quarter" idx="5"/>
          </p:nvPr>
        </p:nvSpPr>
        <p:spPr/>
        <p:txBody>
          <a:bodyPr/>
          <a:lstStyle/>
          <a:p>
            <a:fld id="{D3CB639B-CC03-4920-A60D-3E4C72B47D60}" type="slidenum">
              <a:rPr lang="es-ES" smtClean="0"/>
              <a:pPr/>
              <a:t>54</a:t>
            </a:fld>
            <a:endParaRPr lang="es-ES"/>
          </a:p>
        </p:txBody>
      </p:sp>
    </p:spTree>
    <p:extLst>
      <p:ext uri="{BB962C8B-B14F-4D97-AF65-F5344CB8AC3E}">
        <p14:creationId xmlns:p14="http://schemas.microsoft.com/office/powerpoint/2010/main" val="4373585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B30CC-E9A9-F193-56E5-C6FCD229D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BEC74-3D1D-9FF8-663E-496FD1593F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19F70FE-3EC8-1B3E-009B-E27504DF82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38A7D5-5FD9-8DB2-ECC8-462C37F06065}"/>
              </a:ext>
            </a:extLst>
          </p:cNvPr>
          <p:cNvSpPr>
            <a:spLocks noGrp="1"/>
          </p:cNvSpPr>
          <p:nvPr>
            <p:ph type="sldNum" sz="quarter" idx="5"/>
          </p:nvPr>
        </p:nvSpPr>
        <p:spPr/>
        <p:txBody>
          <a:bodyPr/>
          <a:lstStyle/>
          <a:p>
            <a:fld id="{D3CB639B-CC03-4920-A60D-3E4C72B47D60}" type="slidenum">
              <a:rPr lang="es-ES" smtClean="0"/>
              <a:pPr/>
              <a:t>55</a:t>
            </a:fld>
            <a:endParaRPr lang="es-ES"/>
          </a:p>
        </p:txBody>
      </p:sp>
    </p:spTree>
    <p:extLst>
      <p:ext uri="{BB962C8B-B14F-4D97-AF65-F5344CB8AC3E}">
        <p14:creationId xmlns:p14="http://schemas.microsoft.com/office/powerpoint/2010/main" val="16179723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0C674-4388-051C-7FA8-F0BFD4CF4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FC6A3-4A91-EBCD-B11C-838607D7BC7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FF81D6-06A2-B113-E1CB-26BEE998FE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CB81E0-317F-48B9-1D5B-DF9AC0665A23}"/>
              </a:ext>
            </a:extLst>
          </p:cNvPr>
          <p:cNvSpPr>
            <a:spLocks noGrp="1"/>
          </p:cNvSpPr>
          <p:nvPr>
            <p:ph type="sldNum" sz="quarter" idx="5"/>
          </p:nvPr>
        </p:nvSpPr>
        <p:spPr/>
        <p:txBody>
          <a:bodyPr/>
          <a:lstStyle/>
          <a:p>
            <a:fld id="{D3CB639B-CC03-4920-A60D-3E4C72B47D60}" type="slidenum">
              <a:rPr lang="es-ES" smtClean="0"/>
              <a:pPr/>
              <a:t>56</a:t>
            </a:fld>
            <a:endParaRPr lang="es-ES"/>
          </a:p>
        </p:txBody>
      </p:sp>
    </p:spTree>
    <p:extLst>
      <p:ext uri="{BB962C8B-B14F-4D97-AF65-F5344CB8AC3E}">
        <p14:creationId xmlns:p14="http://schemas.microsoft.com/office/powerpoint/2010/main" val="3550039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00913-D838-7B3C-52BA-D573CB3CB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76AEF3-2F18-A958-913F-5A705857D0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D54E34-8CD6-2416-CAF7-F38ABD6CE5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3A7ABF-7C93-E407-80FF-A88998B75AA4}"/>
              </a:ext>
            </a:extLst>
          </p:cNvPr>
          <p:cNvSpPr>
            <a:spLocks noGrp="1"/>
          </p:cNvSpPr>
          <p:nvPr>
            <p:ph type="sldNum" sz="quarter" idx="5"/>
          </p:nvPr>
        </p:nvSpPr>
        <p:spPr/>
        <p:txBody>
          <a:bodyPr/>
          <a:lstStyle/>
          <a:p>
            <a:fld id="{D3CB639B-CC03-4920-A60D-3E4C72B47D60}" type="slidenum">
              <a:rPr lang="es-ES" smtClean="0"/>
              <a:pPr/>
              <a:t>57</a:t>
            </a:fld>
            <a:endParaRPr lang="es-ES"/>
          </a:p>
        </p:txBody>
      </p:sp>
    </p:spTree>
    <p:extLst>
      <p:ext uri="{BB962C8B-B14F-4D97-AF65-F5344CB8AC3E}">
        <p14:creationId xmlns:p14="http://schemas.microsoft.com/office/powerpoint/2010/main" val="12464624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8B392-32A9-77A0-8E1C-6E5DDA5CD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97AF6-9510-6A14-C4F3-E525F0A7F7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77CB6E5-E549-0595-BB7B-46028A3C6E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7550F9-030B-25F5-8C8B-2C9C0C83D837}"/>
              </a:ext>
            </a:extLst>
          </p:cNvPr>
          <p:cNvSpPr>
            <a:spLocks noGrp="1"/>
          </p:cNvSpPr>
          <p:nvPr>
            <p:ph type="sldNum" sz="quarter" idx="5"/>
          </p:nvPr>
        </p:nvSpPr>
        <p:spPr/>
        <p:txBody>
          <a:bodyPr/>
          <a:lstStyle/>
          <a:p>
            <a:fld id="{D3CB639B-CC03-4920-A60D-3E4C72B47D60}" type="slidenum">
              <a:rPr lang="es-ES" smtClean="0"/>
              <a:pPr/>
              <a:t>58</a:t>
            </a:fld>
            <a:endParaRPr lang="es-ES"/>
          </a:p>
        </p:txBody>
      </p:sp>
    </p:spTree>
    <p:extLst>
      <p:ext uri="{BB962C8B-B14F-4D97-AF65-F5344CB8AC3E}">
        <p14:creationId xmlns:p14="http://schemas.microsoft.com/office/powerpoint/2010/main" val="23867958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9CE98-DE65-F7F6-7C58-46075CBC35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58365-7F1B-C12B-2FF4-4095AA6C1D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196495-3D96-EC3D-227F-5AB28E28C0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6F7E39-9F19-DB9C-1E6F-EEB624D4F04D}"/>
              </a:ext>
            </a:extLst>
          </p:cNvPr>
          <p:cNvSpPr>
            <a:spLocks noGrp="1"/>
          </p:cNvSpPr>
          <p:nvPr>
            <p:ph type="sldNum" sz="quarter" idx="5"/>
          </p:nvPr>
        </p:nvSpPr>
        <p:spPr/>
        <p:txBody>
          <a:bodyPr/>
          <a:lstStyle/>
          <a:p>
            <a:fld id="{D3CB639B-CC03-4920-A60D-3E4C72B47D60}" type="slidenum">
              <a:rPr lang="es-ES" smtClean="0"/>
              <a:pPr/>
              <a:t>59</a:t>
            </a:fld>
            <a:endParaRPr lang="es-ES"/>
          </a:p>
        </p:txBody>
      </p:sp>
    </p:spTree>
    <p:extLst>
      <p:ext uri="{BB962C8B-B14F-4D97-AF65-F5344CB8AC3E}">
        <p14:creationId xmlns:p14="http://schemas.microsoft.com/office/powerpoint/2010/main" val="29922605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CD4CE-F579-7C06-ED0D-DADEAFCD0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8C27F-463C-E96A-6F50-23C797EC33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3C0B2D-F29A-4EE3-6D92-B069E8823B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E18A32-7661-DFA0-D9DA-F334158F780B}"/>
              </a:ext>
            </a:extLst>
          </p:cNvPr>
          <p:cNvSpPr>
            <a:spLocks noGrp="1"/>
          </p:cNvSpPr>
          <p:nvPr>
            <p:ph type="sldNum" sz="quarter" idx="5"/>
          </p:nvPr>
        </p:nvSpPr>
        <p:spPr/>
        <p:txBody>
          <a:bodyPr/>
          <a:lstStyle/>
          <a:p>
            <a:fld id="{D3CB639B-CC03-4920-A60D-3E4C72B47D60}" type="slidenum">
              <a:rPr lang="es-ES" smtClean="0"/>
              <a:pPr/>
              <a:t>60</a:t>
            </a:fld>
            <a:endParaRPr lang="es-ES"/>
          </a:p>
        </p:txBody>
      </p:sp>
    </p:spTree>
    <p:extLst>
      <p:ext uri="{BB962C8B-B14F-4D97-AF65-F5344CB8AC3E}">
        <p14:creationId xmlns:p14="http://schemas.microsoft.com/office/powerpoint/2010/main" val="19565485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5C265-09C3-BEEB-3583-8B5AD74C2A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B2A8C-B2B2-D4AA-FAC1-FCCDEA63648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E955A2-45A3-1798-B1E6-2E69CF70F4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784BBE-1E7A-0D41-83C8-E97F77DE1377}"/>
              </a:ext>
            </a:extLst>
          </p:cNvPr>
          <p:cNvSpPr>
            <a:spLocks noGrp="1"/>
          </p:cNvSpPr>
          <p:nvPr>
            <p:ph type="sldNum" sz="quarter" idx="5"/>
          </p:nvPr>
        </p:nvSpPr>
        <p:spPr/>
        <p:txBody>
          <a:bodyPr/>
          <a:lstStyle/>
          <a:p>
            <a:fld id="{D3CB639B-CC03-4920-A60D-3E4C72B47D60}" type="slidenum">
              <a:rPr lang="es-ES" smtClean="0"/>
              <a:pPr/>
              <a:t>61</a:t>
            </a:fld>
            <a:endParaRPr lang="es-ES"/>
          </a:p>
        </p:txBody>
      </p:sp>
    </p:spTree>
    <p:extLst>
      <p:ext uri="{BB962C8B-B14F-4D97-AF65-F5344CB8AC3E}">
        <p14:creationId xmlns:p14="http://schemas.microsoft.com/office/powerpoint/2010/main" val="1855714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2082F-376C-C082-4B7A-3DB24B462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6EB91B-768F-D019-7F7D-AC2898850A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B5700F-2189-A7BA-BAB6-55D216B4B3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E72F0F-6920-FDD7-0627-13080F3A5684}"/>
              </a:ext>
            </a:extLst>
          </p:cNvPr>
          <p:cNvSpPr>
            <a:spLocks noGrp="1"/>
          </p:cNvSpPr>
          <p:nvPr>
            <p:ph type="sldNum" sz="quarter" idx="5"/>
          </p:nvPr>
        </p:nvSpPr>
        <p:spPr/>
        <p:txBody>
          <a:bodyPr/>
          <a:lstStyle/>
          <a:p>
            <a:fld id="{D3CB639B-CC03-4920-A60D-3E4C72B47D60}" type="slidenum">
              <a:rPr lang="es-ES" smtClean="0"/>
              <a:pPr/>
              <a:t>8</a:t>
            </a:fld>
            <a:endParaRPr lang="es-ES"/>
          </a:p>
        </p:txBody>
      </p:sp>
    </p:spTree>
    <p:extLst>
      <p:ext uri="{BB962C8B-B14F-4D97-AF65-F5344CB8AC3E}">
        <p14:creationId xmlns:p14="http://schemas.microsoft.com/office/powerpoint/2010/main" val="30593965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99EEB-B603-17FE-7E33-75AE18207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EDD14-B83D-39B0-4341-485E11BD7D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B94922-BE65-0867-D0D8-F7F969018B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1C850C-CCAD-0EAD-D454-58B5DCD0A920}"/>
              </a:ext>
            </a:extLst>
          </p:cNvPr>
          <p:cNvSpPr>
            <a:spLocks noGrp="1"/>
          </p:cNvSpPr>
          <p:nvPr>
            <p:ph type="sldNum" sz="quarter" idx="5"/>
          </p:nvPr>
        </p:nvSpPr>
        <p:spPr/>
        <p:txBody>
          <a:bodyPr/>
          <a:lstStyle/>
          <a:p>
            <a:fld id="{D3CB639B-CC03-4920-A60D-3E4C72B47D60}" type="slidenum">
              <a:rPr lang="es-ES" smtClean="0"/>
              <a:pPr/>
              <a:t>62</a:t>
            </a:fld>
            <a:endParaRPr lang="es-ES"/>
          </a:p>
        </p:txBody>
      </p:sp>
    </p:spTree>
    <p:extLst>
      <p:ext uri="{BB962C8B-B14F-4D97-AF65-F5344CB8AC3E}">
        <p14:creationId xmlns:p14="http://schemas.microsoft.com/office/powerpoint/2010/main" val="13235613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05D12-5365-2330-09C6-D1BCB3CF1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991EA6-8C39-D514-3C65-8A03FFCE2A6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C71B82-C7D1-EBE3-E8E3-CBBF67AF8D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5F3D5C-9592-E098-9495-27339A3BF2C1}"/>
              </a:ext>
            </a:extLst>
          </p:cNvPr>
          <p:cNvSpPr>
            <a:spLocks noGrp="1"/>
          </p:cNvSpPr>
          <p:nvPr>
            <p:ph type="sldNum" sz="quarter" idx="5"/>
          </p:nvPr>
        </p:nvSpPr>
        <p:spPr/>
        <p:txBody>
          <a:bodyPr/>
          <a:lstStyle/>
          <a:p>
            <a:fld id="{D3CB639B-CC03-4920-A60D-3E4C72B47D60}" type="slidenum">
              <a:rPr lang="es-ES" smtClean="0"/>
              <a:pPr/>
              <a:t>63</a:t>
            </a:fld>
            <a:endParaRPr lang="es-ES"/>
          </a:p>
        </p:txBody>
      </p:sp>
    </p:spTree>
    <p:extLst>
      <p:ext uri="{BB962C8B-B14F-4D97-AF65-F5344CB8AC3E}">
        <p14:creationId xmlns:p14="http://schemas.microsoft.com/office/powerpoint/2010/main" val="40563162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42341-4239-6EC2-FC12-9F9AAFBE0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4BC52-3268-ABB7-281D-5DFE5CD37B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4CCC87-ED74-EF3B-6B13-13AD3441AB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72FC5A-B4D1-CB89-0D31-D5C0F16BB613}"/>
              </a:ext>
            </a:extLst>
          </p:cNvPr>
          <p:cNvSpPr>
            <a:spLocks noGrp="1"/>
          </p:cNvSpPr>
          <p:nvPr>
            <p:ph type="sldNum" sz="quarter" idx="5"/>
          </p:nvPr>
        </p:nvSpPr>
        <p:spPr/>
        <p:txBody>
          <a:bodyPr/>
          <a:lstStyle/>
          <a:p>
            <a:fld id="{D3CB639B-CC03-4920-A60D-3E4C72B47D60}" type="slidenum">
              <a:rPr lang="es-ES" smtClean="0"/>
              <a:pPr/>
              <a:t>64</a:t>
            </a:fld>
            <a:endParaRPr lang="es-ES"/>
          </a:p>
        </p:txBody>
      </p:sp>
    </p:spTree>
    <p:extLst>
      <p:ext uri="{BB962C8B-B14F-4D97-AF65-F5344CB8AC3E}">
        <p14:creationId xmlns:p14="http://schemas.microsoft.com/office/powerpoint/2010/main" val="14799174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A33F8-BB6B-9F33-1724-DDBCB6958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A1DB6-FA32-90A4-9543-D8ABA5A0C9D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488006-8066-37F0-AC2D-A4726A1346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35941E-7C55-B558-E460-F391BE503A0D}"/>
              </a:ext>
            </a:extLst>
          </p:cNvPr>
          <p:cNvSpPr>
            <a:spLocks noGrp="1"/>
          </p:cNvSpPr>
          <p:nvPr>
            <p:ph type="sldNum" sz="quarter" idx="5"/>
          </p:nvPr>
        </p:nvSpPr>
        <p:spPr/>
        <p:txBody>
          <a:bodyPr/>
          <a:lstStyle/>
          <a:p>
            <a:fld id="{D3CB639B-CC03-4920-A60D-3E4C72B47D60}" type="slidenum">
              <a:rPr lang="es-ES" smtClean="0"/>
              <a:pPr/>
              <a:t>65</a:t>
            </a:fld>
            <a:endParaRPr lang="es-ES"/>
          </a:p>
        </p:txBody>
      </p:sp>
    </p:spTree>
    <p:extLst>
      <p:ext uri="{BB962C8B-B14F-4D97-AF65-F5344CB8AC3E}">
        <p14:creationId xmlns:p14="http://schemas.microsoft.com/office/powerpoint/2010/main" val="27694923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B34F7-1E2F-0D6A-66B5-358F3B3B9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A0FF21-0FEF-FFE0-D2CF-2EFEF6C6F7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7EF5942-848E-7201-5A30-5BB5C0606F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9C899D-7610-338D-71A0-AB9AF6E2D91A}"/>
              </a:ext>
            </a:extLst>
          </p:cNvPr>
          <p:cNvSpPr>
            <a:spLocks noGrp="1"/>
          </p:cNvSpPr>
          <p:nvPr>
            <p:ph type="sldNum" sz="quarter" idx="5"/>
          </p:nvPr>
        </p:nvSpPr>
        <p:spPr/>
        <p:txBody>
          <a:bodyPr/>
          <a:lstStyle/>
          <a:p>
            <a:fld id="{D3CB639B-CC03-4920-A60D-3E4C72B47D60}" type="slidenum">
              <a:rPr lang="es-ES" smtClean="0"/>
              <a:pPr/>
              <a:t>66</a:t>
            </a:fld>
            <a:endParaRPr lang="es-ES"/>
          </a:p>
        </p:txBody>
      </p:sp>
    </p:spTree>
    <p:extLst>
      <p:ext uri="{BB962C8B-B14F-4D97-AF65-F5344CB8AC3E}">
        <p14:creationId xmlns:p14="http://schemas.microsoft.com/office/powerpoint/2010/main" val="10682421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57306-18F4-9A5E-C67B-F4AA67261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EBCB1-C34D-CC89-0000-1BB3DD0448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6365DB-98B3-A900-1215-4D0EA9784E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93086B-1D3D-0EF0-2DA9-A5E9CF9E67A4}"/>
              </a:ext>
            </a:extLst>
          </p:cNvPr>
          <p:cNvSpPr>
            <a:spLocks noGrp="1"/>
          </p:cNvSpPr>
          <p:nvPr>
            <p:ph type="sldNum" sz="quarter" idx="5"/>
          </p:nvPr>
        </p:nvSpPr>
        <p:spPr/>
        <p:txBody>
          <a:bodyPr/>
          <a:lstStyle/>
          <a:p>
            <a:fld id="{D3CB639B-CC03-4920-A60D-3E4C72B47D60}" type="slidenum">
              <a:rPr lang="es-ES" smtClean="0"/>
              <a:pPr/>
              <a:t>67</a:t>
            </a:fld>
            <a:endParaRPr lang="es-ES"/>
          </a:p>
        </p:txBody>
      </p:sp>
    </p:spTree>
    <p:extLst>
      <p:ext uri="{BB962C8B-B14F-4D97-AF65-F5344CB8AC3E}">
        <p14:creationId xmlns:p14="http://schemas.microsoft.com/office/powerpoint/2010/main" val="6379666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64B56-0706-1ACC-4620-3BD903759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E3C74-0F74-09E2-8A2E-7A161C3827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DF01B94-0F95-6620-07B1-9CDAB5B974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1A8BC3-6364-9593-0830-2855A1BCF505}"/>
              </a:ext>
            </a:extLst>
          </p:cNvPr>
          <p:cNvSpPr>
            <a:spLocks noGrp="1"/>
          </p:cNvSpPr>
          <p:nvPr>
            <p:ph type="sldNum" sz="quarter" idx="5"/>
          </p:nvPr>
        </p:nvSpPr>
        <p:spPr/>
        <p:txBody>
          <a:bodyPr/>
          <a:lstStyle/>
          <a:p>
            <a:fld id="{D3CB639B-CC03-4920-A60D-3E4C72B47D60}" type="slidenum">
              <a:rPr lang="es-ES" smtClean="0"/>
              <a:pPr/>
              <a:t>68</a:t>
            </a:fld>
            <a:endParaRPr lang="es-ES"/>
          </a:p>
        </p:txBody>
      </p:sp>
    </p:spTree>
    <p:extLst>
      <p:ext uri="{BB962C8B-B14F-4D97-AF65-F5344CB8AC3E}">
        <p14:creationId xmlns:p14="http://schemas.microsoft.com/office/powerpoint/2010/main" val="12604708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BBB37-5940-C41C-0DFE-9625A279D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E8649-1175-9732-7AB5-3D2A7828E0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556268-DFDE-32B0-9C56-3CC8076E42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80B32E-944A-76CD-56CE-D424A49C2AB8}"/>
              </a:ext>
            </a:extLst>
          </p:cNvPr>
          <p:cNvSpPr>
            <a:spLocks noGrp="1"/>
          </p:cNvSpPr>
          <p:nvPr>
            <p:ph type="sldNum" sz="quarter" idx="5"/>
          </p:nvPr>
        </p:nvSpPr>
        <p:spPr/>
        <p:txBody>
          <a:bodyPr/>
          <a:lstStyle/>
          <a:p>
            <a:fld id="{D3CB639B-CC03-4920-A60D-3E4C72B47D60}" type="slidenum">
              <a:rPr lang="es-ES" smtClean="0"/>
              <a:pPr/>
              <a:t>69</a:t>
            </a:fld>
            <a:endParaRPr lang="es-ES"/>
          </a:p>
        </p:txBody>
      </p:sp>
    </p:spTree>
    <p:extLst>
      <p:ext uri="{BB962C8B-B14F-4D97-AF65-F5344CB8AC3E}">
        <p14:creationId xmlns:p14="http://schemas.microsoft.com/office/powerpoint/2010/main" val="17436600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D19B9-A8E3-CB7C-283F-17DA8EF79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4F7CE-376D-5DB4-D253-D392BB2EFC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6A2895-514B-FB53-6820-D221B8B05E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F63DD0-0591-1603-7520-BEAE5419E59F}"/>
              </a:ext>
            </a:extLst>
          </p:cNvPr>
          <p:cNvSpPr>
            <a:spLocks noGrp="1"/>
          </p:cNvSpPr>
          <p:nvPr>
            <p:ph type="sldNum" sz="quarter" idx="5"/>
          </p:nvPr>
        </p:nvSpPr>
        <p:spPr/>
        <p:txBody>
          <a:bodyPr/>
          <a:lstStyle/>
          <a:p>
            <a:fld id="{D3CB639B-CC03-4920-A60D-3E4C72B47D60}" type="slidenum">
              <a:rPr lang="es-ES" smtClean="0"/>
              <a:pPr/>
              <a:t>70</a:t>
            </a:fld>
            <a:endParaRPr lang="es-ES"/>
          </a:p>
        </p:txBody>
      </p:sp>
    </p:spTree>
    <p:extLst>
      <p:ext uri="{BB962C8B-B14F-4D97-AF65-F5344CB8AC3E}">
        <p14:creationId xmlns:p14="http://schemas.microsoft.com/office/powerpoint/2010/main" val="19741549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86A91-18B6-A03A-8B0A-C5CF482FE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EB966-FF20-1097-6772-4CE012919B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A05B96-00FA-8EB2-299A-645EDD8DD2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D1293E-1F28-1769-9F26-32B28480A186}"/>
              </a:ext>
            </a:extLst>
          </p:cNvPr>
          <p:cNvSpPr>
            <a:spLocks noGrp="1"/>
          </p:cNvSpPr>
          <p:nvPr>
            <p:ph type="sldNum" sz="quarter" idx="5"/>
          </p:nvPr>
        </p:nvSpPr>
        <p:spPr/>
        <p:txBody>
          <a:bodyPr/>
          <a:lstStyle/>
          <a:p>
            <a:fld id="{D3CB639B-CC03-4920-A60D-3E4C72B47D60}" type="slidenum">
              <a:rPr lang="es-ES" smtClean="0"/>
              <a:pPr/>
              <a:t>71</a:t>
            </a:fld>
            <a:endParaRPr lang="es-ES"/>
          </a:p>
        </p:txBody>
      </p:sp>
    </p:spTree>
    <p:extLst>
      <p:ext uri="{BB962C8B-B14F-4D97-AF65-F5344CB8AC3E}">
        <p14:creationId xmlns:p14="http://schemas.microsoft.com/office/powerpoint/2010/main" val="256431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CB81E-ACFD-1305-AF34-1E193B2E8B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B0B31-2CDC-8E7C-2918-C4D00926623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6B333A-AC53-6CAA-C872-106AFF6A5F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18DB16-FB88-A636-A250-BB8EB19783E4}"/>
              </a:ext>
            </a:extLst>
          </p:cNvPr>
          <p:cNvSpPr>
            <a:spLocks noGrp="1"/>
          </p:cNvSpPr>
          <p:nvPr>
            <p:ph type="sldNum" sz="quarter" idx="5"/>
          </p:nvPr>
        </p:nvSpPr>
        <p:spPr/>
        <p:txBody>
          <a:bodyPr/>
          <a:lstStyle/>
          <a:p>
            <a:fld id="{D3CB639B-CC03-4920-A60D-3E4C72B47D60}" type="slidenum">
              <a:rPr lang="es-ES" smtClean="0"/>
              <a:pPr/>
              <a:t>9</a:t>
            </a:fld>
            <a:endParaRPr lang="es-ES"/>
          </a:p>
        </p:txBody>
      </p:sp>
    </p:spTree>
    <p:extLst>
      <p:ext uri="{BB962C8B-B14F-4D97-AF65-F5344CB8AC3E}">
        <p14:creationId xmlns:p14="http://schemas.microsoft.com/office/powerpoint/2010/main" val="3009117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E0D44-AACE-9C81-D6C1-3AB0226BC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B501F-7432-3B33-6E88-0B52F0FB56D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24B7EB-1DFD-F002-A03C-A64B9FB926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96592F-0811-7C48-6AD6-EBC46AE207BC}"/>
              </a:ext>
            </a:extLst>
          </p:cNvPr>
          <p:cNvSpPr>
            <a:spLocks noGrp="1"/>
          </p:cNvSpPr>
          <p:nvPr>
            <p:ph type="sldNum" sz="quarter" idx="5"/>
          </p:nvPr>
        </p:nvSpPr>
        <p:spPr/>
        <p:txBody>
          <a:bodyPr/>
          <a:lstStyle/>
          <a:p>
            <a:fld id="{D3CB639B-CC03-4920-A60D-3E4C72B47D60}" type="slidenum">
              <a:rPr lang="es-ES" smtClean="0"/>
              <a:pPr/>
              <a:t>72</a:t>
            </a:fld>
            <a:endParaRPr lang="es-ES"/>
          </a:p>
        </p:txBody>
      </p:sp>
    </p:spTree>
    <p:extLst>
      <p:ext uri="{BB962C8B-B14F-4D97-AF65-F5344CB8AC3E}">
        <p14:creationId xmlns:p14="http://schemas.microsoft.com/office/powerpoint/2010/main" val="27161556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468F1-BC6A-46A5-4B9C-7D8A8BD1F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EC502-F5DF-E31E-53C1-8E22B4B174E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1AC323C-B8D9-1026-80E2-A3AA77CCB6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9A6F68-63F4-C322-ED01-E5FFF56BD376}"/>
              </a:ext>
            </a:extLst>
          </p:cNvPr>
          <p:cNvSpPr>
            <a:spLocks noGrp="1"/>
          </p:cNvSpPr>
          <p:nvPr>
            <p:ph type="sldNum" sz="quarter" idx="5"/>
          </p:nvPr>
        </p:nvSpPr>
        <p:spPr/>
        <p:txBody>
          <a:bodyPr/>
          <a:lstStyle/>
          <a:p>
            <a:fld id="{D3CB639B-CC03-4920-A60D-3E4C72B47D60}" type="slidenum">
              <a:rPr lang="es-ES" smtClean="0"/>
              <a:pPr/>
              <a:t>73</a:t>
            </a:fld>
            <a:endParaRPr lang="es-ES"/>
          </a:p>
        </p:txBody>
      </p:sp>
    </p:spTree>
    <p:extLst>
      <p:ext uri="{BB962C8B-B14F-4D97-AF65-F5344CB8AC3E}">
        <p14:creationId xmlns:p14="http://schemas.microsoft.com/office/powerpoint/2010/main" val="1538596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8D635-17F4-25DE-377B-D5BA3CA64E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5132CC-314F-8388-A689-0A7D46814A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F00F1A-ACA0-772A-4732-A4E33A0F8F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60630C-8362-F107-49DA-977E77A4A580}"/>
              </a:ext>
            </a:extLst>
          </p:cNvPr>
          <p:cNvSpPr>
            <a:spLocks noGrp="1"/>
          </p:cNvSpPr>
          <p:nvPr>
            <p:ph type="sldNum" sz="quarter" idx="5"/>
          </p:nvPr>
        </p:nvSpPr>
        <p:spPr/>
        <p:txBody>
          <a:bodyPr/>
          <a:lstStyle/>
          <a:p>
            <a:fld id="{D3CB639B-CC03-4920-A60D-3E4C72B47D60}" type="slidenum">
              <a:rPr lang="es-ES" smtClean="0"/>
              <a:pPr/>
              <a:t>74</a:t>
            </a:fld>
            <a:endParaRPr lang="es-ES"/>
          </a:p>
        </p:txBody>
      </p:sp>
    </p:spTree>
    <p:extLst>
      <p:ext uri="{BB962C8B-B14F-4D97-AF65-F5344CB8AC3E}">
        <p14:creationId xmlns:p14="http://schemas.microsoft.com/office/powerpoint/2010/main" val="427552177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72970-C667-90E1-CBC7-A8595E9D7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AFF58-CCE5-6C03-DC54-AD5BAA013A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29FB669-1D0D-54C1-406D-541AB78696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C367AD-4778-776B-D497-B9E28E45861A}"/>
              </a:ext>
            </a:extLst>
          </p:cNvPr>
          <p:cNvSpPr>
            <a:spLocks noGrp="1"/>
          </p:cNvSpPr>
          <p:nvPr>
            <p:ph type="sldNum" sz="quarter" idx="5"/>
          </p:nvPr>
        </p:nvSpPr>
        <p:spPr/>
        <p:txBody>
          <a:bodyPr/>
          <a:lstStyle/>
          <a:p>
            <a:fld id="{D3CB639B-CC03-4920-A60D-3E4C72B47D60}" type="slidenum">
              <a:rPr lang="es-ES" smtClean="0"/>
              <a:pPr/>
              <a:t>75</a:t>
            </a:fld>
            <a:endParaRPr lang="es-ES"/>
          </a:p>
        </p:txBody>
      </p:sp>
    </p:spTree>
    <p:extLst>
      <p:ext uri="{BB962C8B-B14F-4D97-AF65-F5344CB8AC3E}">
        <p14:creationId xmlns:p14="http://schemas.microsoft.com/office/powerpoint/2010/main" val="9140343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71010-A4BB-632F-B825-1B9532CC5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47949-3D7C-C5E4-0D01-9C4BB9B7C2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B0D3EA7-066A-FE0D-B8C3-8B6A445573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0788B5-8C19-04EF-94CE-6267AC00256A}"/>
              </a:ext>
            </a:extLst>
          </p:cNvPr>
          <p:cNvSpPr>
            <a:spLocks noGrp="1"/>
          </p:cNvSpPr>
          <p:nvPr>
            <p:ph type="sldNum" sz="quarter" idx="5"/>
          </p:nvPr>
        </p:nvSpPr>
        <p:spPr/>
        <p:txBody>
          <a:bodyPr/>
          <a:lstStyle/>
          <a:p>
            <a:fld id="{D3CB639B-CC03-4920-A60D-3E4C72B47D60}" type="slidenum">
              <a:rPr lang="es-ES" smtClean="0"/>
              <a:pPr/>
              <a:t>76</a:t>
            </a:fld>
            <a:endParaRPr lang="es-ES"/>
          </a:p>
        </p:txBody>
      </p:sp>
    </p:spTree>
    <p:extLst>
      <p:ext uri="{BB962C8B-B14F-4D97-AF65-F5344CB8AC3E}">
        <p14:creationId xmlns:p14="http://schemas.microsoft.com/office/powerpoint/2010/main" val="37469345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6610D-21A5-1AD3-7AB1-741B07620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65CA15-7800-D274-BF34-8E8C0C24D35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7DDF903-779D-8069-7BA0-CD9158B04D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238E0A-11A1-F1F6-E838-5EDE8730FABE}"/>
              </a:ext>
            </a:extLst>
          </p:cNvPr>
          <p:cNvSpPr>
            <a:spLocks noGrp="1"/>
          </p:cNvSpPr>
          <p:nvPr>
            <p:ph type="sldNum" sz="quarter" idx="5"/>
          </p:nvPr>
        </p:nvSpPr>
        <p:spPr/>
        <p:txBody>
          <a:bodyPr/>
          <a:lstStyle/>
          <a:p>
            <a:fld id="{D3CB639B-CC03-4920-A60D-3E4C72B47D60}" type="slidenum">
              <a:rPr lang="es-ES" smtClean="0"/>
              <a:pPr/>
              <a:t>77</a:t>
            </a:fld>
            <a:endParaRPr lang="es-ES"/>
          </a:p>
        </p:txBody>
      </p:sp>
    </p:spTree>
    <p:extLst>
      <p:ext uri="{BB962C8B-B14F-4D97-AF65-F5344CB8AC3E}">
        <p14:creationId xmlns:p14="http://schemas.microsoft.com/office/powerpoint/2010/main" val="303856738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46980-E132-F830-4CB4-5789623A36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B86804-B81A-3EDF-C48F-83FCB99DD03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B4C723-75AE-0EB8-6098-8F0A9CA2EC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86E05F-7A08-E964-32B6-2D9C6B1418C8}"/>
              </a:ext>
            </a:extLst>
          </p:cNvPr>
          <p:cNvSpPr>
            <a:spLocks noGrp="1"/>
          </p:cNvSpPr>
          <p:nvPr>
            <p:ph type="sldNum" sz="quarter" idx="5"/>
          </p:nvPr>
        </p:nvSpPr>
        <p:spPr/>
        <p:txBody>
          <a:bodyPr/>
          <a:lstStyle/>
          <a:p>
            <a:fld id="{D3CB639B-CC03-4920-A60D-3E4C72B47D60}" type="slidenum">
              <a:rPr lang="es-ES" smtClean="0"/>
              <a:pPr/>
              <a:t>78</a:t>
            </a:fld>
            <a:endParaRPr lang="es-ES"/>
          </a:p>
        </p:txBody>
      </p:sp>
    </p:spTree>
    <p:extLst>
      <p:ext uri="{BB962C8B-B14F-4D97-AF65-F5344CB8AC3E}">
        <p14:creationId xmlns:p14="http://schemas.microsoft.com/office/powerpoint/2010/main" val="213089630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02A9A-AA69-0580-0D61-52DFA96F0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C4D74-F361-17AC-4D41-13B93CBB88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9609B0-0672-DC86-A135-E9EBF24385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06BA00-FAF6-C384-BB42-2985410EED4C}"/>
              </a:ext>
            </a:extLst>
          </p:cNvPr>
          <p:cNvSpPr>
            <a:spLocks noGrp="1"/>
          </p:cNvSpPr>
          <p:nvPr>
            <p:ph type="sldNum" sz="quarter" idx="5"/>
          </p:nvPr>
        </p:nvSpPr>
        <p:spPr/>
        <p:txBody>
          <a:bodyPr/>
          <a:lstStyle/>
          <a:p>
            <a:fld id="{D3CB639B-CC03-4920-A60D-3E4C72B47D60}" type="slidenum">
              <a:rPr lang="es-ES" smtClean="0"/>
              <a:pPr/>
              <a:t>79</a:t>
            </a:fld>
            <a:endParaRPr lang="es-ES"/>
          </a:p>
        </p:txBody>
      </p:sp>
    </p:spTree>
    <p:extLst>
      <p:ext uri="{BB962C8B-B14F-4D97-AF65-F5344CB8AC3E}">
        <p14:creationId xmlns:p14="http://schemas.microsoft.com/office/powerpoint/2010/main" val="345161360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1BD22-A527-31D0-3DC4-A0685956E0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8980D4-885B-E950-0B42-27450CAEED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CFF2015-0157-FB96-6BBE-660474412F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23DFF0-04C8-D76F-CF8A-6602B5171436}"/>
              </a:ext>
            </a:extLst>
          </p:cNvPr>
          <p:cNvSpPr>
            <a:spLocks noGrp="1"/>
          </p:cNvSpPr>
          <p:nvPr>
            <p:ph type="sldNum" sz="quarter" idx="5"/>
          </p:nvPr>
        </p:nvSpPr>
        <p:spPr/>
        <p:txBody>
          <a:bodyPr/>
          <a:lstStyle/>
          <a:p>
            <a:fld id="{D3CB639B-CC03-4920-A60D-3E4C72B47D60}" type="slidenum">
              <a:rPr lang="es-ES" smtClean="0"/>
              <a:pPr/>
              <a:t>80</a:t>
            </a:fld>
            <a:endParaRPr lang="es-ES"/>
          </a:p>
        </p:txBody>
      </p:sp>
    </p:spTree>
    <p:extLst>
      <p:ext uri="{BB962C8B-B14F-4D97-AF65-F5344CB8AC3E}">
        <p14:creationId xmlns:p14="http://schemas.microsoft.com/office/powerpoint/2010/main" val="161355880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F607-AFBB-3FCF-E8E8-ADFF64B07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FF2D6-438A-8A29-A412-439203A957D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A82840F-C050-AABE-5703-48338BA583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74F025-0395-459F-DCFD-AC8F157A897F}"/>
              </a:ext>
            </a:extLst>
          </p:cNvPr>
          <p:cNvSpPr>
            <a:spLocks noGrp="1"/>
          </p:cNvSpPr>
          <p:nvPr>
            <p:ph type="sldNum" sz="quarter" idx="5"/>
          </p:nvPr>
        </p:nvSpPr>
        <p:spPr/>
        <p:txBody>
          <a:bodyPr/>
          <a:lstStyle/>
          <a:p>
            <a:fld id="{D3CB639B-CC03-4920-A60D-3E4C72B47D60}" type="slidenum">
              <a:rPr lang="es-ES" smtClean="0"/>
              <a:pPr/>
              <a:t>81</a:t>
            </a:fld>
            <a:endParaRPr lang="es-ES"/>
          </a:p>
        </p:txBody>
      </p:sp>
    </p:spTree>
    <p:extLst>
      <p:ext uri="{BB962C8B-B14F-4D97-AF65-F5344CB8AC3E}">
        <p14:creationId xmlns:p14="http://schemas.microsoft.com/office/powerpoint/2010/main" val="4010878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B8246-777D-833C-A046-2AA588861D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53026-74B2-6E8D-694E-6F5652805A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6E2899-5447-C567-1C9C-7774013FA1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45A790-8D0F-2F9F-37C0-18B23BC365B3}"/>
              </a:ext>
            </a:extLst>
          </p:cNvPr>
          <p:cNvSpPr>
            <a:spLocks noGrp="1"/>
          </p:cNvSpPr>
          <p:nvPr>
            <p:ph type="sldNum" sz="quarter" idx="5"/>
          </p:nvPr>
        </p:nvSpPr>
        <p:spPr/>
        <p:txBody>
          <a:bodyPr/>
          <a:lstStyle/>
          <a:p>
            <a:fld id="{D3CB639B-CC03-4920-A60D-3E4C72B47D60}" type="slidenum">
              <a:rPr lang="es-ES" smtClean="0"/>
              <a:pPr/>
              <a:t>10</a:t>
            </a:fld>
            <a:endParaRPr lang="es-ES"/>
          </a:p>
        </p:txBody>
      </p:sp>
    </p:spTree>
    <p:extLst>
      <p:ext uri="{BB962C8B-B14F-4D97-AF65-F5344CB8AC3E}">
        <p14:creationId xmlns:p14="http://schemas.microsoft.com/office/powerpoint/2010/main" val="361189993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54D28-2F5A-6324-3B0C-B37746945A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F542E-A7BE-CC8D-E6BF-655E7AE46A0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BDB19A7-077E-A6A6-651C-7E8909E736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7FD49F-E042-B762-93E7-16EBDEB6C9D7}"/>
              </a:ext>
            </a:extLst>
          </p:cNvPr>
          <p:cNvSpPr>
            <a:spLocks noGrp="1"/>
          </p:cNvSpPr>
          <p:nvPr>
            <p:ph type="sldNum" sz="quarter" idx="5"/>
          </p:nvPr>
        </p:nvSpPr>
        <p:spPr/>
        <p:txBody>
          <a:bodyPr/>
          <a:lstStyle/>
          <a:p>
            <a:fld id="{D3CB639B-CC03-4920-A60D-3E4C72B47D60}" type="slidenum">
              <a:rPr lang="es-ES" smtClean="0"/>
              <a:pPr/>
              <a:t>82</a:t>
            </a:fld>
            <a:endParaRPr lang="es-ES"/>
          </a:p>
        </p:txBody>
      </p:sp>
    </p:spTree>
    <p:extLst>
      <p:ext uri="{BB962C8B-B14F-4D97-AF65-F5344CB8AC3E}">
        <p14:creationId xmlns:p14="http://schemas.microsoft.com/office/powerpoint/2010/main" val="170730076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1ADA6-0225-5140-36C3-1A6E04D41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AB89D-9E43-B6CF-6FDB-96ADDE04BD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A256EB6-FFAD-E23F-70EB-943F57F416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30E593-1FD2-71B2-968C-E2A843BE3DCD}"/>
              </a:ext>
            </a:extLst>
          </p:cNvPr>
          <p:cNvSpPr>
            <a:spLocks noGrp="1"/>
          </p:cNvSpPr>
          <p:nvPr>
            <p:ph type="sldNum" sz="quarter" idx="5"/>
          </p:nvPr>
        </p:nvSpPr>
        <p:spPr/>
        <p:txBody>
          <a:bodyPr/>
          <a:lstStyle/>
          <a:p>
            <a:fld id="{D3CB639B-CC03-4920-A60D-3E4C72B47D60}" type="slidenum">
              <a:rPr lang="es-ES" smtClean="0"/>
              <a:pPr/>
              <a:t>83</a:t>
            </a:fld>
            <a:endParaRPr lang="es-ES"/>
          </a:p>
        </p:txBody>
      </p:sp>
    </p:spTree>
    <p:extLst>
      <p:ext uri="{BB962C8B-B14F-4D97-AF65-F5344CB8AC3E}">
        <p14:creationId xmlns:p14="http://schemas.microsoft.com/office/powerpoint/2010/main" val="7407582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BE927-8644-0A1D-6AF3-E47F4E08E9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45353-2F04-11B7-1C5C-9263C21FD2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13F503-14DE-930D-821F-511469A293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716E30-6D78-EE85-9DD8-491B8248E190}"/>
              </a:ext>
            </a:extLst>
          </p:cNvPr>
          <p:cNvSpPr>
            <a:spLocks noGrp="1"/>
          </p:cNvSpPr>
          <p:nvPr>
            <p:ph type="sldNum" sz="quarter" idx="5"/>
          </p:nvPr>
        </p:nvSpPr>
        <p:spPr/>
        <p:txBody>
          <a:bodyPr/>
          <a:lstStyle/>
          <a:p>
            <a:fld id="{D3CB639B-CC03-4920-A60D-3E4C72B47D60}" type="slidenum">
              <a:rPr lang="es-ES" smtClean="0"/>
              <a:pPr/>
              <a:t>84</a:t>
            </a:fld>
            <a:endParaRPr lang="es-ES"/>
          </a:p>
        </p:txBody>
      </p:sp>
    </p:spTree>
    <p:extLst>
      <p:ext uri="{BB962C8B-B14F-4D97-AF65-F5344CB8AC3E}">
        <p14:creationId xmlns:p14="http://schemas.microsoft.com/office/powerpoint/2010/main" val="26168483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5A122-A500-313F-D645-41C55965B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6D6D4A-51FE-C993-4AEE-9FE279D6168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9C2D0A-4CE6-55D2-98BE-3CB49AC308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E57FDA-222B-3539-5457-58A1F5D73D49}"/>
              </a:ext>
            </a:extLst>
          </p:cNvPr>
          <p:cNvSpPr>
            <a:spLocks noGrp="1"/>
          </p:cNvSpPr>
          <p:nvPr>
            <p:ph type="sldNum" sz="quarter" idx="5"/>
          </p:nvPr>
        </p:nvSpPr>
        <p:spPr/>
        <p:txBody>
          <a:bodyPr/>
          <a:lstStyle/>
          <a:p>
            <a:fld id="{D3CB639B-CC03-4920-A60D-3E4C72B47D60}" type="slidenum">
              <a:rPr lang="es-ES" smtClean="0"/>
              <a:pPr/>
              <a:t>85</a:t>
            </a:fld>
            <a:endParaRPr lang="es-ES"/>
          </a:p>
        </p:txBody>
      </p:sp>
    </p:spTree>
    <p:extLst>
      <p:ext uri="{BB962C8B-B14F-4D97-AF65-F5344CB8AC3E}">
        <p14:creationId xmlns:p14="http://schemas.microsoft.com/office/powerpoint/2010/main" val="211347722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3ED52-75DE-04DB-0914-7DB0643F5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FE97F-E866-902C-FA2C-D62D172B81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6E4502-A3D0-D62B-A47B-710EADE880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EC5DD4-0F94-D481-5646-FF2CF706B335}"/>
              </a:ext>
            </a:extLst>
          </p:cNvPr>
          <p:cNvSpPr>
            <a:spLocks noGrp="1"/>
          </p:cNvSpPr>
          <p:nvPr>
            <p:ph type="sldNum" sz="quarter" idx="5"/>
          </p:nvPr>
        </p:nvSpPr>
        <p:spPr/>
        <p:txBody>
          <a:bodyPr/>
          <a:lstStyle/>
          <a:p>
            <a:fld id="{D3CB639B-CC03-4920-A60D-3E4C72B47D60}" type="slidenum">
              <a:rPr lang="es-ES" smtClean="0"/>
              <a:pPr/>
              <a:t>86</a:t>
            </a:fld>
            <a:endParaRPr lang="es-ES"/>
          </a:p>
        </p:txBody>
      </p:sp>
    </p:spTree>
    <p:extLst>
      <p:ext uri="{BB962C8B-B14F-4D97-AF65-F5344CB8AC3E}">
        <p14:creationId xmlns:p14="http://schemas.microsoft.com/office/powerpoint/2010/main" val="302674564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F7BBA-2DB8-448A-4611-A4C78A5106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27631-C80A-0AE3-E3F3-4F562A1D3B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140EC2-D0FB-5530-F838-ADB441BD60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C0AC16-B9E4-CA0B-5229-6770F2230592}"/>
              </a:ext>
            </a:extLst>
          </p:cNvPr>
          <p:cNvSpPr>
            <a:spLocks noGrp="1"/>
          </p:cNvSpPr>
          <p:nvPr>
            <p:ph type="sldNum" sz="quarter" idx="5"/>
          </p:nvPr>
        </p:nvSpPr>
        <p:spPr/>
        <p:txBody>
          <a:bodyPr/>
          <a:lstStyle/>
          <a:p>
            <a:fld id="{D3CB639B-CC03-4920-A60D-3E4C72B47D60}" type="slidenum">
              <a:rPr lang="es-ES" smtClean="0"/>
              <a:pPr/>
              <a:t>87</a:t>
            </a:fld>
            <a:endParaRPr lang="es-ES"/>
          </a:p>
        </p:txBody>
      </p:sp>
    </p:spTree>
    <p:extLst>
      <p:ext uri="{BB962C8B-B14F-4D97-AF65-F5344CB8AC3E}">
        <p14:creationId xmlns:p14="http://schemas.microsoft.com/office/powerpoint/2010/main" val="52071370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69ECA-7CF6-BB18-A4B9-2E04DBDC4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90FB1-7BBB-0F5E-99E7-148406ECFA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20E107A-0CDE-415A-EAD7-5A74812BF5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147C41-90DD-63A3-BB2B-C18847383A32}"/>
              </a:ext>
            </a:extLst>
          </p:cNvPr>
          <p:cNvSpPr>
            <a:spLocks noGrp="1"/>
          </p:cNvSpPr>
          <p:nvPr>
            <p:ph type="sldNum" sz="quarter" idx="5"/>
          </p:nvPr>
        </p:nvSpPr>
        <p:spPr/>
        <p:txBody>
          <a:bodyPr/>
          <a:lstStyle/>
          <a:p>
            <a:fld id="{D3CB639B-CC03-4920-A60D-3E4C72B47D60}" type="slidenum">
              <a:rPr lang="es-ES" smtClean="0"/>
              <a:pPr/>
              <a:t>88</a:t>
            </a:fld>
            <a:endParaRPr lang="es-ES"/>
          </a:p>
        </p:txBody>
      </p:sp>
    </p:spTree>
    <p:extLst>
      <p:ext uri="{BB962C8B-B14F-4D97-AF65-F5344CB8AC3E}">
        <p14:creationId xmlns:p14="http://schemas.microsoft.com/office/powerpoint/2010/main" val="427324161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2861C-54F2-78AC-59B3-D2C9744A0C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976909-2881-7657-5B01-E6454D13A8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634D18-D638-7ABE-DC45-47B98EFC04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B3818C-6279-4B2C-A6B9-55E8E10A2697}"/>
              </a:ext>
            </a:extLst>
          </p:cNvPr>
          <p:cNvSpPr>
            <a:spLocks noGrp="1"/>
          </p:cNvSpPr>
          <p:nvPr>
            <p:ph type="sldNum" sz="quarter" idx="5"/>
          </p:nvPr>
        </p:nvSpPr>
        <p:spPr/>
        <p:txBody>
          <a:bodyPr/>
          <a:lstStyle/>
          <a:p>
            <a:fld id="{D3CB639B-CC03-4920-A60D-3E4C72B47D60}" type="slidenum">
              <a:rPr lang="es-ES" smtClean="0"/>
              <a:pPr/>
              <a:t>89</a:t>
            </a:fld>
            <a:endParaRPr lang="es-ES"/>
          </a:p>
        </p:txBody>
      </p:sp>
    </p:spTree>
    <p:extLst>
      <p:ext uri="{BB962C8B-B14F-4D97-AF65-F5344CB8AC3E}">
        <p14:creationId xmlns:p14="http://schemas.microsoft.com/office/powerpoint/2010/main" val="12402673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5BDCE-6F66-353B-01E1-839041E1C2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B4B729-68EB-D01F-2A96-17BF4470A2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DC0DFE-D359-60B3-707C-E1DC3EE616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1BA30B-8455-7176-C35A-720EDF3B5002}"/>
              </a:ext>
            </a:extLst>
          </p:cNvPr>
          <p:cNvSpPr>
            <a:spLocks noGrp="1"/>
          </p:cNvSpPr>
          <p:nvPr>
            <p:ph type="sldNum" sz="quarter" idx="5"/>
          </p:nvPr>
        </p:nvSpPr>
        <p:spPr/>
        <p:txBody>
          <a:bodyPr/>
          <a:lstStyle/>
          <a:p>
            <a:fld id="{D3CB639B-CC03-4920-A60D-3E4C72B47D60}" type="slidenum">
              <a:rPr lang="es-ES" smtClean="0"/>
              <a:pPr/>
              <a:t>90</a:t>
            </a:fld>
            <a:endParaRPr lang="es-ES"/>
          </a:p>
        </p:txBody>
      </p:sp>
    </p:spTree>
    <p:extLst>
      <p:ext uri="{BB962C8B-B14F-4D97-AF65-F5344CB8AC3E}">
        <p14:creationId xmlns:p14="http://schemas.microsoft.com/office/powerpoint/2010/main" val="341801023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9F7C7-5324-0015-5CC1-4F2BCCBA1C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5B864-89DD-521E-6488-3D102EF07A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86CE9A-46FE-92D3-67AE-E7B5FC0F5C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41FF4A-3276-CBC7-88E5-9C0A4296B3B5}"/>
              </a:ext>
            </a:extLst>
          </p:cNvPr>
          <p:cNvSpPr>
            <a:spLocks noGrp="1"/>
          </p:cNvSpPr>
          <p:nvPr>
            <p:ph type="sldNum" sz="quarter" idx="5"/>
          </p:nvPr>
        </p:nvSpPr>
        <p:spPr/>
        <p:txBody>
          <a:bodyPr/>
          <a:lstStyle/>
          <a:p>
            <a:fld id="{D3CB639B-CC03-4920-A60D-3E4C72B47D60}" type="slidenum">
              <a:rPr lang="es-ES" smtClean="0"/>
              <a:pPr/>
              <a:t>91</a:t>
            </a:fld>
            <a:endParaRPr lang="es-ES"/>
          </a:p>
        </p:txBody>
      </p:sp>
    </p:spTree>
    <p:extLst>
      <p:ext uri="{BB962C8B-B14F-4D97-AF65-F5344CB8AC3E}">
        <p14:creationId xmlns:p14="http://schemas.microsoft.com/office/powerpoint/2010/main" val="3113496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6A9F2-CBCC-9E5B-48DF-5152086A2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586E2F-0AF2-A8D0-4B23-46A92D8E59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770914-CE54-4E5A-0EBB-7A1FA87CD7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747839-C02B-852D-781C-584349461225}"/>
              </a:ext>
            </a:extLst>
          </p:cNvPr>
          <p:cNvSpPr>
            <a:spLocks noGrp="1"/>
          </p:cNvSpPr>
          <p:nvPr>
            <p:ph type="sldNum" sz="quarter" idx="5"/>
          </p:nvPr>
        </p:nvSpPr>
        <p:spPr/>
        <p:txBody>
          <a:bodyPr/>
          <a:lstStyle/>
          <a:p>
            <a:fld id="{D3CB639B-CC03-4920-A60D-3E4C72B47D60}" type="slidenum">
              <a:rPr lang="es-ES" smtClean="0"/>
              <a:pPr/>
              <a:t>11</a:t>
            </a:fld>
            <a:endParaRPr lang="es-ES"/>
          </a:p>
        </p:txBody>
      </p:sp>
    </p:spTree>
    <p:extLst>
      <p:ext uri="{BB962C8B-B14F-4D97-AF65-F5344CB8AC3E}">
        <p14:creationId xmlns:p14="http://schemas.microsoft.com/office/powerpoint/2010/main" val="35156725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24873-999F-E74E-363C-9A45E38EF2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54B12-B36D-76BE-543F-76B95114602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68175DF-3B97-B6D1-83CA-8E3E961421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92DC13-F688-8943-F283-99F2B74904F3}"/>
              </a:ext>
            </a:extLst>
          </p:cNvPr>
          <p:cNvSpPr>
            <a:spLocks noGrp="1"/>
          </p:cNvSpPr>
          <p:nvPr>
            <p:ph type="sldNum" sz="quarter" idx="5"/>
          </p:nvPr>
        </p:nvSpPr>
        <p:spPr/>
        <p:txBody>
          <a:bodyPr/>
          <a:lstStyle/>
          <a:p>
            <a:fld id="{D3CB639B-CC03-4920-A60D-3E4C72B47D60}" type="slidenum">
              <a:rPr lang="es-ES" smtClean="0"/>
              <a:pPr/>
              <a:t>92</a:t>
            </a:fld>
            <a:endParaRPr lang="es-ES"/>
          </a:p>
        </p:txBody>
      </p:sp>
    </p:spTree>
    <p:extLst>
      <p:ext uri="{BB962C8B-B14F-4D97-AF65-F5344CB8AC3E}">
        <p14:creationId xmlns:p14="http://schemas.microsoft.com/office/powerpoint/2010/main" val="23148485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B770B-2154-09D4-127B-083295A313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910AD-4EAA-FE7E-F925-AF2B2D214A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505EBD8-4DA8-6E72-8315-9AD1199A6B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0AC148-0064-EC1C-6F92-85E197BF06BF}"/>
              </a:ext>
            </a:extLst>
          </p:cNvPr>
          <p:cNvSpPr>
            <a:spLocks noGrp="1"/>
          </p:cNvSpPr>
          <p:nvPr>
            <p:ph type="sldNum" sz="quarter" idx="5"/>
          </p:nvPr>
        </p:nvSpPr>
        <p:spPr/>
        <p:txBody>
          <a:bodyPr/>
          <a:lstStyle/>
          <a:p>
            <a:fld id="{D3CB639B-CC03-4920-A60D-3E4C72B47D60}" type="slidenum">
              <a:rPr lang="es-ES" smtClean="0"/>
              <a:pPr/>
              <a:t>93</a:t>
            </a:fld>
            <a:endParaRPr lang="es-ES"/>
          </a:p>
        </p:txBody>
      </p:sp>
    </p:spTree>
    <p:extLst>
      <p:ext uri="{BB962C8B-B14F-4D97-AF65-F5344CB8AC3E}">
        <p14:creationId xmlns:p14="http://schemas.microsoft.com/office/powerpoint/2010/main" val="426950161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3EC94-1D6F-57E9-F492-E0C8D713DD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6BF3C1-C823-B014-2826-D651FADAA6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AA96EC-7856-FD55-E352-A3CD17BA41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FA3E67-CD63-5496-6577-C51F8FF8F1F2}"/>
              </a:ext>
            </a:extLst>
          </p:cNvPr>
          <p:cNvSpPr>
            <a:spLocks noGrp="1"/>
          </p:cNvSpPr>
          <p:nvPr>
            <p:ph type="sldNum" sz="quarter" idx="5"/>
          </p:nvPr>
        </p:nvSpPr>
        <p:spPr/>
        <p:txBody>
          <a:bodyPr/>
          <a:lstStyle/>
          <a:p>
            <a:fld id="{D3CB639B-CC03-4920-A60D-3E4C72B47D60}" type="slidenum">
              <a:rPr lang="es-ES" smtClean="0"/>
              <a:pPr/>
              <a:t>94</a:t>
            </a:fld>
            <a:endParaRPr lang="es-ES"/>
          </a:p>
        </p:txBody>
      </p:sp>
    </p:spTree>
    <p:extLst>
      <p:ext uri="{BB962C8B-B14F-4D97-AF65-F5344CB8AC3E}">
        <p14:creationId xmlns:p14="http://schemas.microsoft.com/office/powerpoint/2010/main" val="97108850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4832F-F6B2-2DC1-9C6B-0FE35E7252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F56B4-4C3E-2B1C-43B3-97201859FB7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6E96F0D-C0CC-3571-A0B1-AB8EA0D4F1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4C3755-9E44-3718-0978-3D9DFF43AB7F}"/>
              </a:ext>
            </a:extLst>
          </p:cNvPr>
          <p:cNvSpPr>
            <a:spLocks noGrp="1"/>
          </p:cNvSpPr>
          <p:nvPr>
            <p:ph type="sldNum" sz="quarter" idx="5"/>
          </p:nvPr>
        </p:nvSpPr>
        <p:spPr/>
        <p:txBody>
          <a:bodyPr/>
          <a:lstStyle/>
          <a:p>
            <a:fld id="{D3CB639B-CC03-4920-A60D-3E4C72B47D60}" type="slidenum">
              <a:rPr lang="es-ES" smtClean="0"/>
              <a:pPr/>
              <a:t>95</a:t>
            </a:fld>
            <a:endParaRPr lang="es-ES"/>
          </a:p>
        </p:txBody>
      </p:sp>
    </p:spTree>
    <p:extLst>
      <p:ext uri="{BB962C8B-B14F-4D97-AF65-F5344CB8AC3E}">
        <p14:creationId xmlns:p14="http://schemas.microsoft.com/office/powerpoint/2010/main" val="276945675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6F42D-7EF7-701D-87F2-AECEC5286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8B71A-D2E1-D0F5-D1AB-2CE9DD2075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2BAEB27-51DB-90A0-9D23-DBFD23438B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C0AB17-24FD-7DB1-A00E-2E227D823F41}"/>
              </a:ext>
            </a:extLst>
          </p:cNvPr>
          <p:cNvSpPr>
            <a:spLocks noGrp="1"/>
          </p:cNvSpPr>
          <p:nvPr>
            <p:ph type="sldNum" sz="quarter" idx="5"/>
          </p:nvPr>
        </p:nvSpPr>
        <p:spPr/>
        <p:txBody>
          <a:bodyPr/>
          <a:lstStyle/>
          <a:p>
            <a:fld id="{D3CB639B-CC03-4920-A60D-3E4C72B47D60}" type="slidenum">
              <a:rPr lang="es-ES" smtClean="0"/>
              <a:pPr/>
              <a:t>96</a:t>
            </a:fld>
            <a:endParaRPr lang="es-ES"/>
          </a:p>
        </p:txBody>
      </p:sp>
    </p:spTree>
    <p:extLst>
      <p:ext uri="{BB962C8B-B14F-4D97-AF65-F5344CB8AC3E}">
        <p14:creationId xmlns:p14="http://schemas.microsoft.com/office/powerpoint/2010/main" val="2460602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fontAlgn="base">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8C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8C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8C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8C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73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7B443-B844-FCB4-9A9B-BD94A3377C61}"/>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DDADD0D5-DF07-36D2-B6BA-C054292E2B15}"/>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04DC1CD2-A5B3-9ACD-A78E-1539F16A9C21}"/>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2CEAABD0-46F6-A425-3AD0-EBE439EAE155}"/>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B57B6E2E-8E80-7F48-2DC8-6847CBC05C8B}"/>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7E2F8413-0ABD-F622-E0AF-77D9693F54CA}"/>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8" name="2 CuadroTexto">
            <a:extLst>
              <a:ext uri="{FF2B5EF4-FFF2-40B4-BE49-F238E27FC236}">
                <a16:creationId xmlns:a16="http://schemas.microsoft.com/office/drawing/2014/main" id="{532FB9D1-8B17-54D6-8BAB-65C2BA642F70}"/>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3" name="1 CuadroTexto">
            <a:extLst>
              <a:ext uri="{FF2B5EF4-FFF2-40B4-BE49-F238E27FC236}">
                <a16:creationId xmlns:a16="http://schemas.microsoft.com/office/drawing/2014/main" id="{A5BB0C91-550A-0A11-0686-43C8F622601D}"/>
              </a:ext>
            </a:extLst>
          </p:cNvPr>
          <p:cNvSpPr txBox="1"/>
          <p:nvPr/>
        </p:nvSpPr>
        <p:spPr>
          <a:xfrm>
            <a:off x="19598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Lucas 24:46</a:t>
            </a:r>
          </a:p>
        </p:txBody>
      </p:sp>
      <p:sp>
        <p:nvSpPr>
          <p:cNvPr id="15" name="2 CuadroTexto">
            <a:extLst>
              <a:ext uri="{FF2B5EF4-FFF2-40B4-BE49-F238E27FC236}">
                <a16:creationId xmlns:a16="http://schemas.microsoft.com/office/drawing/2014/main" id="{DDB45D43-64F1-6BF7-6822-E4C67446AF48}"/>
              </a:ext>
            </a:extLst>
          </p:cNvPr>
          <p:cNvSpPr txBox="1"/>
          <p:nvPr/>
        </p:nvSpPr>
        <p:spPr>
          <a:xfrm>
            <a:off x="73356" y="4490303"/>
            <a:ext cx="4426636"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les dijo: </a:t>
            </a:r>
            <a:r>
              <a:rPr lang="es-ES" sz="2400" u="sng" dirty="0">
                <a:solidFill>
                  <a:srgbClr val="FFFF00"/>
                </a:solidFill>
                <a:latin typeface="Calibri"/>
              </a:rPr>
              <a:t>Así está escrito</a:t>
            </a:r>
            <a:r>
              <a:rPr lang="es-ES" sz="2400" dirty="0">
                <a:solidFill>
                  <a:srgbClr val="FFFF00"/>
                </a:solidFill>
                <a:latin typeface="Calibri"/>
              </a:rPr>
              <a:t>, y así fue necesario que el Cristo padeciese, y resucitase de los muertos al tercer día;</a:t>
            </a:r>
          </a:p>
        </p:txBody>
      </p:sp>
      <p:sp>
        <p:nvSpPr>
          <p:cNvPr id="10" name="1 CuadroTexto">
            <a:extLst>
              <a:ext uri="{FF2B5EF4-FFF2-40B4-BE49-F238E27FC236}">
                <a16:creationId xmlns:a16="http://schemas.microsoft.com/office/drawing/2014/main" id="{D71FCB85-068D-BE9A-064F-C9CE9A879C62}"/>
              </a:ext>
            </a:extLst>
          </p:cNvPr>
          <p:cNvSpPr txBox="1"/>
          <p:nvPr/>
        </p:nvSpPr>
        <p:spPr>
          <a:xfrm>
            <a:off x="4770950" y="341186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15:5-8</a:t>
            </a:r>
          </a:p>
        </p:txBody>
      </p:sp>
      <p:sp>
        <p:nvSpPr>
          <p:cNvPr id="14" name="2 CuadroTexto">
            <a:extLst>
              <a:ext uri="{FF2B5EF4-FFF2-40B4-BE49-F238E27FC236}">
                <a16:creationId xmlns:a16="http://schemas.microsoft.com/office/drawing/2014/main" id="{E5290762-E8F3-01D0-D5D8-E213CFEEAD18}"/>
              </a:ext>
            </a:extLst>
          </p:cNvPr>
          <p:cNvSpPr txBox="1"/>
          <p:nvPr/>
        </p:nvSpPr>
        <p:spPr>
          <a:xfrm>
            <a:off x="4717364" y="3874749"/>
            <a:ext cx="4426636"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que apareció a Cefas, y después a los doce.</a:t>
            </a:r>
            <a:r>
              <a:rPr lang="es-ES" sz="2400" dirty="0">
                <a:latin typeface="Calibri"/>
              </a:rPr>
              <a:t> Después apareció a más de quinientos hermanos a la vez, de los cuales muchos viven aún, y otros ya duermen. Después apareció a Jacobo; después a todos los apóstoles; y al último de todos, como a un abortivo, me apareció a mí.</a:t>
            </a:r>
          </a:p>
        </p:txBody>
      </p:sp>
    </p:spTree>
    <p:extLst>
      <p:ext uri="{BB962C8B-B14F-4D97-AF65-F5344CB8AC3E}">
        <p14:creationId xmlns:p14="http://schemas.microsoft.com/office/powerpoint/2010/main" val="2902329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53276-F88C-4D67-B3C9-5B7797478076}"/>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5EBB7313-F142-29EF-937F-6E5DD41B3852}"/>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9A93178C-0821-3BE5-407F-0FA69EBCEDB3}"/>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8B916085-0F4F-6DDE-1A4D-C4AD66CB5D37}"/>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A1A040A7-8FDB-C2DA-5F15-C04677FD2C7C}"/>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0BDBE5E7-DE86-1811-B40D-B8304C5505A1}"/>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8" name="2 CuadroTexto">
            <a:extLst>
              <a:ext uri="{FF2B5EF4-FFF2-40B4-BE49-F238E27FC236}">
                <a16:creationId xmlns:a16="http://schemas.microsoft.com/office/drawing/2014/main" id="{80742B69-F88A-C833-CC88-A215EABE8946}"/>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3" name="1 CuadroTexto">
            <a:extLst>
              <a:ext uri="{FF2B5EF4-FFF2-40B4-BE49-F238E27FC236}">
                <a16:creationId xmlns:a16="http://schemas.microsoft.com/office/drawing/2014/main" id="{4B4C4AC3-7A7F-73B7-7F12-BE68CFBAFEEF}"/>
              </a:ext>
            </a:extLst>
          </p:cNvPr>
          <p:cNvSpPr txBox="1"/>
          <p:nvPr/>
        </p:nvSpPr>
        <p:spPr>
          <a:xfrm>
            <a:off x="19598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Lucas 24:46</a:t>
            </a:r>
          </a:p>
        </p:txBody>
      </p:sp>
      <p:sp>
        <p:nvSpPr>
          <p:cNvPr id="15" name="2 CuadroTexto">
            <a:extLst>
              <a:ext uri="{FF2B5EF4-FFF2-40B4-BE49-F238E27FC236}">
                <a16:creationId xmlns:a16="http://schemas.microsoft.com/office/drawing/2014/main" id="{614703C8-5FE5-A400-4960-F4F97DEF03FD}"/>
              </a:ext>
            </a:extLst>
          </p:cNvPr>
          <p:cNvSpPr txBox="1"/>
          <p:nvPr/>
        </p:nvSpPr>
        <p:spPr>
          <a:xfrm>
            <a:off x="73356" y="4490303"/>
            <a:ext cx="4426636"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les dijo: </a:t>
            </a:r>
            <a:r>
              <a:rPr lang="es-ES" sz="2400" u="sng" dirty="0">
                <a:solidFill>
                  <a:srgbClr val="FFFF00"/>
                </a:solidFill>
                <a:latin typeface="Calibri"/>
              </a:rPr>
              <a:t>Así está escrito</a:t>
            </a:r>
            <a:r>
              <a:rPr lang="es-ES" sz="2400" dirty="0">
                <a:solidFill>
                  <a:srgbClr val="FFFF00"/>
                </a:solidFill>
                <a:latin typeface="Calibri"/>
              </a:rPr>
              <a:t>, y así fue necesario que el Cristo padeciese, y resucitase de los muertos al tercer día;</a:t>
            </a:r>
          </a:p>
        </p:txBody>
      </p:sp>
      <p:sp>
        <p:nvSpPr>
          <p:cNvPr id="10" name="1 CuadroTexto">
            <a:extLst>
              <a:ext uri="{FF2B5EF4-FFF2-40B4-BE49-F238E27FC236}">
                <a16:creationId xmlns:a16="http://schemas.microsoft.com/office/drawing/2014/main" id="{D31521E9-36AD-08D9-C2AA-950337CF32A8}"/>
              </a:ext>
            </a:extLst>
          </p:cNvPr>
          <p:cNvSpPr txBox="1"/>
          <p:nvPr/>
        </p:nvSpPr>
        <p:spPr>
          <a:xfrm>
            <a:off x="4770950" y="341186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15:5-8</a:t>
            </a:r>
          </a:p>
        </p:txBody>
      </p:sp>
      <p:sp>
        <p:nvSpPr>
          <p:cNvPr id="14" name="2 CuadroTexto">
            <a:extLst>
              <a:ext uri="{FF2B5EF4-FFF2-40B4-BE49-F238E27FC236}">
                <a16:creationId xmlns:a16="http://schemas.microsoft.com/office/drawing/2014/main" id="{E2E777F7-ECEE-B932-2232-8262113353EA}"/>
              </a:ext>
            </a:extLst>
          </p:cNvPr>
          <p:cNvSpPr txBox="1"/>
          <p:nvPr/>
        </p:nvSpPr>
        <p:spPr>
          <a:xfrm>
            <a:off x="4717364" y="3874749"/>
            <a:ext cx="4426636"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que apareció a Cefas, y después a los doce.</a:t>
            </a:r>
            <a:r>
              <a:rPr lang="es-ES" sz="2400" dirty="0">
                <a:latin typeface="Calibri"/>
              </a:rPr>
              <a:t> </a:t>
            </a:r>
            <a:r>
              <a:rPr lang="es-ES" sz="2400" dirty="0">
                <a:solidFill>
                  <a:srgbClr val="00B0F0"/>
                </a:solidFill>
                <a:latin typeface="Calibri"/>
              </a:rPr>
              <a:t>Después apareció a más de quinientos hermanos a la vez, de los cuales muchos viven aún, y otros ya duermen.</a:t>
            </a:r>
            <a:r>
              <a:rPr lang="es-ES" sz="2400" dirty="0">
                <a:latin typeface="Calibri"/>
              </a:rPr>
              <a:t> Después apareció a Jacobo; después a todos los apóstoles; y al último de todos, como a un abortivo, me apareció a mí.</a:t>
            </a:r>
          </a:p>
        </p:txBody>
      </p:sp>
    </p:spTree>
    <p:extLst>
      <p:ext uri="{BB962C8B-B14F-4D97-AF65-F5344CB8AC3E}">
        <p14:creationId xmlns:p14="http://schemas.microsoft.com/office/powerpoint/2010/main" val="2243298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614CF-2C4F-2F92-1627-C162915BC922}"/>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D2AB326-DE02-731D-83CD-17620591705A}"/>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1376B753-E2C9-1B2F-0CE2-E491115A125E}"/>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AD43634A-6E1C-97EC-7F50-D73CE8703746}"/>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ED38E645-F206-4055-B2F9-55AD5F7C8CA3}"/>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5ABBBA21-F72D-16C8-C964-07467FF3820A}"/>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8" name="2 CuadroTexto">
            <a:extLst>
              <a:ext uri="{FF2B5EF4-FFF2-40B4-BE49-F238E27FC236}">
                <a16:creationId xmlns:a16="http://schemas.microsoft.com/office/drawing/2014/main" id="{F185D2F2-1CEE-1ACD-2909-9939A0BC2DBB}"/>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3" name="1 CuadroTexto">
            <a:extLst>
              <a:ext uri="{FF2B5EF4-FFF2-40B4-BE49-F238E27FC236}">
                <a16:creationId xmlns:a16="http://schemas.microsoft.com/office/drawing/2014/main" id="{3343B0C4-9DE2-3E18-8A4E-57532534E861}"/>
              </a:ext>
            </a:extLst>
          </p:cNvPr>
          <p:cNvSpPr txBox="1"/>
          <p:nvPr/>
        </p:nvSpPr>
        <p:spPr>
          <a:xfrm>
            <a:off x="19598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Lucas 24:46</a:t>
            </a:r>
          </a:p>
        </p:txBody>
      </p:sp>
      <p:sp>
        <p:nvSpPr>
          <p:cNvPr id="15" name="2 CuadroTexto">
            <a:extLst>
              <a:ext uri="{FF2B5EF4-FFF2-40B4-BE49-F238E27FC236}">
                <a16:creationId xmlns:a16="http://schemas.microsoft.com/office/drawing/2014/main" id="{DC53D8C2-28E4-7EB4-BD14-BCF473736823}"/>
              </a:ext>
            </a:extLst>
          </p:cNvPr>
          <p:cNvSpPr txBox="1"/>
          <p:nvPr/>
        </p:nvSpPr>
        <p:spPr>
          <a:xfrm>
            <a:off x="73356" y="4490303"/>
            <a:ext cx="4426636"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les dijo: </a:t>
            </a:r>
            <a:r>
              <a:rPr lang="es-ES" sz="2400" u="sng" dirty="0">
                <a:solidFill>
                  <a:srgbClr val="FFFF00"/>
                </a:solidFill>
                <a:latin typeface="Calibri"/>
              </a:rPr>
              <a:t>Así está escrito</a:t>
            </a:r>
            <a:r>
              <a:rPr lang="es-ES" sz="2400" dirty="0">
                <a:solidFill>
                  <a:srgbClr val="FFFF00"/>
                </a:solidFill>
                <a:latin typeface="Calibri"/>
              </a:rPr>
              <a:t>, y así fue necesario que el Cristo padeciese, y resucitase de los muertos al tercer día;</a:t>
            </a:r>
          </a:p>
        </p:txBody>
      </p:sp>
      <p:sp>
        <p:nvSpPr>
          <p:cNvPr id="10" name="1 CuadroTexto">
            <a:extLst>
              <a:ext uri="{FF2B5EF4-FFF2-40B4-BE49-F238E27FC236}">
                <a16:creationId xmlns:a16="http://schemas.microsoft.com/office/drawing/2014/main" id="{FBEB91E8-94D6-7895-7EEF-EE45B474DAE3}"/>
              </a:ext>
            </a:extLst>
          </p:cNvPr>
          <p:cNvSpPr txBox="1"/>
          <p:nvPr/>
        </p:nvSpPr>
        <p:spPr>
          <a:xfrm>
            <a:off x="4770950" y="341186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15:5-8</a:t>
            </a:r>
          </a:p>
        </p:txBody>
      </p:sp>
      <p:sp>
        <p:nvSpPr>
          <p:cNvPr id="14" name="2 CuadroTexto">
            <a:extLst>
              <a:ext uri="{FF2B5EF4-FFF2-40B4-BE49-F238E27FC236}">
                <a16:creationId xmlns:a16="http://schemas.microsoft.com/office/drawing/2014/main" id="{1DE0CF43-F589-7CCF-A571-5FF361808C47}"/>
              </a:ext>
            </a:extLst>
          </p:cNvPr>
          <p:cNvSpPr txBox="1"/>
          <p:nvPr/>
        </p:nvSpPr>
        <p:spPr>
          <a:xfrm>
            <a:off x="4717364" y="3874749"/>
            <a:ext cx="4426636"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que apareció a Cefas, y después a los doce.</a:t>
            </a:r>
            <a:r>
              <a:rPr lang="es-ES" sz="2400" dirty="0">
                <a:latin typeface="Calibri"/>
              </a:rPr>
              <a:t> </a:t>
            </a:r>
            <a:r>
              <a:rPr lang="es-ES" sz="2400" dirty="0">
                <a:solidFill>
                  <a:srgbClr val="00B0F0"/>
                </a:solidFill>
                <a:latin typeface="Calibri"/>
              </a:rPr>
              <a:t>Después apareció a más de quinientos hermanos a la vez, de los cuales muchos viven aún, y otros ya duermen.</a:t>
            </a:r>
            <a:r>
              <a:rPr lang="es-ES" sz="2400" dirty="0">
                <a:latin typeface="Calibri"/>
              </a:rPr>
              <a:t> </a:t>
            </a:r>
            <a:r>
              <a:rPr lang="es-ES" sz="2400" dirty="0">
                <a:solidFill>
                  <a:srgbClr val="FFFF00"/>
                </a:solidFill>
                <a:latin typeface="Calibri"/>
              </a:rPr>
              <a:t>Después apareció a Jacobo; después a todos los apóstoles; y al último de todos, como a un abortivo, me apareció a mí.</a:t>
            </a:r>
          </a:p>
        </p:txBody>
      </p:sp>
      <p:sp>
        <p:nvSpPr>
          <p:cNvPr id="2" name="TextBox 1">
            <a:extLst>
              <a:ext uri="{FF2B5EF4-FFF2-40B4-BE49-F238E27FC236}">
                <a16:creationId xmlns:a16="http://schemas.microsoft.com/office/drawing/2014/main" id="{53AB3256-7C51-9D35-EC0E-261BE2FC2942}"/>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Tree>
    <p:extLst>
      <p:ext uri="{BB962C8B-B14F-4D97-AF65-F5344CB8AC3E}">
        <p14:creationId xmlns:p14="http://schemas.microsoft.com/office/powerpoint/2010/main" val="169282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AE4E2-1D01-9AFC-345B-7840E6340D94}"/>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A661427C-C47A-5258-A486-12EC25E7E53A}"/>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10D597A2-F322-243F-E88D-42408B2D2CD7}"/>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a:t>
            </a:r>
            <a:r>
              <a:rPr lang="es-ES" sz="2300" dirty="0">
                <a:solidFill>
                  <a:srgbClr val="00B0F0"/>
                </a:solidFill>
                <a:latin typeface="Calibri"/>
              </a:rPr>
              <a:t>el cual también recibisteis,</a:t>
            </a:r>
            <a:r>
              <a:rPr lang="es-ES" sz="2300" dirty="0">
                <a:latin typeface="Calibri"/>
              </a:rPr>
              <a:t>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7B022123-30FB-0147-5B0D-C96EB74474A7}"/>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A646EA50-DA92-4BFA-CBE6-ACFB87CF87DA}"/>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1B12C830-DAD3-257E-4F7C-DB2358E6B1B8}"/>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13" name="TextBox 12">
            <a:extLst>
              <a:ext uri="{FF2B5EF4-FFF2-40B4-BE49-F238E27FC236}">
                <a16:creationId xmlns:a16="http://schemas.microsoft.com/office/drawing/2014/main" id="{F7768B68-DF19-88A1-865C-9313AE58D6DC}"/>
              </a:ext>
            </a:extLst>
          </p:cNvPr>
          <p:cNvSpPr txBox="1"/>
          <p:nvPr/>
        </p:nvSpPr>
        <p:spPr>
          <a:xfrm>
            <a:off x="4599342" y="3068960"/>
            <a:ext cx="1340810"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Recibiste</a:t>
            </a:r>
          </a:p>
        </p:txBody>
      </p:sp>
      <p:sp>
        <p:nvSpPr>
          <p:cNvPr id="19" name="2 CuadroTexto">
            <a:extLst>
              <a:ext uri="{FF2B5EF4-FFF2-40B4-BE49-F238E27FC236}">
                <a16:creationId xmlns:a16="http://schemas.microsoft.com/office/drawing/2014/main" id="{DA69D469-BE00-67B2-6CAA-DA0E719A9F3A}"/>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20" name="TextBox 19">
            <a:extLst>
              <a:ext uri="{FF2B5EF4-FFF2-40B4-BE49-F238E27FC236}">
                <a16:creationId xmlns:a16="http://schemas.microsoft.com/office/drawing/2014/main" id="{DBDBE95E-B59D-3706-C6E0-353BFBF4D288}"/>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Tree>
    <p:extLst>
      <p:ext uri="{BB962C8B-B14F-4D97-AF65-F5344CB8AC3E}">
        <p14:creationId xmlns:p14="http://schemas.microsoft.com/office/powerpoint/2010/main" val="40356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B4886-6B20-9990-8904-DEA5299B28D2}"/>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BCDD727-10D0-CC7B-5F1F-2BAEC99AC001}"/>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939A3EC8-8681-CF46-1192-61B8C65E37CD}"/>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a:t>
            </a:r>
            <a:r>
              <a:rPr lang="es-ES" sz="2300" dirty="0">
                <a:solidFill>
                  <a:srgbClr val="00B0F0"/>
                </a:solidFill>
                <a:latin typeface="Calibri"/>
              </a:rPr>
              <a:t>el cual también recibisteis,</a:t>
            </a:r>
            <a:r>
              <a:rPr lang="es-ES" sz="2300" dirty="0">
                <a:latin typeface="Calibri"/>
              </a:rPr>
              <a:t> </a:t>
            </a:r>
            <a:r>
              <a:rPr lang="es-ES" sz="2300" dirty="0">
                <a:solidFill>
                  <a:srgbClr val="FFFF00"/>
                </a:solidFill>
                <a:latin typeface="Calibri"/>
              </a:rPr>
              <a:t>en el cual también perseveráis</a:t>
            </a:r>
            <a:r>
              <a:rPr lang="es-ES" sz="2300" dirty="0">
                <a:latin typeface="Calibri"/>
              </a:rPr>
              <a:t>;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C42D63D7-0337-4649-D0FF-2388B6651B5C}"/>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732197BC-C57A-E2AF-6346-A3EDB6D3E473}"/>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30D273A6-2849-ABB5-FFD7-A93F7AA9633C}"/>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12" name="TextBox 11">
            <a:extLst>
              <a:ext uri="{FF2B5EF4-FFF2-40B4-BE49-F238E27FC236}">
                <a16:creationId xmlns:a16="http://schemas.microsoft.com/office/drawing/2014/main" id="{543FFA59-EC6B-70B0-95EB-3A0FBBA9A730}"/>
              </a:ext>
            </a:extLst>
          </p:cNvPr>
          <p:cNvSpPr txBox="1"/>
          <p:nvPr/>
        </p:nvSpPr>
        <p:spPr>
          <a:xfrm>
            <a:off x="4599342" y="3068960"/>
            <a:ext cx="1340810"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Recibiste</a:t>
            </a:r>
          </a:p>
        </p:txBody>
      </p:sp>
      <p:sp>
        <p:nvSpPr>
          <p:cNvPr id="13" name="TextBox 12">
            <a:extLst>
              <a:ext uri="{FF2B5EF4-FFF2-40B4-BE49-F238E27FC236}">
                <a16:creationId xmlns:a16="http://schemas.microsoft.com/office/drawing/2014/main" id="{E98EE075-294F-4AA6-939D-ED9A1A13FA9E}"/>
              </a:ext>
            </a:extLst>
          </p:cNvPr>
          <p:cNvSpPr txBox="1"/>
          <p:nvPr/>
        </p:nvSpPr>
        <p:spPr>
          <a:xfrm>
            <a:off x="5940152" y="3080005"/>
            <a:ext cx="1629542"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Perseveraste</a:t>
            </a:r>
          </a:p>
        </p:txBody>
      </p:sp>
      <p:sp>
        <p:nvSpPr>
          <p:cNvPr id="17" name="2 CuadroTexto">
            <a:extLst>
              <a:ext uri="{FF2B5EF4-FFF2-40B4-BE49-F238E27FC236}">
                <a16:creationId xmlns:a16="http://schemas.microsoft.com/office/drawing/2014/main" id="{1681F99F-4B86-7FBB-1E87-A54119D41BC5}"/>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9" name="TextBox 18">
            <a:extLst>
              <a:ext uri="{FF2B5EF4-FFF2-40B4-BE49-F238E27FC236}">
                <a16:creationId xmlns:a16="http://schemas.microsoft.com/office/drawing/2014/main" id="{A81099A1-27A7-8E54-95D7-45AFDE729A3B}"/>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Tree>
    <p:extLst>
      <p:ext uri="{BB962C8B-B14F-4D97-AF65-F5344CB8AC3E}">
        <p14:creationId xmlns:p14="http://schemas.microsoft.com/office/powerpoint/2010/main" val="346617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BB8E6-867F-3D7C-312B-D3271F65DA02}"/>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F0A24E5-5D8C-388C-ABD7-0E131424A280}"/>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A25483A0-97E9-2826-1FB4-8A6D3274B1E8}"/>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a:t>
            </a:r>
            <a:r>
              <a:rPr lang="es-ES" sz="2300" dirty="0">
                <a:solidFill>
                  <a:srgbClr val="00B0F0"/>
                </a:solidFill>
                <a:latin typeface="Calibri"/>
              </a:rPr>
              <a:t>el cual también recibisteis,</a:t>
            </a:r>
            <a:r>
              <a:rPr lang="es-ES" sz="2300" dirty="0">
                <a:latin typeface="Calibri"/>
              </a:rPr>
              <a:t> </a:t>
            </a:r>
            <a:r>
              <a:rPr lang="es-ES" sz="2300" dirty="0">
                <a:solidFill>
                  <a:srgbClr val="FFFF00"/>
                </a:solidFill>
                <a:latin typeface="Calibri"/>
              </a:rPr>
              <a:t>en el cual también perseveráis</a:t>
            </a:r>
            <a:r>
              <a:rPr lang="es-ES" sz="2300" dirty="0">
                <a:latin typeface="Calibri"/>
              </a:rPr>
              <a:t>; </a:t>
            </a:r>
            <a:r>
              <a:rPr lang="es-ES" sz="2300" dirty="0">
                <a:solidFill>
                  <a:srgbClr val="00B0F0"/>
                </a:solidFill>
                <a:latin typeface="Calibri"/>
              </a:rPr>
              <a:t>por el cual asimismo, si retenéis la palabra que os he predicado, sois salvos,</a:t>
            </a:r>
            <a:r>
              <a:rPr lang="es-ES" sz="2300" dirty="0">
                <a:latin typeface="Calibri"/>
              </a:rPr>
              <a:t> si no creísteis en vano. </a:t>
            </a:r>
          </a:p>
        </p:txBody>
      </p:sp>
      <p:sp>
        <p:nvSpPr>
          <p:cNvPr id="11" name="TextBox 10">
            <a:extLst>
              <a:ext uri="{FF2B5EF4-FFF2-40B4-BE49-F238E27FC236}">
                <a16:creationId xmlns:a16="http://schemas.microsoft.com/office/drawing/2014/main" id="{F62E9BE1-FA88-FE2D-EDD8-A491EF87A8B4}"/>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86F5F353-91DC-F4D0-24C8-C7CA68A2B421}"/>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D832C594-0FD5-F0EB-9532-28EBFA1DDD19}"/>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2" name="TextBox 1">
            <a:extLst>
              <a:ext uri="{FF2B5EF4-FFF2-40B4-BE49-F238E27FC236}">
                <a16:creationId xmlns:a16="http://schemas.microsoft.com/office/drawing/2014/main" id="{7F74B144-2FD4-D8F8-99E1-360A0357824B}"/>
              </a:ext>
            </a:extLst>
          </p:cNvPr>
          <p:cNvSpPr txBox="1"/>
          <p:nvPr/>
        </p:nvSpPr>
        <p:spPr>
          <a:xfrm>
            <a:off x="4599342" y="3068960"/>
            <a:ext cx="1340810"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Recibiste</a:t>
            </a:r>
          </a:p>
        </p:txBody>
      </p:sp>
      <p:sp>
        <p:nvSpPr>
          <p:cNvPr id="9" name="TextBox 8">
            <a:extLst>
              <a:ext uri="{FF2B5EF4-FFF2-40B4-BE49-F238E27FC236}">
                <a16:creationId xmlns:a16="http://schemas.microsoft.com/office/drawing/2014/main" id="{F965C863-B804-0D43-5FD2-57DAD4E80D0C}"/>
              </a:ext>
            </a:extLst>
          </p:cNvPr>
          <p:cNvSpPr txBox="1"/>
          <p:nvPr/>
        </p:nvSpPr>
        <p:spPr>
          <a:xfrm>
            <a:off x="5940152" y="3080005"/>
            <a:ext cx="1629542"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Perseveraste</a:t>
            </a:r>
          </a:p>
        </p:txBody>
      </p:sp>
      <p:sp>
        <p:nvSpPr>
          <p:cNvPr id="10" name="TextBox 9">
            <a:extLst>
              <a:ext uri="{FF2B5EF4-FFF2-40B4-BE49-F238E27FC236}">
                <a16:creationId xmlns:a16="http://schemas.microsoft.com/office/drawing/2014/main" id="{E061033E-9A1D-5AD7-5AA8-DB929F979DCD}"/>
              </a:ext>
            </a:extLst>
          </p:cNvPr>
          <p:cNvSpPr txBox="1"/>
          <p:nvPr/>
        </p:nvSpPr>
        <p:spPr>
          <a:xfrm>
            <a:off x="7587166" y="3086627"/>
            <a:ext cx="15568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Serás salvado</a:t>
            </a:r>
          </a:p>
        </p:txBody>
      </p:sp>
      <p:sp>
        <p:nvSpPr>
          <p:cNvPr id="15" name="2 CuadroTexto">
            <a:extLst>
              <a:ext uri="{FF2B5EF4-FFF2-40B4-BE49-F238E27FC236}">
                <a16:creationId xmlns:a16="http://schemas.microsoft.com/office/drawing/2014/main" id="{E4F1DB24-F90D-837C-4CF6-769FB9EB99B6}"/>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7" name="1 CuadroTexto">
            <a:extLst>
              <a:ext uri="{FF2B5EF4-FFF2-40B4-BE49-F238E27FC236}">
                <a16:creationId xmlns:a16="http://schemas.microsoft.com/office/drawing/2014/main" id="{A10BEFCD-A647-8B60-C731-91765130B65A}"/>
              </a:ext>
            </a:extLst>
          </p:cNvPr>
          <p:cNvSpPr txBox="1"/>
          <p:nvPr/>
        </p:nvSpPr>
        <p:spPr>
          <a:xfrm>
            <a:off x="15812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15:11</a:t>
            </a:r>
          </a:p>
        </p:txBody>
      </p:sp>
      <p:sp>
        <p:nvSpPr>
          <p:cNvPr id="19" name="2 CuadroTexto">
            <a:extLst>
              <a:ext uri="{FF2B5EF4-FFF2-40B4-BE49-F238E27FC236}">
                <a16:creationId xmlns:a16="http://schemas.microsoft.com/office/drawing/2014/main" id="{CD50B9FF-F0B6-A281-5981-1F10C0B78A06}"/>
              </a:ext>
            </a:extLst>
          </p:cNvPr>
          <p:cNvSpPr txBox="1"/>
          <p:nvPr/>
        </p:nvSpPr>
        <p:spPr>
          <a:xfrm>
            <a:off x="35496" y="4490303"/>
            <a:ext cx="442663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Porque o sea yo o sean ellos, así predicamos, y así habéis creído. </a:t>
            </a:r>
          </a:p>
        </p:txBody>
      </p:sp>
      <p:sp>
        <p:nvSpPr>
          <p:cNvPr id="21" name="TextBox 20">
            <a:extLst>
              <a:ext uri="{FF2B5EF4-FFF2-40B4-BE49-F238E27FC236}">
                <a16:creationId xmlns:a16="http://schemas.microsoft.com/office/drawing/2014/main" id="{95A69074-BAE2-A114-D58B-F1E511187E17}"/>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Tree>
    <p:extLst>
      <p:ext uri="{BB962C8B-B14F-4D97-AF65-F5344CB8AC3E}">
        <p14:creationId xmlns:p14="http://schemas.microsoft.com/office/powerpoint/2010/main" val="2469152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E0038-15E2-1867-18AC-440B5B57CC1C}"/>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D3908DC-B68F-4024-D3BF-4DEA3241EA19}"/>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8019345D-6437-0583-0370-B9BCBE49813B}"/>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a:t>
            </a:r>
            <a:r>
              <a:rPr lang="es-ES" sz="2300" dirty="0">
                <a:solidFill>
                  <a:srgbClr val="00B0F0"/>
                </a:solidFill>
                <a:latin typeface="Calibri"/>
              </a:rPr>
              <a:t>el cual también recibisteis,</a:t>
            </a:r>
            <a:r>
              <a:rPr lang="es-ES" sz="2300" dirty="0">
                <a:latin typeface="Calibri"/>
              </a:rPr>
              <a:t> </a:t>
            </a:r>
            <a:r>
              <a:rPr lang="es-ES" sz="2300" dirty="0">
                <a:solidFill>
                  <a:srgbClr val="FFFF00"/>
                </a:solidFill>
                <a:latin typeface="Calibri"/>
              </a:rPr>
              <a:t>en el cual también perseveráis</a:t>
            </a:r>
            <a:r>
              <a:rPr lang="es-ES" sz="2300" dirty="0">
                <a:latin typeface="Calibri"/>
              </a:rPr>
              <a:t>; </a:t>
            </a:r>
            <a:r>
              <a:rPr lang="es-ES" sz="2300" dirty="0">
                <a:solidFill>
                  <a:srgbClr val="00B0F0"/>
                </a:solidFill>
                <a:latin typeface="Calibri"/>
              </a:rPr>
              <a:t>por el cual asimismo, si retenéis la palabra que os he predicado, sois salvos,</a:t>
            </a:r>
            <a:r>
              <a:rPr lang="es-ES" sz="2300" dirty="0">
                <a:latin typeface="Calibri"/>
              </a:rPr>
              <a:t> si no creísteis en vano. </a:t>
            </a:r>
          </a:p>
        </p:txBody>
      </p:sp>
      <p:sp>
        <p:nvSpPr>
          <p:cNvPr id="11" name="TextBox 10">
            <a:extLst>
              <a:ext uri="{FF2B5EF4-FFF2-40B4-BE49-F238E27FC236}">
                <a16:creationId xmlns:a16="http://schemas.microsoft.com/office/drawing/2014/main" id="{97DC1B96-3943-D779-7FA4-68AF959ACAC4}"/>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591AA579-84BE-B826-E33F-6676A4D49222}"/>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3C56B70B-5629-CA12-6B30-7D2D0A86DD6B}"/>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2" name="TextBox 1">
            <a:extLst>
              <a:ext uri="{FF2B5EF4-FFF2-40B4-BE49-F238E27FC236}">
                <a16:creationId xmlns:a16="http://schemas.microsoft.com/office/drawing/2014/main" id="{C352D5E7-EB00-5AD9-D21E-C23146B0B97B}"/>
              </a:ext>
            </a:extLst>
          </p:cNvPr>
          <p:cNvSpPr txBox="1"/>
          <p:nvPr/>
        </p:nvSpPr>
        <p:spPr>
          <a:xfrm>
            <a:off x="4599342" y="3068960"/>
            <a:ext cx="1340810"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Recibiste</a:t>
            </a:r>
          </a:p>
        </p:txBody>
      </p:sp>
      <p:sp>
        <p:nvSpPr>
          <p:cNvPr id="9" name="TextBox 8">
            <a:extLst>
              <a:ext uri="{FF2B5EF4-FFF2-40B4-BE49-F238E27FC236}">
                <a16:creationId xmlns:a16="http://schemas.microsoft.com/office/drawing/2014/main" id="{A649AFC4-9EC2-42D1-C5F7-C8D95D6A918C}"/>
              </a:ext>
            </a:extLst>
          </p:cNvPr>
          <p:cNvSpPr txBox="1"/>
          <p:nvPr/>
        </p:nvSpPr>
        <p:spPr>
          <a:xfrm>
            <a:off x="5940152" y="3080005"/>
            <a:ext cx="1629542"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Perseveraste</a:t>
            </a:r>
          </a:p>
        </p:txBody>
      </p:sp>
      <p:sp>
        <p:nvSpPr>
          <p:cNvPr id="10" name="TextBox 9">
            <a:extLst>
              <a:ext uri="{FF2B5EF4-FFF2-40B4-BE49-F238E27FC236}">
                <a16:creationId xmlns:a16="http://schemas.microsoft.com/office/drawing/2014/main" id="{555C6B17-CCD1-94EC-D293-152B52915D0C}"/>
              </a:ext>
            </a:extLst>
          </p:cNvPr>
          <p:cNvSpPr txBox="1"/>
          <p:nvPr/>
        </p:nvSpPr>
        <p:spPr>
          <a:xfrm>
            <a:off x="7587166" y="3086627"/>
            <a:ext cx="15568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Serás salvado</a:t>
            </a:r>
          </a:p>
        </p:txBody>
      </p:sp>
      <p:sp>
        <p:nvSpPr>
          <p:cNvPr id="15" name="2 CuadroTexto">
            <a:extLst>
              <a:ext uri="{FF2B5EF4-FFF2-40B4-BE49-F238E27FC236}">
                <a16:creationId xmlns:a16="http://schemas.microsoft.com/office/drawing/2014/main" id="{7F8C4657-26E1-F37C-DB2F-91423AB52477}"/>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7" name="1 CuadroTexto">
            <a:extLst>
              <a:ext uri="{FF2B5EF4-FFF2-40B4-BE49-F238E27FC236}">
                <a16:creationId xmlns:a16="http://schemas.microsoft.com/office/drawing/2014/main" id="{101751AB-B92C-F24F-67A9-874EB45FAD3D}"/>
              </a:ext>
            </a:extLst>
          </p:cNvPr>
          <p:cNvSpPr txBox="1"/>
          <p:nvPr/>
        </p:nvSpPr>
        <p:spPr>
          <a:xfrm>
            <a:off x="15812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15:11</a:t>
            </a:r>
          </a:p>
        </p:txBody>
      </p:sp>
      <p:sp>
        <p:nvSpPr>
          <p:cNvPr id="19" name="2 CuadroTexto">
            <a:extLst>
              <a:ext uri="{FF2B5EF4-FFF2-40B4-BE49-F238E27FC236}">
                <a16:creationId xmlns:a16="http://schemas.microsoft.com/office/drawing/2014/main" id="{946E85BF-E53A-515B-2E14-4A29DBEE2EC5}"/>
              </a:ext>
            </a:extLst>
          </p:cNvPr>
          <p:cNvSpPr txBox="1"/>
          <p:nvPr/>
        </p:nvSpPr>
        <p:spPr>
          <a:xfrm>
            <a:off x="35496" y="4490303"/>
            <a:ext cx="442663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o sea yo o sean ellos, así predicamos,</a:t>
            </a:r>
            <a:r>
              <a:rPr lang="es-ES" sz="2400" dirty="0">
                <a:latin typeface="Calibri"/>
              </a:rPr>
              <a:t> y así habéis creído. </a:t>
            </a:r>
          </a:p>
        </p:txBody>
      </p:sp>
      <p:sp>
        <p:nvSpPr>
          <p:cNvPr id="21" name="TextBox 20">
            <a:extLst>
              <a:ext uri="{FF2B5EF4-FFF2-40B4-BE49-F238E27FC236}">
                <a16:creationId xmlns:a16="http://schemas.microsoft.com/office/drawing/2014/main" id="{9D8496A2-DDF5-F707-A37F-C4061A4161C3}"/>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Tree>
    <p:extLst>
      <p:ext uri="{BB962C8B-B14F-4D97-AF65-F5344CB8AC3E}">
        <p14:creationId xmlns:p14="http://schemas.microsoft.com/office/powerpoint/2010/main" val="2063024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ADEB5-E0E0-5120-C94B-50957154E32C}"/>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D5724331-C00C-B243-72C9-9C37632D41C8}"/>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8598B049-2B30-AAD3-5213-9EDB031F3EC2}"/>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a:t>
            </a:r>
            <a:r>
              <a:rPr lang="es-ES" sz="2300" dirty="0">
                <a:solidFill>
                  <a:srgbClr val="00B0F0"/>
                </a:solidFill>
                <a:latin typeface="Calibri"/>
              </a:rPr>
              <a:t>el cual también recibisteis,</a:t>
            </a:r>
            <a:r>
              <a:rPr lang="es-ES" sz="2300" dirty="0">
                <a:latin typeface="Calibri"/>
              </a:rPr>
              <a:t> </a:t>
            </a:r>
            <a:r>
              <a:rPr lang="es-ES" sz="2300" dirty="0">
                <a:solidFill>
                  <a:srgbClr val="FFFF00"/>
                </a:solidFill>
                <a:latin typeface="Calibri"/>
              </a:rPr>
              <a:t>en el cual también perseveráis</a:t>
            </a:r>
            <a:r>
              <a:rPr lang="es-ES" sz="2300" dirty="0">
                <a:latin typeface="Calibri"/>
              </a:rPr>
              <a:t>; </a:t>
            </a:r>
            <a:r>
              <a:rPr lang="es-ES" sz="2300" dirty="0">
                <a:solidFill>
                  <a:srgbClr val="00B0F0"/>
                </a:solidFill>
                <a:latin typeface="Calibri"/>
              </a:rPr>
              <a:t>por el cual asimismo, si retenéis la palabra que os he predicado, sois salvos,</a:t>
            </a:r>
            <a:r>
              <a:rPr lang="es-ES" sz="2300" dirty="0">
                <a:latin typeface="Calibri"/>
              </a:rPr>
              <a:t> si no creísteis en vano. </a:t>
            </a:r>
          </a:p>
        </p:txBody>
      </p:sp>
      <p:sp>
        <p:nvSpPr>
          <p:cNvPr id="11" name="TextBox 10">
            <a:extLst>
              <a:ext uri="{FF2B5EF4-FFF2-40B4-BE49-F238E27FC236}">
                <a16:creationId xmlns:a16="http://schemas.microsoft.com/office/drawing/2014/main" id="{8757E22E-C5BC-3B25-C8A1-C7D45ABBA342}"/>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6D3E0582-2A3E-4398-E8F6-2C57A99B2A74}"/>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5997F422-36FD-5CCC-566D-A8988CCD4427}"/>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2" name="TextBox 1">
            <a:extLst>
              <a:ext uri="{FF2B5EF4-FFF2-40B4-BE49-F238E27FC236}">
                <a16:creationId xmlns:a16="http://schemas.microsoft.com/office/drawing/2014/main" id="{D3B877A7-B4B5-4F47-CB57-E5837ADC3458}"/>
              </a:ext>
            </a:extLst>
          </p:cNvPr>
          <p:cNvSpPr txBox="1"/>
          <p:nvPr/>
        </p:nvSpPr>
        <p:spPr>
          <a:xfrm>
            <a:off x="4599342" y="3068960"/>
            <a:ext cx="1340810"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Recibiste</a:t>
            </a:r>
          </a:p>
        </p:txBody>
      </p:sp>
      <p:sp>
        <p:nvSpPr>
          <p:cNvPr id="9" name="TextBox 8">
            <a:extLst>
              <a:ext uri="{FF2B5EF4-FFF2-40B4-BE49-F238E27FC236}">
                <a16:creationId xmlns:a16="http://schemas.microsoft.com/office/drawing/2014/main" id="{A00DCD39-6AB8-C26D-411A-A50ECABAF796}"/>
              </a:ext>
            </a:extLst>
          </p:cNvPr>
          <p:cNvSpPr txBox="1"/>
          <p:nvPr/>
        </p:nvSpPr>
        <p:spPr>
          <a:xfrm>
            <a:off x="5940152" y="3080005"/>
            <a:ext cx="1629542"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Perseveraste</a:t>
            </a:r>
          </a:p>
        </p:txBody>
      </p:sp>
      <p:sp>
        <p:nvSpPr>
          <p:cNvPr id="10" name="TextBox 9">
            <a:extLst>
              <a:ext uri="{FF2B5EF4-FFF2-40B4-BE49-F238E27FC236}">
                <a16:creationId xmlns:a16="http://schemas.microsoft.com/office/drawing/2014/main" id="{8E366880-2AD1-74C7-16D9-1587002C3F5D}"/>
              </a:ext>
            </a:extLst>
          </p:cNvPr>
          <p:cNvSpPr txBox="1"/>
          <p:nvPr/>
        </p:nvSpPr>
        <p:spPr>
          <a:xfrm>
            <a:off x="7587166" y="3086627"/>
            <a:ext cx="15568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Serás salvado</a:t>
            </a:r>
          </a:p>
        </p:txBody>
      </p:sp>
      <p:sp>
        <p:nvSpPr>
          <p:cNvPr id="15" name="2 CuadroTexto">
            <a:extLst>
              <a:ext uri="{FF2B5EF4-FFF2-40B4-BE49-F238E27FC236}">
                <a16:creationId xmlns:a16="http://schemas.microsoft.com/office/drawing/2014/main" id="{45ED0CFB-215A-87A7-6859-AEFCC2092691}"/>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7" name="1 CuadroTexto">
            <a:extLst>
              <a:ext uri="{FF2B5EF4-FFF2-40B4-BE49-F238E27FC236}">
                <a16:creationId xmlns:a16="http://schemas.microsoft.com/office/drawing/2014/main" id="{82467BA6-02ED-3006-1A23-E0B281073B73}"/>
              </a:ext>
            </a:extLst>
          </p:cNvPr>
          <p:cNvSpPr txBox="1"/>
          <p:nvPr/>
        </p:nvSpPr>
        <p:spPr>
          <a:xfrm>
            <a:off x="15812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15:11</a:t>
            </a:r>
          </a:p>
        </p:txBody>
      </p:sp>
      <p:sp>
        <p:nvSpPr>
          <p:cNvPr id="19" name="2 CuadroTexto">
            <a:extLst>
              <a:ext uri="{FF2B5EF4-FFF2-40B4-BE49-F238E27FC236}">
                <a16:creationId xmlns:a16="http://schemas.microsoft.com/office/drawing/2014/main" id="{8A27AA61-CAFE-C444-87D4-593892456FF8}"/>
              </a:ext>
            </a:extLst>
          </p:cNvPr>
          <p:cNvSpPr txBox="1"/>
          <p:nvPr/>
        </p:nvSpPr>
        <p:spPr>
          <a:xfrm>
            <a:off x="35496" y="4490303"/>
            <a:ext cx="442663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o sea yo o sean ellos, así predicamos,</a:t>
            </a:r>
            <a:r>
              <a:rPr lang="es-ES" sz="2400" dirty="0">
                <a:latin typeface="Calibri"/>
              </a:rPr>
              <a:t> </a:t>
            </a:r>
            <a:r>
              <a:rPr lang="es-ES" sz="2400" dirty="0">
                <a:solidFill>
                  <a:srgbClr val="00B0F0"/>
                </a:solidFill>
                <a:latin typeface="Calibri"/>
              </a:rPr>
              <a:t>y así habéis creído. </a:t>
            </a:r>
          </a:p>
        </p:txBody>
      </p:sp>
      <p:sp>
        <p:nvSpPr>
          <p:cNvPr id="21" name="TextBox 20">
            <a:extLst>
              <a:ext uri="{FF2B5EF4-FFF2-40B4-BE49-F238E27FC236}">
                <a16:creationId xmlns:a16="http://schemas.microsoft.com/office/drawing/2014/main" id="{ED366709-4D89-62CD-B62D-F2B72B038112}"/>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3" name="1 CuadroTexto">
            <a:extLst>
              <a:ext uri="{FF2B5EF4-FFF2-40B4-BE49-F238E27FC236}">
                <a16:creationId xmlns:a16="http://schemas.microsoft.com/office/drawing/2014/main" id="{B54DDC44-3523-FB4F-0A5D-E154EBA05E17}"/>
              </a:ext>
            </a:extLst>
          </p:cNvPr>
          <p:cNvSpPr txBox="1"/>
          <p:nvPr/>
        </p:nvSpPr>
        <p:spPr>
          <a:xfrm>
            <a:off x="2320221" y="504575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Romanos 10:8. 9</a:t>
            </a:r>
          </a:p>
        </p:txBody>
      </p:sp>
      <p:sp>
        <p:nvSpPr>
          <p:cNvPr id="16" name="2 CuadroTexto">
            <a:extLst>
              <a:ext uri="{FF2B5EF4-FFF2-40B4-BE49-F238E27FC236}">
                <a16:creationId xmlns:a16="http://schemas.microsoft.com/office/drawing/2014/main" id="{68DE41EB-31EE-2EDF-311F-25D7FB00252B}"/>
              </a:ext>
            </a:extLst>
          </p:cNvPr>
          <p:cNvSpPr txBox="1"/>
          <p:nvPr/>
        </p:nvSpPr>
        <p:spPr>
          <a:xfrm>
            <a:off x="35496" y="5517232"/>
            <a:ext cx="908948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Mas ¿qué dice? Cerca de ti está la palabra, en tu boca y en tu corazón. Esta es la palabra de fe que predicamos: que si confesares con tu boca que Jesús es el Señor, y creyeres en tu corazón que Dios le levantó de los muertos, serás salvo. </a:t>
            </a:r>
          </a:p>
        </p:txBody>
      </p:sp>
    </p:spTree>
    <p:extLst>
      <p:ext uri="{BB962C8B-B14F-4D97-AF65-F5344CB8AC3E}">
        <p14:creationId xmlns:p14="http://schemas.microsoft.com/office/powerpoint/2010/main" val="353974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5BA58-2CA0-2016-1697-99A5ADA678B4}"/>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01B2017-5DE2-4C40-3314-425091258F98}"/>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0B1D93B9-21DA-343F-8FF9-CE1BC3A766AA}"/>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a:t>
            </a:r>
            <a:r>
              <a:rPr lang="es-ES" sz="2300" dirty="0">
                <a:solidFill>
                  <a:srgbClr val="00B0F0"/>
                </a:solidFill>
                <a:latin typeface="Calibri"/>
              </a:rPr>
              <a:t>el cual también recibisteis,</a:t>
            </a:r>
            <a:r>
              <a:rPr lang="es-ES" sz="2300" dirty="0">
                <a:latin typeface="Calibri"/>
              </a:rPr>
              <a:t> </a:t>
            </a:r>
            <a:r>
              <a:rPr lang="es-ES" sz="2300" dirty="0">
                <a:solidFill>
                  <a:srgbClr val="FFFF00"/>
                </a:solidFill>
                <a:latin typeface="Calibri"/>
              </a:rPr>
              <a:t>en el cual también perseveráis</a:t>
            </a:r>
            <a:r>
              <a:rPr lang="es-ES" sz="2300" dirty="0">
                <a:latin typeface="Calibri"/>
              </a:rPr>
              <a:t>; </a:t>
            </a:r>
            <a:r>
              <a:rPr lang="es-ES" sz="2300" dirty="0">
                <a:solidFill>
                  <a:srgbClr val="00B0F0"/>
                </a:solidFill>
                <a:latin typeface="Calibri"/>
              </a:rPr>
              <a:t>por el cual asimismo, si retenéis la palabra que os he predicado, sois salvos,</a:t>
            </a:r>
            <a:r>
              <a:rPr lang="es-ES" sz="2300" dirty="0">
                <a:latin typeface="Calibri"/>
              </a:rPr>
              <a:t> si no creísteis en vano. </a:t>
            </a:r>
          </a:p>
        </p:txBody>
      </p:sp>
      <p:sp>
        <p:nvSpPr>
          <p:cNvPr id="11" name="TextBox 10">
            <a:extLst>
              <a:ext uri="{FF2B5EF4-FFF2-40B4-BE49-F238E27FC236}">
                <a16:creationId xmlns:a16="http://schemas.microsoft.com/office/drawing/2014/main" id="{C96E0D98-2890-6C14-C268-B78973418369}"/>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95A931A0-AD57-5E8C-5573-91297CE13B72}"/>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DD18A4A9-6783-DC6F-22C2-109F9FE49515}"/>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2" name="TextBox 1">
            <a:extLst>
              <a:ext uri="{FF2B5EF4-FFF2-40B4-BE49-F238E27FC236}">
                <a16:creationId xmlns:a16="http://schemas.microsoft.com/office/drawing/2014/main" id="{CB7A6721-0CB6-E5A2-81AD-72FB862E218D}"/>
              </a:ext>
            </a:extLst>
          </p:cNvPr>
          <p:cNvSpPr txBox="1"/>
          <p:nvPr/>
        </p:nvSpPr>
        <p:spPr>
          <a:xfrm>
            <a:off x="4599342" y="3068960"/>
            <a:ext cx="1340810"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Recibiste</a:t>
            </a:r>
          </a:p>
        </p:txBody>
      </p:sp>
      <p:sp>
        <p:nvSpPr>
          <p:cNvPr id="9" name="TextBox 8">
            <a:extLst>
              <a:ext uri="{FF2B5EF4-FFF2-40B4-BE49-F238E27FC236}">
                <a16:creationId xmlns:a16="http://schemas.microsoft.com/office/drawing/2014/main" id="{A99CCAA5-A0AB-8A4E-CE8D-B488502FB1A6}"/>
              </a:ext>
            </a:extLst>
          </p:cNvPr>
          <p:cNvSpPr txBox="1"/>
          <p:nvPr/>
        </p:nvSpPr>
        <p:spPr>
          <a:xfrm>
            <a:off x="5940152" y="3080005"/>
            <a:ext cx="1629542"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Perseveraste</a:t>
            </a:r>
          </a:p>
        </p:txBody>
      </p:sp>
      <p:sp>
        <p:nvSpPr>
          <p:cNvPr id="10" name="TextBox 9">
            <a:extLst>
              <a:ext uri="{FF2B5EF4-FFF2-40B4-BE49-F238E27FC236}">
                <a16:creationId xmlns:a16="http://schemas.microsoft.com/office/drawing/2014/main" id="{E0B69A48-AE1E-1A03-6B11-565DCA896F37}"/>
              </a:ext>
            </a:extLst>
          </p:cNvPr>
          <p:cNvSpPr txBox="1"/>
          <p:nvPr/>
        </p:nvSpPr>
        <p:spPr>
          <a:xfrm>
            <a:off x="7587166" y="3086627"/>
            <a:ext cx="15568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Serás salvado</a:t>
            </a:r>
          </a:p>
        </p:txBody>
      </p:sp>
      <p:sp>
        <p:nvSpPr>
          <p:cNvPr id="15" name="2 CuadroTexto">
            <a:extLst>
              <a:ext uri="{FF2B5EF4-FFF2-40B4-BE49-F238E27FC236}">
                <a16:creationId xmlns:a16="http://schemas.microsoft.com/office/drawing/2014/main" id="{51B40DA9-6C19-C4A8-EC2E-5B779B10D7FB}"/>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7" name="1 CuadroTexto">
            <a:extLst>
              <a:ext uri="{FF2B5EF4-FFF2-40B4-BE49-F238E27FC236}">
                <a16:creationId xmlns:a16="http://schemas.microsoft.com/office/drawing/2014/main" id="{C4F46417-B57E-429B-38A9-359104EB811D}"/>
              </a:ext>
            </a:extLst>
          </p:cNvPr>
          <p:cNvSpPr txBox="1"/>
          <p:nvPr/>
        </p:nvSpPr>
        <p:spPr>
          <a:xfrm>
            <a:off x="15812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15:11</a:t>
            </a:r>
          </a:p>
        </p:txBody>
      </p:sp>
      <p:sp>
        <p:nvSpPr>
          <p:cNvPr id="19" name="2 CuadroTexto">
            <a:extLst>
              <a:ext uri="{FF2B5EF4-FFF2-40B4-BE49-F238E27FC236}">
                <a16:creationId xmlns:a16="http://schemas.microsoft.com/office/drawing/2014/main" id="{247E5009-5CA3-2559-49CE-15377DDE909B}"/>
              </a:ext>
            </a:extLst>
          </p:cNvPr>
          <p:cNvSpPr txBox="1"/>
          <p:nvPr/>
        </p:nvSpPr>
        <p:spPr>
          <a:xfrm>
            <a:off x="35496" y="4490303"/>
            <a:ext cx="442663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o sea yo o sean ellos, así predicamos,</a:t>
            </a:r>
            <a:r>
              <a:rPr lang="es-ES" sz="2400" dirty="0">
                <a:latin typeface="Calibri"/>
              </a:rPr>
              <a:t> </a:t>
            </a:r>
            <a:r>
              <a:rPr lang="es-ES" sz="2400" dirty="0">
                <a:solidFill>
                  <a:srgbClr val="00B0F0"/>
                </a:solidFill>
                <a:latin typeface="Calibri"/>
              </a:rPr>
              <a:t>y así habéis creído. </a:t>
            </a:r>
          </a:p>
        </p:txBody>
      </p:sp>
      <p:sp>
        <p:nvSpPr>
          <p:cNvPr id="21" name="TextBox 20">
            <a:extLst>
              <a:ext uri="{FF2B5EF4-FFF2-40B4-BE49-F238E27FC236}">
                <a16:creationId xmlns:a16="http://schemas.microsoft.com/office/drawing/2014/main" id="{3C31D6DB-946C-10BD-7BB2-CE31EC1B8CAF}"/>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3" name="1 CuadroTexto">
            <a:extLst>
              <a:ext uri="{FF2B5EF4-FFF2-40B4-BE49-F238E27FC236}">
                <a16:creationId xmlns:a16="http://schemas.microsoft.com/office/drawing/2014/main" id="{DB8056E1-9D0B-FD62-22EA-463A509161EE}"/>
              </a:ext>
            </a:extLst>
          </p:cNvPr>
          <p:cNvSpPr txBox="1"/>
          <p:nvPr/>
        </p:nvSpPr>
        <p:spPr>
          <a:xfrm>
            <a:off x="2320221" y="504575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Romanos 10:8. 9</a:t>
            </a:r>
          </a:p>
        </p:txBody>
      </p:sp>
      <p:sp>
        <p:nvSpPr>
          <p:cNvPr id="16" name="2 CuadroTexto">
            <a:extLst>
              <a:ext uri="{FF2B5EF4-FFF2-40B4-BE49-F238E27FC236}">
                <a16:creationId xmlns:a16="http://schemas.microsoft.com/office/drawing/2014/main" id="{1CD5249C-33ED-34CC-F100-115F4FEA12E1}"/>
              </a:ext>
            </a:extLst>
          </p:cNvPr>
          <p:cNvSpPr txBox="1"/>
          <p:nvPr/>
        </p:nvSpPr>
        <p:spPr>
          <a:xfrm>
            <a:off x="35496" y="5517232"/>
            <a:ext cx="908948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¿qué dice? Cerca de ti está la palabra, en tu boca y en tu corazón. </a:t>
            </a:r>
            <a:r>
              <a:rPr lang="es-ES" sz="2400" dirty="0">
                <a:latin typeface="Calibri"/>
              </a:rPr>
              <a:t>Esta es la palabra de fe que predicamos: que si confesares con tu boca que Jesús es el Señor, y creyeres en tu corazón que Dios le levantó de los muertos, serás salvo. </a:t>
            </a:r>
          </a:p>
        </p:txBody>
      </p:sp>
    </p:spTree>
    <p:extLst>
      <p:ext uri="{BB962C8B-B14F-4D97-AF65-F5344CB8AC3E}">
        <p14:creationId xmlns:p14="http://schemas.microsoft.com/office/powerpoint/2010/main" val="912299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E3053-3D7E-E273-7BA6-58D5570783E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6AEB5FF-9AD3-D37D-015F-FA77FA65FE58}"/>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E5018277-CED6-24E8-B9B2-3E48BDF886C9}"/>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a:t>
            </a:r>
            <a:r>
              <a:rPr lang="es-ES" sz="2300" dirty="0">
                <a:solidFill>
                  <a:srgbClr val="00B0F0"/>
                </a:solidFill>
                <a:latin typeface="Calibri"/>
              </a:rPr>
              <a:t>el cual también recibisteis,</a:t>
            </a:r>
            <a:r>
              <a:rPr lang="es-ES" sz="2300" dirty="0">
                <a:latin typeface="Calibri"/>
              </a:rPr>
              <a:t> </a:t>
            </a:r>
            <a:r>
              <a:rPr lang="es-ES" sz="2300" dirty="0">
                <a:solidFill>
                  <a:srgbClr val="FFFF00"/>
                </a:solidFill>
                <a:latin typeface="Calibri"/>
              </a:rPr>
              <a:t>en el cual también perseveráis</a:t>
            </a:r>
            <a:r>
              <a:rPr lang="es-ES" sz="2300" dirty="0">
                <a:latin typeface="Calibri"/>
              </a:rPr>
              <a:t>; </a:t>
            </a:r>
            <a:r>
              <a:rPr lang="es-ES" sz="2300" dirty="0">
                <a:solidFill>
                  <a:srgbClr val="00B0F0"/>
                </a:solidFill>
                <a:latin typeface="Calibri"/>
              </a:rPr>
              <a:t>por el cual asimismo, si retenéis la palabra que os he predicado, sois salvos,</a:t>
            </a:r>
            <a:r>
              <a:rPr lang="es-ES" sz="2300" dirty="0">
                <a:latin typeface="Calibri"/>
              </a:rPr>
              <a:t> si no creísteis en vano. </a:t>
            </a:r>
          </a:p>
        </p:txBody>
      </p:sp>
      <p:sp>
        <p:nvSpPr>
          <p:cNvPr id="11" name="TextBox 10">
            <a:extLst>
              <a:ext uri="{FF2B5EF4-FFF2-40B4-BE49-F238E27FC236}">
                <a16:creationId xmlns:a16="http://schemas.microsoft.com/office/drawing/2014/main" id="{BE30383D-07F8-83BF-8B15-215613D3017A}"/>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A22F287D-7B67-064E-95C4-179E27ACCCEC}"/>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A56D67B6-659A-0D19-B4FA-89E91A858AED}"/>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2" name="TextBox 1">
            <a:extLst>
              <a:ext uri="{FF2B5EF4-FFF2-40B4-BE49-F238E27FC236}">
                <a16:creationId xmlns:a16="http://schemas.microsoft.com/office/drawing/2014/main" id="{540E29DF-AFCD-81B4-8DDB-D9B9D106ABA6}"/>
              </a:ext>
            </a:extLst>
          </p:cNvPr>
          <p:cNvSpPr txBox="1"/>
          <p:nvPr/>
        </p:nvSpPr>
        <p:spPr>
          <a:xfrm>
            <a:off x="4599342" y="3068960"/>
            <a:ext cx="1340810"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Recibiste</a:t>
            </a:r>
          </a:p>
        </p:txBody>
      </p:sp>
      <p:sp>
        <p:nvSpPr>
          <p:cNvPr id="9" name="TextBox 8">
            <a:extLst>
              <a:ext uri="{FF2B5EF4-FFF2-40B4-BE49-F238E27FC236}">
                <a16:creationId xmlns:a16="http://schemas.microsoft.com/office/drawing/2014/main" id="{0EFB6AE4-DF6F-7E85-8E5D-E24ADA67CFFB}"/>
              </a:ext>
            </a:extLst>
          </p:cNvPr>
          <p:cNvSpPr txBox="1"/>
          <p:nvPr/>
        </p:nvSpPr>
        <p:spPr>
          <a:xfrm>
            <a:off x="5940152" y="3080005"/>
            <a:ext cx="1629542"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Perseveraste</a:t>
            </a:r>
          </a:p>
        </p:txBody>
      </p:sp>
      <p:sp>
        <p:nvSpPr>
          <p:cNvPr id="10" name="TextBox 9">
            <a:extLst>
              <a:ext uri="{FF2B5EF4-FFF2-40B4-BE49-F238E27FC236}">
                <a16:creationId xmlns:a16="http://schemas.microsoft.com/office/drawing/2014/main" id="{216E95FE-FA7C-A838-0269-0D3B92432761}"/>
              </a:ext>
            </a:extLst>
          </p:cNvPr>
          <p:cNvSpPr txBox="1"/>
          <p:nvPr/>
        </p:nvSpPr>
        <p:spPr>
          <a:xfrm>
            <a:off x="7587166" y="3086627"/>
            <a:ext cx="15568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Serás salvado</a:t>
            </a:r>
          </a:p>
        </p:txBody>
      </p:sp>
      <p:sp>
        <p:nvSpPr>
          <p:cNvPr id="15" name="2 CuadroTexto">
            <a:extLst>
              <a:ext uri="{FF2B5EF4-FFF2-40B4-BE49-F238E27FC236}">
                <a16:creationId xmlns:a16="http://schemas.microsoft.com/office/drawing/2014/main" id="{A3D6774D-D69D-821F-CF7A-C6DACE1E2724}"/>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7" name="1 CuadroTexto">
            <a:extLst>
              <a:ext uri="{FF2B5EF4-FFF2-40B4-BE49-F238E27FC236}">
                <a16:creationId xmlns:a16="http://schemas.microsoft.com/office/drawing/2014/main" id="{F78F8F80-7440-C1B7-3E56-11E89442D517}"/>
              </a:ext>
            </a:extLst>
          </p:cNvPr>
          <p:cNvSpPr txBox="1"/>
          <p:nvPr/>
        </p:nvSpPr>
        <p:spPr>
          <a:xfrm>
            <a:off x="15812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15:11</a:t>
            </a:r>
          </a:p>
        </p:txBody>
      </p:sp>
      <p:sp>
        <p:nvSpPr>
          <p:cNvPr id="19" name="2 CuadroTexto">
            <a:extLst>
              <a:ext uri="{FF2B5EF4-FFF2-40B4-BE49-F238E27FC236}">
                <a16:creationId xmlns:a16="http://schemas.microsoft.com/office/drawing/2014/main" id="{CDCB18FC-B3F6-1212-363C-6B87E5D954EB}"/>
              </a:ext>
            </a:extLst>
          </p:cNvPr>
          <p:cNvSpPr txBox="1"/>
          <p:nvPr/>
        </p:nvSpPr>
        <p:spPr>
          <a:xfrm>
            <a:off x="35496" y="4490303"/>
            <a:ext cx="442663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o sea yo o sean ellos, así predicamos,</a:t>
            </a:r>
            <a:r>
              <a:rPr lang="es-ES" sz="2400" dirty="0">
                <a:latin typeface="Calibri"/>
              </a:rPr>
              <a:t> </a:t>
            </a:r>
            <a:r>
              <a:rPr lang="es-ES" sz="2400" dirty="0">
                <a:solidFill>
                  <a:srgbClr val="00B0F0"/>
                </a:solidFill>
                <a:latin typeface="Calibri"/>
              </a:rPr>
              <a:t>y así habéis creído. </a:t>
            </a:r>
          </a:p>
        </p:txBody>
      </p:sp>
      <p:sp>
        <p:nvSpPr>
          <p:cNvPr id="21" name="TextBox 20">
            <a:extLst>
              <a:ext uri="{FF2B5EF4-FFF2-40B4-BE49-F238E27FC236}">
                <a16:creationId xmlns:a16="http://schemas.microsoft.com/office/drawing/2014/main" id="{BDA1BE4E-EE1B-3434-F805-858D6419FF2E}"/>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3" name="1 CuadroTexto">
            <a:extLst>
              <a:ext uri="{FF2B5EF4-FFF2-40B4-BE49-F238E27FC236}">
                <a16:creationId xmlns:a16="http://schemas.microsoft.com/office/drawing/2014/main" id="{D3F6F07C-9787-6BB4-F9A0-BFE9A9CF9E67}"/>
              </a:ext>
            </a:extLst>
          </p:cNvPr>
          <p:cNvSpPr txBox="1"/>
          <p:nvPr/>
        </p:nvSpPr>
        <p:spPr>
          <a:xfrm>
            <a:off x="2320221" y="504575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Romanos 10:8. 9</a:t>
            </a:r>
          </a:p>
        </p:txBody>
      </p:sp>
      <p:sp>
        <p:nvSpPr>
          <p:cNvPr id="16" name="2 CuadroTexto">
            <a:extLst>
              <a:ext uri="{FF2B5EF4-FFF2-40B4-BE49-F238E27FC236}">
                <a16:creationId xmlns:a16="http://schemas.microsoft.com/office/drawing/2014/main" id="{1D61D78F-B78A-0C02-A302-5814126C509E}"/>
              </a:ext>
            </a:extLst>
          </p:cNvPr>
          <p:cNvSpPr txBox="1"/>
          <p:nvPr/>
        </p:nvSpPr>
        <p:spPr>
          <a:xfrm>
            <a:off x="35496" y="5517232"/>
            <a:ext cx="908948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¿qué dice? Cerca de ti está la palabra, en tu boca y en tu corazón. </a:t>
            </a:r>
            <a:r>
              <a:rPr lang="es-ES" sz="2400" dirty="0">
                <a:solidFill>
                  <a:srgbClr val="00B0F0"/>
                </a:solidFill>
                <a:latin typeface="Calibri"/>
              </a:rPr>
              <a:t>Esta es la palabra de fe que predicamos: que si confesares con tu boca que Jesús es el Señor, y creyeres en tu corazón que Dios le levantó de los muertos,</a:t>
            </a:r>
            <a:r>
              <a:rPr lang="es-ES" sz="2400" dirty="0">
                <a:latin typeface="Calibri"/>
              </a:rPr>
              <a:t> serás salvo. </a:t>
            </a:r>
          </a:p>
        </p:txBody>
      </p:sp>
    </p:spTree>
    <p:extLst>
      <p:ext uri="{BB962C8B-B14F-4D97-AF65-F5344CB8AC3E}">
        <p14:creationId xmlns:p14="http://schemas.microsoft.com/office/powerpoint/2010/main" val="3004273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34A5B8E-3F42-7C4E-CFD8-47D5FEE77748}"/>
              </a:ext>
            </a:extLst>
          </p:cNvPr>
          <p:cNvSpPr/>
          <p:nvPr/>
        </p:nvSpPr>
        <p:spPr>
          <a:xfrm>
            <a:off x="793070" y="116632"/>
            <a:ext cx="7557857" cy="1477328"/>
          </a:xfrm>
          <a:prstGeom prst="rect">
            <a:avLst/>
          </a:prstGeom>
          <a:noFill/>
        </p:spPr>
        <p:txBody>
          <a:bodyPr wrap="square" lIns="91440" tIns="45720" rIns="91440" bIns="45720">
            <a:spAutoFit/>
          </a:bodyPr>
          <a:lstStyle/>
          <a:p>
            <a:pPr algn="ctr"/>
            <a:r>
              <a:rPr lang="es-ES" sz="4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PRIMERA Y SEGUNDA</a:t>
            </a:r>
          </a:p>
          <a:p>
            <a:pPr algn="ctr"/>
            <a:r>
              <a:rPr lang="es-ES" sz="4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 LOS CORINTIOS</a:t>
            </a:r>
          </a:p>
        </p:txBody>
      </p:sp>
      <p:sp>
        <p:nvSpPr>
          <p:cNvPr id="6" name="Rectangle 5">
            <a:extLst>
              <a:ext uri="{FF2B5EF4-FFF2-40B4-BE49-F238E27FC236}">
                <a16:creationId xmlns:a16="http://schemas.microsoft.com/office/drawing/2014/main" id="{E00FAA2B-730E-F927-B3DF-3AB458AEEC2E}"/>
              </a:ext>
            </a:extLst>
          </p:cNvPr>
          <p:cNvSpPr/>
          <p:nvPr/>
        </p:nvSpPr>
        <p:spPr>
          <a:xfrm>
            <a:off x="758357" y="5157192"/>
            <a:ext cx="7627281" cy="1384995"/>
          </a:xfrm>
          <a:prstGeom prst="rect">
            <a:avLst/>
          </a:prstGeom>
          <a:noFill/>
        </p:spPr>
        <p:txBody>
          <a:bodyPr wrap="none" lIns="91440" tIns="45720" rIns="91440" bIns="45720">
            <a:spAutoFit/>
          </a:bodyPr>
          <a:lstStyle/>
          <a:p>
            <a:pPr algn="ctr"/>
            <a:r>
              <a:rPr lang="es-ES" sz="4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EL PODER DE LA </a:t>
            </a:r>
          </a:p>
          <a:p>
            <a:pPr algn="ctr"/>
            <a:r>
              <a:rPr lang="es-ES" sz="4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RESURRECCIÓN DE CRISTO</a:t>
            </a:r>
            <a:endParaRPr lang="en-US" sz="4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4" name="Picture 3">
            <a:extLst>
              <a:ext uri="{FF2B5EF4-FFF2-40B4-BE49-F238E27FC236}">
                <a16:creationId xmlns:a16="http://schemas.microsoft.com/office/drawing/2014/main" id="{81F5465B-312E-32CF-392D-7012935678CD}"/>
              </a:ext>
            </a:extLst>
          </p:cNvPr>
          <p:cNvPicPr>
            <a:picLocks noChangeAspect="1"/>
          </p:cNvPicPr>
          <p:nvPr/>
        </p:nvPicPr>
        <p:blipFill>
          <a:blip r:embed="rId2"/>
          <a:srcRect l="3125" t="5541" r="5591"/>
          <a:stretch>
            <a:fillRect/>
          </a:stretch>
        </p:blipFill>
        <p:spPr>
          <a:xfrm>
            <a:off x="3059832" y="2492896"/>
            <a:ext cx="2664296" cy="2591434"/>
          </a:xfrm>
          <a:prstGeom prst="rect">
            <a:avLst/>
          </a:prstGeom>
        </p:spPr>
      </p:pic>
      <p:sp>
        <p:nvSpPr>
          <p:cNvPr id="8" name="Rectangle 7">
            <a:extLst>
              <a:ext uri="{FF2B5EF4-FFF2-40B4-BE49-F238E27FC236}">
                <a16:creationId xmlns:a16="http://schemas.microsoft.com/office/drawing/2014/main" id="{0E1409A2-F917-406B-7BE4-123321EE4AF7}"/>
              </a:ext>
            </a:extLst>
          </p:cNvPr>
          <p:cNvSpPr/>
          <p:nvPr/>
        </p:nvSpPr>
        <p:spPr>
          <a:xfrm>
            <a:off x="178743" y="1598329"/>
            <a:ext cx="8786508" cy="461665"/>
          </a:xfrm>
          <a:prstGeom prst="rect">
            <a:avLst/>
          </a:prstGeom>
          <a:noFill/>
        </p:spPr>
        <p:txBody>
          <a:bodyPr wrap="none" lIns="91440" tIns="45720" rIns="91440" bIns="45720">
            <a:spAutoFit/>
          </a:bodyPr>
          <a:lstStyle/>
          <a:p>
            <a:pPr algn="ctr"/>
            <a:r>
              <a:rPr lang="es-ES"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LA ESENCIA DE LA VIDA Y DEL TESTIMONIO CRISTIANOS</a:t>
            </a:r>
            <a:endParaRPr lang="en-US" sz="2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40602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02DA-6D1F-EE6B-56C7-7EFF667FB3A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B03BF235-8711-4BC2-756A-50B93FAE8F1F}"/>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FE360F98-048D-181C-8667-DD01B39E5B36}"/>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a:t>
            </a:r>
            <a:r>
              <a:rPr lang="es-ES" sz="2300" dirty="0">
                <a:solidFill>
                  <a:srgbClr val="00B0F0"/>
                </a:solidFill>
                <a:latin typeface="Calibri"/>
              </a:rPr>
              <a:t>el cual también recibisteis,</a:t>
            </a:r>
            <a:r>
              <a:rPr lang="es-ES" sz="2300" dirty="0">
                <a:latin typeface="Calibri"/>
              </a:rPr>
              <a:t> </a:t>
            </a:r>
            <a:r>
              <a:rPr lang="es-ES" sz="2300" dirty="0">
                <a:solidFill>
                  <a:srgbClr val="FFFF00"/>
                </a:solidFill>
                <a:latin typeface="Calibri"/>
              </a:rPr>
              <a:t>en el cual también perseveráis</a:t>
            </a:r>
            <a:r>
              <a:rPr lang="es-ES" sz="2300" dirty="0">
                <a:latin typeface="Calibri"/>
              </a:rPr>
              <a:t>; </a:t>
            </a:r>
            <a:r>
              <a:rPr lang="es-ES" sz="2300" dirty="0">
                <a:solidFill>
                  <a:srgbClr val="00B0F0"/>
                </a:solidFill>
                <a:latin typeface="Calibri"/>
              </a:rPr>
              <a:t>por el cual asimismo, si retenéis la palabra que os he predicado, sois salvos,</a:t>
            </a:r>
            <a:r>
              <a:rPr lang="es-ES" sz="2300" dirty="0">
                <a:latin typeface="Calibri"/>
              </a:rPr>
              <a:t> si no creísteis en vano. </a:t>
            </a:r>
          </a:p>
        </p:txBody>
      </p:sp>
      <p:sp>
        <p:nvSpPr>
          <p:cNvPr id="11" name="TextBox 10">
            <a:extLst>
              <a:ext uri="{FF2B5EF4-FFF2-40B4-BE49-F238E27FC236}">
                <a16:creationId xmlns:a16="http://schemas.microsoft.com/office/drawing/2014/main" id="{AD12E300-73AC-2D7E-7DFB-A4CCF415264E}"/>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7C39050D-94DB-52F4-2384-4BBB60CC2177}"/>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020D5745-BE86-4F08-736B-1B84CD9D4F97}"/>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2" name="TextBox 1">
            <a:extLst>
              <a:ext uri="{FF2B5EF4-FFF2-40B4-BE49-F238E27FC236}">
                <a16:creationId xmlns:a16="http://schemas.microsoft.com/office/drawing/2014/main" id="{C78E9646-7B91-581C-5CA9-CB34AFF757AD}"/>
              </a:ext>
            </a:extLst>
          </p:cNvPr>
          <p:cNvSpPr txBox="1"/>
          <p:nvPr/>
        </p:nvSpPr>
        <p:spPr>
          <a:xfrm>
            <a:off x="4599342" y="3068960"/>
            <a:ext cx="1340810"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Recibiste</a:t>
            </a:r>
          </a:p>
        </p:txBody>
      </p:sp>
      <p:sp>
        <p:nvSpPr>
          <p:cNvPr id="9" name="TextBox 8">
            <a:extLst>
              <a:ext uri="{FF2B5EF4-FFF2-40B4-BE49-F238E27FC236}">
                <a16:creationId xmlns:a16="http://schemas.microsoft.com/office/drawing/2014/main" id="{32D23AAA-1783-863D-1ECD-349727D384A1}"/>
              </a:ext>
            </a:extLst>
          </p:cNvPr>
          <p:cNvSpPr txBox="1"/>
          <p:nvPr/>
        </p:nvSpPr>
        <p:spPr>
          <a:xfrm>
            <a:off x="5940152" y="3080005"/>
            <a:ext cx="1629542" cy="339452"/>
          </a:xfrm>
          <a:prstGeom prst="homePlate">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Perseveraste</a:t>
            </a:r>
          </a:p>
        </p:txBody>
      </p:sp>
      <p:sp>
        <p:nvSpPr>
          <p:cNvPr id="10" name="TextBox 9">
            <a:extLst>
              <a:ext uri="{FF2B5EF4-FFF2-40B4-BE49-F238E27FC236}">
                <a16:creationId xmlns:a16="http://schemas.microsoft.com/office/drawing/2014/main" id="{28E9D794-E414-F13F-D08B-112E18711C7E}"/>
              </a:ext>
            </a:extLst>
          </p:cNvPr>
          <p:cNvSpPr txBox="1"/>
          <p:nvPr/>
        </p:nvSpPr>
        <p:spPr>
          <a:xfrm>
            <a:off x="7587166" y="3086627"/>
            <a:ext cx="15568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Serás salvado</a:t>
            </a:r>
          </a:p>
        </p:txBody>
      </p:sp>
      <p:sp>
        <p:nvSpPr>
          <p:cNvPr id="15" name="2 CuadroTexto">
            <a:extLst>
              <a:ext uri="{FF2B5EF4-FFF2-40B4-BE49-F238E27FC236}">
                <a16:creationId xmlns:a16="http://schemas.microsoft.com/office/drawing/2014/main" id="{D660B6AA-8868-8634-EB15-323695708A25}"/>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7" name="1 CuadroTexto">
            <a:extLst>
              <a:ext uri="{FF2B5EF4-FFF2-40B4-BE49-F238E27FC236}">
                <a16:creationId xmlns:a16="http://schemas.microsoft.com/office/drawing/2014/main" id="{E03592C9-B283-AF61-47C6-8E15262AC91A}"/>
              </a:ext>
            </a:extLst>
          </p:cNvPr>
          <p:cNvSpPr txBox="1"/>
          <p:nvPr/>
        </p:nvSpPr>
        <p:spPr>
          <a:xfrm>
            <a:off x="15812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15:11</a:t>
            </a:r>
          </a:p>
        </p:txBody>
      </p:sp>
      <p:sp>
        <p:nvSpPr>
          <p:cNvPr id="19" name="2 CuadroTexto">
            <a:extLst>
              <a:ext uri="{FF2B5EF4-FFF2-40B4-BE49-F238E27FC236}">
                <a16:creationId xmlns:a16="http://schemas.microsoft.com/office/drawing/2014/main" id="{088B8567-0B7A-4718-FC20-AE54DCFE9C73}"/>
              </a:ext>
            </a:extLst>
          </p:cNvPr>
          <p:cNvSpPr txBox="1"/>
          <p:nvPr/>
        </p:nvSpPr>
        <p:spPr>
          <a:xfrm>
            <a:off x="35496" y="4490303"/>
            <a:ext cx="442663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o sea yo o sean ellos, así predicamos,</a:t>
            </a:r>
            <a:r>
              <a:rPr lang="es-ES" sz="2400" dirty="0">
                <a:latin typeface="Calibri"/>
              </a:rPr>
              <a:t> </a:t>
            </a:r>
            <a:r>
              <a:rPr lang="es-ES" sz="2400" dirty="0">
                <a:solidFill>
                  <a:srgbClr val="00B0F0"/>
                </a:solidFill>
                <a:latin typeface="Calibri"/>
              </a:rPr>
              <a:t>y así habéis creído. </a:t>
            </a:r>
          </a:p>
        </p:txBody>
      </p:sp>
      <p:sp>
        <p:nvSpPr>
          <p:cNvPr id="21" name="TextBox 20">
            <a:extLst>
              <a:ext uri="{FF2B5EF4-FFF2-40B4-BE49-F238E27FC236}">
                <a16:creationId xmlns:a16="http://schemas.microsoft.com/office/drawing/2014/main" id="{7FDA9101-F18A-3AE5-CD4F-ED17F228834D}"/>
              </a:ext>
            </a:extLst>
          </p:cNvPr>
          <p:cNvSpPr txBox="1"/>
          <p:nvPr/>
        </p:nvSpPr>
        <p:spPr>
          <a:xfrm>
            <a:off x="4588474" y="2256520"/>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3" name="1 CuadroTexto">
            <a:extLst>
              <a:ext uri="{FF2B5EF4-FFF2-40B4-BE49-F238E27FC236}">
                <a16:creationId xmlns:a16="http://schemas.microsoft.com/office/drawing/2014/main" id="{AE01E283-62F7-FC20-6626-AF425432DAB9}"/>
              </a:ext>
            </a:extLst>
          </p:cNvPr>
          <p:cNvSpPr txBox="1"/>
          <p:nvPr/>
        </p:nvSpPr>
        <p:spPr>
          <a:xfrm>
            <a:off x="2320221" y="504575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Romanos 10:8. 9</a:t>
            </a:r>
          </a:p>
        </p:txBody>
      </p:sp>
      <p:sp>
        <p:nvSpPr>
          <p:cNvPr id="16" name="2 CuadroTexto">
            <a:extLst>
              <a:ext uri="{FF2B5EF4-FFF2-40B4-BE49-F238E27FC236}">
                <a16:creationId xmlns:a16="http://schemas.microsoft.com/office/drawing/2014/main" id="{1E06E758-84A0-12BC-1347-DD1EBDB6C409}"/>
              </a:ext>
            </a:extLst>
          </p:cNvPr>
          <p:cNvSpPr txBox="1"/>
          <p:nvPr/>
        </p:nvSpPr>
        <p:spPr>
          <a:xfrm>
            <a:off x="35496" y="5517232"/>
            <a:ext cx="908948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¿qué dice? Cerca de ti está la palabra, en tu boca y en tu corazón. </a:t>
            </a:r>
            <a:r>
              <a:rPr lang="es-ES" sz="2400" dirty="0">
                <a:solidFill>
                  <a:srgbClr val="00B0F0"/>
                </a:solidFill>
                <a:latin typeface="Calibri"/>
              </a:rPr>
              <a:t>Esta es la palabra de fe que predicamos: que si confesares con tu boca que Jesús es el Señor, y creyeres en tu corazón que Dios le levantó de los muertos,</a:t>
            </a:r>
            <a:r>
              <a:rPr lang="es-ES" sz="2400" dirty="0">
                <a:latin typeface="Calibri"/>
              </a:rPr>
              <a:t> </a:t>
            </a:r>
            <a:r>
              <a:rPr lang="es-ES" sz="2400" dirty="0">
                <a:solidFill>
                  <a:srgbClr val="FFFF00"/>
                </a:solidFill>
                <a:latin typeface="Calibri"/>
              </a:rPr>
              <a:t>serás salvo. </a:t>
            </a:r>
          </a:p>
        </p:txBody>
      </p:sp>
      <p:sp>
        <p:nvSpPr>
          <p:cNvPr id="8" name="TextBox 7">
            <a:extLst>
              <a:ext uri="{FF2B5EF4-FFF2-40B4-BE49-F238E27FC236}">
                <a16:creationId xmlns:a16="http://schemas.microsoft.com/office/drawing/2014/main" id="{B135F2D3-0D89-0710-1CD8-C573C9D0977C}"/>
              </a:ext>
            </a:extLst>
          </p:cNvPr>
          <p:cNvSpPr txBox="1"/>
          <p:nvPr/>
        </p:nvSpPr>
        <p:spPr>
          <a:xfrm>
            <a:off x="4596943" y="343526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cristiano es llamado a convertirse en testigo de la realidad de Cristo resucitado</a:t>
            </a:r>
          </a:p>
        </p:txBody>
      </p:sp>
    </p:spTree>
    <p:extLst>
      <p:ext uri="{BB962C8B-B14F-4D97-AF65-F5344CB8AC3E}">
        <p14:creationId xmlns:p14="http://schemas.microsoft.com/office/powerpoint/2010/main" val="409708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0A426-1F8B-22E2-C5C5-B84449DF528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B89116B6-8C8C-9D9C-9C62-EEAFE88DFE5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AAAD4129-E97F-AB53-C307-E8215AD5F3B4}"/>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si se predica de Cristo que resucitó de los muertos, ¿cómo dicen algunos entre vosotros que no hay resurrección de muertos? </a:t>
            </a:r>
          </a:p>
        </p:txBody>
      </p:sp>
      <p:sp>
        <p:nvSpPr>
          <p:cNvPr id="18" name="TextBox 17">
            <a:extLst>
              <a:ext uri="{FF2B5EF4-FFF2-40B4-BE49-F238E27FC236}">
                <a16:creationId xmlns:a16="http://schemas.microsoft.com/office/drawing/2014/main" id="{F2EE382E-82D1-564F-6047-34575D09C2BA}"/>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22" name="TextBox 21">
            <a:extLst>
              <a:ext uri="{FF2B5EF4-FFF2-40B4-BE49-F238E27FC236}">
                <a16:creationId xmlns:a16="http://schemas.microsoft.com/office/drawing/2014/main" id="{7924450D-34F8-310F-2024-4B3861E3A02F}"/>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24" name="TextBox 23">
            <a:extLst>
              <a:ext uri="{FF2B5EF4-FFF2-40B4-BE49-F238E27FC236}">
                <a16:creationId xmlns:a16="http://schemas.microsoft.com/office/drawing/2014/main" id="{21C84A91-4109-1F23-3DC8-AD856CC955DE}"/>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26" name="TextBox 25">
            <a:extLst>
              <a:ext uri="{FF2B5EF4-FFF2-40B4-BE49-F238E27FC236}">
                <a16:creationId xmlns:a16="http://schemas.microsoft.com/office/drawing/2014/main" id="{DC5F4AE5-282C-BFA0-FA1B-BFC0A81E324F}"/>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Tree>
    <p:extLst>
      <p:ext uri="{BB962C8B-B14F-4D97-AF65-F5344CB8AC3E}">
        <p14:creationId xmlns:p14="http://schemas.microsoft.com/office/powerpoint/2010/main" val="408054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4"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49534-2F4C-BE3A-9766-6C44A056454E}"/>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6894144-EB2E-51CB-5199-C67724F24357}"/>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8296D615-019F-559B-26C3-D8414DDE128F}"/>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latin typeface="Calibri"/>
              </a:rPr>
              <a:t>¿cómo dicen algunos entre vosotros que no hay resurrección de muertos? </a:t>
            </a:r>
          </a:p>
        </p:txBody>
      </p:sp>
      <p:sp>
        <p:nvSpPr>
          <p:cNvPr id="18" name="TextBox 17">
            <a:extLst>
              <a:ext uri="{FF2B5EF4-FFF2-40B4-BE49-F238E27FC236}">
                <a16:creationId xmlns:a16="http://schemas.microsoft.com/office/drawing/2014/main" id="{07454DE9-528B-889E-EF74-2A8A747DE448}"/>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22" name="TextBox 21">
            <a:extLst>
              <a:ext uri="{FF2B5EF4-FFF2-40B4-BE49-F238E27FC236}">
                <a16:creationId xmlns:a16="http://schemas.microsoft.com/office/drawing/2014/main" id="{5BC6A839-7CB5-EEDD-FB22-6DFA6FF94B00}"/>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24" name="TextBox 23">
            <a:extLst>
              <a:ext uri="{FF2B5EF4-FFF2-40B4-BE49-F238E27FC236}">
                <a16:creationId xmlns:a16="http://schemas.microsoft.com/office/drawing/2014/main" id="{A0E2AC80-E5F6-C626-46D5-51B2212737B2}"/>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26" name="TextBox 25">
            <a:extLst>
              <a:ext uri="{FF2B5EF4-FFF2-40B4-BE49-F238E27FC236}">
                <a16:creationId xmlns:a16="http://schemas.microsoft.com/office/drawing/2014/main" id="{97E3BA47-6C71-28C5-4327-5A3BCFCBD96F}"/>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Tree>
    <p:extLst>
      <p:ext uri="{BB962C8B-B14F-4D97-AF65-F5344CB8AC3E}">
        <p14:creationId xmlns:p14="http://schemas.microsoft.com/office/powerpoint/2010/main" val="301823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BD82F-F7ED-45B6-C818-2898BCD5100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55044ED0-9C7D-7A8A-0CE1-A7A76E050639}"/>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FB0AE288-5603-920A-CA88-9662041982FB}"/>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16503670-8BC9-D64B-3CCD-BD64941D8AE4}"/>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FB4A60BC-A5D4-97F7-BE89-88A5F74233EA}"/>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Porque si no hay resurrección de muertos, tampoco Cristo resucitó. Y si Cristo no resucitó, vana es entonces nuestra predicación, vana es también vuestra fe. Y somos hallados falsos testigos de Dios; porque hemos testificado de Dios que él resucitó a Cristo, al cual no resucitó, si en verdad los muertos no resucitan. Porque si los muertos no resucitan, tampoco Cristo resucitó; y si Cristo no resucitó, vuestra fe es vana; aún estáis en vuestros pecados. Entonces también los que durmieron en Cristo perecieron. </a:t>
            </a:r>
          </a:p>
        </p:txBody>
      </p:sp>
      <p:sp>
        <p:nvSpPr>
          <p:cNvPr id="10" name="TextBox 9">
            <a:extLst>
              <a:ext uri="{FF2B5EF4-FFF2-40B4-BE49-F238E27FC236}">
                <a16:creationId xmlns:a16="http://schemas.microsoft.com/office/drawing/2014/main" id="{0A343BDB-3825-2669-3561-71C59C0456AF}"/>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3B6B0DB4-9FC1-4F89-9FF1-7047F66BAF5E}"/>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7919898C-B1A0-99EA-D15A-FE63226D2425}"/>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068EFB8B-4385-026A-36AF-883682089651}"/>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Tree>
    <p:extLst>
      <p:ext uri="{BB962C8B-B14F-4D97-AF65-F5344CB8AC3E}">
        <p14:creationId xmlns:p14="http://schemas.microsoft.com/office/powerpoint/2010/main" val="306670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7722F-54BA-BF21-7912-8DE5E3612D58}"/>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07C57CE-67CE-83E0-C912-783C3D67007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EDE4DEE2-FBD3-66DE-51CD-EEB4460C604B}"/>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98FBE479-C537-1A04-A1C8-E5B1D78D0872}"/>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D1FA8FB5-CD5E-677B-9A2F-F1752EF6FE02}"/>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si no hay resurrección de muertos,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si Cristo no resucitó, vana es entonces nuestra predicación, vana es también vuestra fe. Y somos hallados falsos testigos de Dios; porque hemos testificado de Dios que él resucitó a Cristo, al cual no resucitó, si en verdad los muertos no resucitan. Porque si los muertos no resucitan, tampoco Cristo resucitó; y si Cristo no resucitó, vuestra fe es vana; aún estáis en vuestros pecados. Entonces también los que durmieron en Cristo perecieron. </a:t>
            </a:r>
          </a:p>
        </p:txBody>
      </p:sp>
      <p:sp>
        <p:nvSpPr>
          <p:cNvPr id="10" name="TextBox 9">
            <a:extLst>
              <a:ext uri="{FF2B5EF4-FFF2-40B4-BE49-F238E27FC236}">
                <a16:creationId xmlns:a16="http://schemas.microsoft.com/office/drawing/2014/main" id="{FCB8B936-EADB-281A-B86B-7CDA2486BA9E}"/>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5C724072-A887-4E19-E20F-2A4257D4FE28}"/>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2F97E306-7FA6-BFBF-7653-04EE05BE5737}"/>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3736180C-AE44-D241-B2A7-82D7A5129EF7}"/>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Tree>
    <p:extLst>
      <p:ext uri="{BB962C8B-B14F-4D97-AF65-F5344CB8AC3E}">
        <p14:creationId xmlns:p14="http://schemas.microsoft.com/office/powerpoint/2010/main" val="674696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AA546-59A6-8EAA-B6AD-1263974E58A9}"/>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A593222-4622-29A1-4574-CD1185CBBB97}"/>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E0AA0762-7F81-B429-D05D-92AAB577253B}"/>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21AFC100-0641-AB25-6C9E-931A9B33E5AF}"/>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1D797196-6E62-EF75-B35F-E367D909D3F2}"/>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si no hay resurrección de muertos,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si Cristo no resucitó, vana es entonces nuestra predicación, vana es también vuestra fe. Y somos hallados falsos testigos de Dios; porque hemos testificado de Dios que él resucitó a Cristo, al cual no resucitó, si en verdad los muertos no resucitan. </a:t>
            </a:r>
            <a:r>
              <a:rPr lang="es-ES" sz="2300" dirty="0">
                <a:solidFill>
                  <a:srgbClr val="FFFF00"/>
                </a:solidFill>
                <a:latin typeface="Calibri"/>
              </a:rPr>
              <a:t>Porque si los muertos no resucitan,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si Cristo no resucitó, vuestra fe es vana; aún estáis en vuestros pecados. Entonces también los que durmieron en Cristo perecieron. </a:t>
            </a:r>
          </a:p>
        </p:txBody>
      </p:sp>
      <p:sp>
        <p:nvSpPr>
          <p:cNvPr id="10" name="TextBox 9">
            <a:extLst>
              <a:ext uri="{FF2B5EF4-FFF2-40B4-BE49-F238E27FC236}">
                <a16:creationId xmlns:a16="http://schemas.microsoft.com/office/drawing/2014/main" id="{320A37BC-3929-9760-70D5-90EF8B3CC4C5}"/>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4C588298-61E3-522C-7B35-BC997891E594}"/>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1A71B04E-1B29-F977-5DBF-9096EEACC17D}"/>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972B38A4-8A01-0922-C777-A65E391AE6E5}"/>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2" name="TextBox 1">
            <a:extLst>
              <a:ext uri="{FF2B5EF4-FFF2-40B4-BE49-F238E27FC236}">
                <a16:creationId xmlns:a16="http://schemas.microsoft.com/office/drawing/2014/main" id="{63EFC96B-D6E9-881B-8873-18D03162E0F1}"/>
              </a:ext>
            </a:extLst>
          </p:cNvPr>
          <p:cNvSpPr txBox="1"/>
          <p:nvPr/>
        </p:nvSpPr>
        <p:spPr>
          <a:xfrm>
            <a:off x="4572000" y="3076489"/>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no hay resurrección de muertos, tampoco Cristo resucitó</a:t>
            </a:r>
          </a:p>
        </p:txBody>
      </p:sp>
    </p:spTree>
    <p:extLst>
      <p:ext uri="{BB962C8B-B14F-4D97-AF65-F5344CB8AC3E}">
        <p14:creationId xmlns:p14="http://schemas.microsoft.com/office/powerpoint/2010/main" val="59519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637B9-913D-C5CA-1BC8-25C48FAF9576}"/>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C360970-CF43-21E0-8FAA-A8D219675DF3}"/>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1EE24392-B6A3-37FE-3522-F0BAD756AF53}"/>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1740AC73-56BD-F027-5597-D0DB86AFF6DA}"/>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35828A9A-F2D2-3166-A2F5-185E48416782}"/>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si no hay resurrección de muertos,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solidFill>
                  <a:srgbClr val="00B0F0"/>
                </a:solidFill>
                <a:latin typeface="Calibri"/>
              </a:rPr>
              <a:t>Y </a:t>
            </a:r>
            <a:r>
              <a:rPr lang="es-ES" sz="2300" u="sng" dirty="0">
                <a:solidFill>
                  <a:srgbClr val="00B0F0"/>
                </a:solidFill>
                <a:latin typeface="Calibri"/>
              </a:rPr>
              <a:t>si Cristo no resucitó</a:t>
            </a:r>
            <a:r>
              <a:rPr lang="es-ES" sz="2300" dirty="0">
                <a:solidFill>
                  <a:srgbClr val="00B0F0"/>
                </a:solidFill>
                <a:latin typeface="Calibri"/>
              </a:rPr>
              <a:t>, vana es entonces nuestra predicación, </a:t>
            </a:r>
            <a:r>
              <a:rPr lang="es-ES" sz="2300" dirty="0">
                <a:latin typeface="Calibri"/>
              </a:rPr>
              <a:t>vana es también vuestra fe. Y somos hallados falsos testigos de Dios; porque hemos testificado de Dios que él resucitó a Cristo, al cual no resucitó, si en verdad los muertos no resucitan. </a:t>
            </a:r>
            <a:r>
              <a:rPr lang="es-ES" sz="2300" dirty="0">
                <a:solidFill>
                  <a:srgbClr val="FFFF00"/>
                </a:solidFill>
                <a:latin typeface="Calibri"/>
              </a:rPr>
              <a:t>Porque si los muertos no resucitan,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si Cristo no resucitó, vuestra fe es vana; aún estáis en vuestros pecados. Entonces también los que durmieron en Cristo perecieron. </a:t>
            </a:r>
          </a:p>
        </p:txBody>
      </p:sp>
      <p:sp>
        <p:nvSpPr>
          <p:cNvPr id="10" name="TextBox 9">
            <a:extLst>
              <a:ext uri="{FF2B5EF4-FFF2-40B4-BE49-F238E27FC236}">
                <a16:creationId xmlns:a16="http://schemas.microsoft.com/office/drawing/2014/main" id="{8646E539-A31F-D1DC-B96F-54D8DE1AD8BF}"/>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2E8A441-DD99-82ED-DD39-B2D15AD1B679}"/>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E66DEE69-0627-ACDC-20C3-2306283E2E38}"/>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36FB19CF-8F55-8844-3E18-0189FABE6E5F}"/>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2" name="TextBox 1">
            <a:extLst>
              <a:ext uri="{FF2B5EF4-FFF2-40B4-BE49-F238E27FC236}">
                <a16:creationId xmlns:a16="http://schemas.microsoft.com/office/drawing/2014/main" id="{98543FE7-AEF9-6033-A020-3700256E2B63}"/>
              </a:ext>
            </a:extLst>
          </p:cNvPr>
          <p:cNvSpPr txBox="1"/>
          <p:nvPr/>
        </p:nvSpPr>
        <p:spPr>
          <a:xfrm>
            <a:off x="4572000" y="3076489"/>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no hay resurrección de muertos, tampoco Cristo resucitó</a:t>
            </a:r>
          </a:p>
        </p:txBody>
      </p:sp>
      <p:sp>
        <p:nvSpPr>
          <p:cNvPr id="3" name="TextBox 2">
            <a:extLst>
              <a:ext uri="{FF2B5EF4-FFF2-40B4-BE49-F238E27FC236}">
                <a16:creationId xmlns:a16="http://schemas.microsoft.com/office/drawing/2014/main" id="{F4D45D53-3681-C263-C5A1-2BA8834CC53D}"/>
              </a:ext>
            </a:extLst>
          </p:cNvPr>
          <p:cNvSpPr txBox="1"/>
          <p:nvPr/>
        </p:nvSpPr>
        <p:spPr>
          <a:xfrm>
            <a:off x="4562488" y="3676906"/>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predicación es vana  </a:t>
            </a:r>
          </a:p>
        </p:txBody>
      </p:sp>
    </p:spTree>
    <p:extLst>
      <p:ext uri="{BB962C8B-B14F-4D97-AF65-F5344CB8AC3E}">
        <p14:creationId xmlns:p14="http://schemas.microsoft.com/office/powerpoint/2010/main" val="2767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FE52D-60FA-2011-A1C0-EEE1731C8C0B}"/>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FBCB348-6775-9FF0-EB4C-823039DD8221}"/>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91661F21-3C84-C9AF-2710-3CD4CACC951E}"/>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BCE1C3E0-2DC5-88EB-AF1E-167B27C5143F}"/>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C4A9750C-02C0-691F-C9AD-72296C2ECB4B}"/>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si no hay resurrección de muertos,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solidFill>
                  <a:srgbClr val="00B0F0"/>
                </a:solidFill>
                <a:latin typeface="Calibri"/>
              </a:rPr>
              <a:t>Y </a:t>
            </a:r>
            <a:r>
              <a:rPr lang="es-ES" sz="2300" u="sng" dirty="0">
                <a:solidFill>
                  <a:srgbClr val="00B0F0"/>
                </a:solidFill>
                <a:latin typeface="Calibri"/>
              </a:rPr>
              <a:t>si Cristo no resucitó</a:t>
            </a:r>
            <a:r>
              <a:rPr lang="es-ES" sz="2300" dirty="0">
                <a:solidFill>
                  <a:srgbClr val="00B0F0"/>
                </a:solidFill>
                <a:latin typeface="Calibri"/>
              </a:rPr>
              <a:t>, vana es entonces nuestra predicación, </a:t>
            </a:r>
            <a:r>
              <a:rPr lang="es-ES" sz="2300" dirty="0">
                <a:solidFill>
                  <a:srgbClr val="FFFF00"/>
                </a:solidFill>
                <a:latin typeface="Calibri"/>
              </a:rPr>
              <a:t>vana es también vuestra fe.</a:t>
            </a:r>
            <a:r>
              <a:rPr lang="es-ES" sz="2300" dirty="0">
                <a:latin typeface="Calibri"/>
              </a:rPr>
              <a:t> Y somos hallados falsos testigos de Dios; porque hemos testificado de Dios que él resucitó a Cristo, al cual no resucitó, si en verdad los muertos no resucitan. </a:t>
            </a:r>
            <a:r>
              <a:rPr lang="es-ES" sz="2300" dirty="0">
                <a:solidFill>
                  <a:srgbClr val="FFFF00"/>
                </a:solidFill>
                <a:latin typeface="Calibri"/>
              </a:rPr>
              <a:t>Porque si los muertos no resucitan,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si Cristo no resucitó, vuestra fe es vana; aún estáis en vuestros pecados. Entonces también los que durmieron en Cristo perecieron. </a:t>
            </a:r>
          </a:p>
        </p:txBody>
      </p:sp>
      <p:sp>
        <p:nvSpPr>
          <p:cNvPr id="10" name="TextBox 9">
            <a:extLst>
              <a:ext uri="{FF2B5EF4-FFF2-40B4-BE49-F238E27FC236}">
                <a16:creationId xmlns:a16="http://schemas.microsoft.com/office/drawing/2014/main" id="{119E0E1F-9DAF-60AD-37E2-BF5B713EED35}"/>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A394426-A64B-C149-DFE4-95ACB3AF6A9E}"/>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ADA57CD1-B1D4-C6E4-DC47-3B92FCE547A0}"/>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C2650C38-3F59-9B47-3805-31BD961E5733}"/>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2" name="TextBox 1">
            <a:extLst>
              <a:ext uri="{FF2B5EF4-FFF2-40B4-BE49-F238E27FC236}">
                <a16:creationId xmlns:a16="http://schemas.microsoft.com/office/drawing/2014/main" id="{833A0A62-1334-AC16-EA1B-A2F6FE6DB46B}"/>
              </a:ext>
            </a:extLst>
          </p:cNvPr>
          <p:cNvSpPr txBox="1"/>
          <p:nvPr/>
        </p:nvSpPr>
        <p:spPr>
          <a:xfrm>
            <a:off x="4572000" y="3076489"/>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no hay resurrección de muertos, tampoco Cristo resucitó</a:t>
            </a:r>
          </a:p>
        </p:txBody>
      </p:sp>
      <p:sp>
        <p:nvSpPr>
          <p:cNvPr id="3" name="TextBox 2">
            <a:extLst>
              <a:ext uri="{FF2B5EF4-FFF2-40B4-BE49-F238E27FC236}">
                <a16:creationId xmlns:a16="http://schemas.microsoft.com/office/drawing/2014/main" id="{A5FF3DEB-1F0F-4338-C194-A1D0DF0AADEF}"/>
              </a:ext>
            </a:extLst>
          </p:cNvPr>
          <p:cNvSpPr txBox="1"/>
          <p:nvPr/>
        </p:nvSpPr>
        <p:spPr>
          <a:xfrm>
            <a:off x="4562488" y="3676906"/>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predicación es vana  </a:t>
            </a:r>
          </a:p>
        </p:txBody>
      </p:sp>
    </p:spTree>
    <p:extLst>
      <p:ext uri="{BB962C8B-B14F-4D97-AF65-F5344CB8AC3E}">
        <p14:creationId xmlns:p14="http://schemas.microsoft.com/office/powerpoint/2010/main" val="3875649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C4C70-FA53-E4F3-5EFF-B0F339295758}"/>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8E04C77-CFB2-7A0A-F9AF-9A54D9C3BFBE}"/>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15AB2176-9A54-FCD0-7703-65A7C2FD5A82}"/>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D3B901BF-6D81-699B-AC84-5CF66590D870}"/>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318A3F18-302A-76AB-8450-5E87AF96E6FF}"/>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si no hay resurrección de muertos,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solidFill>
                  <a:srgbClr val="00B0F0"/>
                </a:solidFill>
                <a:latin typeface="Calibri"/>
              </a:rPr>
              <a:t>Y </a:t>
            </a:r>
            <a:r>
              <a:rPr lang="es-ES" sz="2300" u="sng" dirty="0">
                <a:solidFill>
                  <a:srgbClr val="00B0F0"/>
                </a:solidFill>
                <a:latin typeface="Calibri"/>
              </a:rPr>
              <a:t>si Cristo no resucitó</a:t>
            </a:r>
            <a:r>
              <a:rPr lang="es-ES" sz="2300" dirty="0">
                <a:solidFill>
                  <a:srgbClr val="00B0F0"/>
                </a:solidFill>
                <a:latin typeface="Calibri"/>
              </a:rPr>
              <a:t>, vana es entonces nuestra predicación, </a:t>
            </a:r>
            <a:r>
              <a:rPr lang="es-ES" sz="2300" dirty="0">
                <a:solidFill>
                  <a:srgbClr val="FFFF00"/>
                </a:solidFill>
                <a:latin typeface="Calibri"/>
              </a:rPr>
              <a:t>vana es también vuestra fe.</a:t>
            </a:r>
            <a:r>
              <a:rPr lang="es-ES" sz="2300" dirty="0">
                <a:latin typeface="Calibri"/>
              </a:rPr>
              <a:t> Y somos hallados falsos testigos de Dios; porque hemos testificado de Dios que él resucitó a Cristo, al cual no resucitó, si en verdad los muertos no resucitan. </a:t>
            </a:r>
            <a:r>
              <a:rPr lang="es-ES" sz="2300" dirty="0">
                <a:solidFill>
                  <a:srgbClr val="FFFF00"/>
                </a:solidFill>
                <a:latin typeface="Calibri"/>
              </a:rPr>
              <a:t>Porque si los muertos no resucitan,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a:t>
            </a:r>
            <a:r>
              <a:rPr lang="es-ES" sz="2300" dirty="0">
                <a:solidFill>
                  <a:srgbClr val="00B0F0"/>
                </a:solidFill>
                <a:latin typeface="Calibri"/>
              </a:rPr>
              <a:t>si Cristo no resucitó, vuestra fe es vana;</a:t>
            </a:r>
            <a:r>
              <a:rPr lang="es-ES" sz="2300" dirty="0">
                <a:latin typeface="Calibri"/>
              </a:rPr>
              <a:t> aún estáis en vuestros pecados. Entonces también los que durmieron en Cristo perecieron. </a:t>
            </a:r>
          </a:p>
        </p:txBody>
      </p:sp>
      <p:sp>
        <p:nvSpPr>
          <p:cNvPr id="10" name="TextBox 9">
            <a:extLst>
              <a:ext uri="{FF2B5EF4-FFF2-40B4-BE49-F238E27FC236}">
                <a16:creationId xmlns:a16="http://schemas.microsoft.com/office/drawing/2014/main" id="{A8416F5A-58C5-CA92-2583-9A4E5D85BDE8}"/>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56C962EC-BB3B-910A-C3EA-635CC1606676}"/>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34202F46-A0FA-3E34-5F76-4E28045A7B1B}"/>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ADAB2264-6A4E-874D-85B0-9E041B906252}"/>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2" name="TextBox 1">
            <a:extLst>
              <a:ext uri="{FF2B5EF4-FFF2-40B4-BE49-F238E27FC236}">
                <a16:creationId xmlns:a16="http://schemas.microsoft.com/office/drawing/2014/main" id="{DB55026D-659D-558A-C38F-D192B05A6380}"/>
              </a:ext>
            </a:extLst>
          </p:cNvPr>
          <p:cNvSpPr txBox="1"/>
          <p:nvPr/>
        </p:nvSpPr>
        <p:spPr>
          <a:xfrm>
            <a:off x="4572000" y="3076489"/>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no hay resurrección de muertos, tampoco Cristo resucitó</a:t>
            </a:r>
          </a:p>
        </p:txBody>
      </p:sp>
      <p:sp>
        <p:nvSpPr>
          <p:cNvPr id="3" name="TextBox 2">
            <a:extLst>
              <a:ext uri="{FF2B5EF4-FFF2-40B4-BE49-F238E27FC236}">
                <a16:creationId xmlns:a16="http://schemas.microsoft.com/office/drawing/2014/main" id="{396A777B-55B6-B4D0-4300-4A9D9A271CB0}"/>
              </a:ext>
            </a:extLst>
          </p:cNvPr>
          <p:cNvSpPr txBox="1"/>
          <p:nvPr/>
        </p:nvSpPr>
        <p:spPr>
          <a:xfrm>
            <a:off x="4562488" y="3676906"/>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predicación es vana  </a:t>
            </a:r>
          </a:p>
        </p:txBody>
      </p:sp>
      <p:sp>
        <p:nvSpPr>
          <p:cNvPr id="7" name="TextBox 6">
            <a:extLst>
              <a:ext uri="{FF2B5EF4-FFF2-40B4-BE49-F238E27FC236}">
                <a16:creationId xmlns:a16="http://schemas.microsoft.com/office/drawing/2014/main" id="{78F027F6-BAD3-1E89-3AF9-24A285F25CF5}"/>
              </a:ext>
            </a:extLst>
          </p:cNvPr>
          <p:cNvSpPr txBox="1"/>
          <p:nvPr/>
        </p:nvSpPr>
        <p:spPr>
          <a:xfrm>
            <a:off x="4562488" y="40163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fe es vana  </a:t>
            </a:r>
          </a:p>
        </p:txBody>
      </p:sp>
    </p:spTree>
    <p:extLst>
      <p:ext uri="{BB962C8B-B14F-4D97-AF65-F5344CB8AC3E}">
        <p14:creationId xmlns:p14="http://schemas.microsoft.com/office/powerpoint/2010/main" val="349060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4ED4C-145E-2E80-846C-73144A126DD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4450E329-A214-71B8-BE06-C7E778613152}"/>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B26DF398-D0A7-620D-5E6C-4DCC5E80A40E}"/>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D5975D39-C2D1-B843-4A95-AD049DF83F02}"/>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3064FF67-C20B-F2D7-B72E-64C39378F44C}"/>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si no hay resurrección de muertos,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solidFill>
                  <a:srgbClr val="00B0F0"/>
                </a:solidFill>
                <a:latin typeface="Calibri"/>
              </a:rPr>
              <a:t>Y </a:t>
            </a:r>
            <a:r>
              <a:rPr lang="es-ES" sz="2300" u="sng" dirty="0">
                <a:solidFill>
                  <a:srgbClr val="00B0F0"/>
                </a:solidFill>
                <a:latin typeface="Calibri"/>
              </a:rPr>
              <a:t>si Cristo no resucitó</a:t>
            </a:r>
            <a:r>
              <a:rPr lang="es-ES" sz="2300" dirty="0">
                <a:solidFill>
                  <a:srgbClr val="00B0F0"/>
                </a:solidFill>
                <a:latin typeface="Calibri"/>
              </a:rPr>
              <a:t>, vana es entonces nuestra predicación, </a:t>
            </a:r>
            <a:r>
              <a:rPr lang="es-ES" sz="2300" dirty="0">
                <a:solidFill>
                  <a:srgbClr val="FFFF00"/>
                </a:solidFill>
                <a:latin typeface="Calibri"/>
              </a:rPr>
              <a:t>vana es también vuestra fe.</a:t>
            </a:r>
            <a:r>
              <a:rPr lang="es-ES" sz="2300" dirty="0">
                <a:latin typeface="Calibri"/>
              </a:rPr>
              <a:t> </a:t>
            </a:r>
            <a:r>
              <a:rPr lang="es-ES" sz="2300" dirty="0">
                <a:solidFill>
                  <a:srgbClr val="00B0F0"/>
                </a:solidFill>
                <a:latin typeface="Calibri"/>
              </a:rPr>
              <a:t>Y </a:t>
            </a:r>
            <a:r>
              <a:rPr lang="es-ES" sz="2300" u="sng" dirty="0">
                <a:solidFill>
                  <a:srgbClr val="00B0F0"/>
                </a:solidFill>
                <a:latin typeface="Calibri"/>
              </a:rPr>
              <a:t>somos hallados falsos testigos de Dios</a:t>
            </a:r>
            <a:r>
              <a:rPr lang="es-ES" sz="2300" dirty="0">
                <a:solidFill>
                  <a:srgbClr val="00B0F0"/>
                </a:solidFill>
                <a:latin typeface="Calibri"/>
              </a:rPr>
              <a:t>; porque hemos testificado de Dios que él resucitó a Cristo, al cual no resucitó, si en verdad los muertos no resucitan.</a:t>
            </a:r>
            <a:r>
              <a:rPr lang="es-ES" sz="2300" dirty="0">
                <a:latin typeface="Calibri"/>
              </a:rPr>
              <a:t> </a:t>
            </a:r>
            <a:r>
              <a:rPr lang="es-ES" sz="2300" dirty="0">
                <a:solidFill>
                  <a:srgbClr val="FFFF00"/>
                </a:solidFill>
                <a:latin typeface="Calibri"/>
              </a:rPr>
              <a:t>Porque si los muertos no resucitan,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a:t>
            </a:r>
            <a:r>
              <a:rPr lang="es-ES" sz="2300" dirty="0">
                <a:solidFill>
                  <a:srgbClr val="00B0F0"/>
                </a:solidFill>
                <a:latin typeface="Calibri"/>
              </a:rPr>
              <a:t>si Cristo no resucitó, vuestra fe es vana;</a:t>
            </a:r>
            <a:r>
              <a:rPr lang="es-ES" sz="2300" dirty="0">
                <a:latin typeface="Calibri"/>
              </a:rPr>
              <a:t> aún estáis en vuestros pecados. Entonces también los que durmieron en Cristo perecieron. </a:t>
            </a:r>
          </a:p>
        </p:txBody>
      </p:sp>
      <p:sp>
        <p:nvSpPr>
          <p:cNvPr id="10" name="TextBox 9">
            <a:extLst>
              <a:ext uri="{FF2B5EF4-FFF2-40B4-BE49-F238E27FC236}">
                <a16:creationId xmlns:a16="http://schemas.microsoft.com/office/drawing/2014/main" id="{FBA0463A-6870-641A-AAB1-01E6E1BF6890}"/>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532131B3-7F36-076E-9339-9721F9A9B235}"/>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C75B5B2D-6D22-71F9-7E71-3F0C9C3023DB}"/>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0E177DD0-91F1-3B2E-4DF3-374FA83C042C}"/>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2" name="TextBox 1">
            <a:extLst>
              <a:ext uri="{FF2B5EF4-FFF2-40B4-BE49-F238E27FC236}">
                <a16:creationId xmlns:a16="http://schemas.microsoft.com/office/drawing/2014/main" id="{2925EAD9-2732-1669-52A3-E04769212DB8}"/>
              </a:ext>
            </a:extLst>
          </p:cNvPr>
          <p:cNvSpPr txBox="1"/>
          <p:nvPr/>
        </p:nvSpPr>
        <p:spPr>
          <a:xfrm>
            <a:off x="4572000" y="3076489"/>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no hay resurrección de muertos, tampoco Cristo resucitó</a:t>
            </a:r>
          </a:p>
        </p:txBody>
      </p:sp>
      <p:sp>
        <p:nvSpPr>
          <p:cNvPr id="3" name="TextBox 2">
            <a:extLst>
              <a:ext uri="{FF2B5EF4-FFF2-40B4-BE49-F238E27FC236}">
                <a16:creationId xmlns:a16="http://schemas.microsoft.com/office/drawing/2014/main" id="{218B2046-4D8A-98BA-B66D-2F190B826150}"/>
              </a:ext>
            </a:extLst>
          </p:cNvPr>
          <p:cNvSpPr txBox="1"/>
          <p:nvPr/>
        </p:nvSpPr>
        <p:spPr>
          <a:xfrm>
            <a:off x="4562488" y="3676906"/>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predicación es vana  </a:t>
            </a:r>
          </a:p>
        </p:txBody>
      </p:sp>
      <p:sp>
        <p:nvSpPr>
          <p:cNvPr id="7" name="TextBox 6">
            <a:extLst>
              <a:ext uri="{FF2B5EF4-FFF2-40B4-BE49-F238E27FC236}">
                <a16:creationId xmlns:a16="http://schemas.microsoft.com/office/drawing/2014/main" id="{E89992F4-B8F3-9F57-DC17-5444F80168C9}"/>
              </a:ext>
            </a:extLst>
          </p:cNvPr>
          <p:cNvSpPr txBox="1"/>
          <p:nvPr/>
        </p:nvSpPr>
        <p:spPr>
          <a:xfrm>
            <a:off x="4562488" y="40163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fe es vana  </a:t>
            </a:r>
          </a:p>
        </p:txBody>
      </p:sp>
      <p:sp>
        <p:nvSpPr>
          <p:cNvPr id="11" name="TextBox 10">
            <a:extLst>
              <a:ext uri="{FF2B5EF4-FFF2-40B4-BE49-F238E27FC236}">
                <a16:creationId xmlns:a16="http://schemas.microsoft.com/office/drawing/2014/main" id="{E0A78978-854C-09DC-01B9-9F13382377E5}"/>
              </a:ext>
            </a:extLst>
          </p:cNvPr>
          <p:cNvSpPr txBox="1"/>
          <p:nvPr/>
        </p:nvSpPr>
        <p:spPr>
          <a:xfrm>
            <a:off x="4571716" y="435581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somos falsos testigos </a:t>
            </a:r>
          </a:p>
        </p:txBody>
      </p:sp>
    </p:spTree>
    <p:extLst>
      <p:ext uri="{BB962C8B-B14F-4D97-AF65-F5344CB8AC3E}">
        <p14:creationId xmlns:p14="http://schemas.microsoft.com/office/powerpoint/2010/main" val="366196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a:extLst>
              <a:ext uri="{FF2B5EF4-FFF2-40B4-BE49-F238E27FC236}">
                <a16:creationId xmlns:a16="http://schemas.microsoft.com/office/drawing/2014/main" id="{70D29A9B-7545-1AED-1C54-EDAC1F9FFFF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15:14, 17</a:t>
            </a:r>
          </a:p>
        </p:txBody>
      </p:sp>
      <p:sp>
        <p:nvSpPr>
          <p:cNvPr id="5" name="2 CuadroTexto">
            <a:extLst>
              <a:ext uri="{FF2B5EF4-FFF2-40B4-BE49-F238E27FC236}">
                <a16:creationId xmlns:a16="http://schemas.microsoft.com/office/drawing/2014/main" id="{7ADD9916-D4E8-22C8-EDA8-F99797783B2C}"/>
              </a:ext>
            </a:extLst>
          </p:cNvPr>
          <p:cNvSpPr txBox="1"/>
          <p:nvPr/>
        </p:nvSpPr>
        <p:spPr>
          <a:xfrm>
            <a:off x="195202" y="477599"/>
            <a:ext cx="876928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si Cristo no resucitó, nuestra predicación es vana y la fe de ustedes también es vana. [...] Y si Cristo no resucitó, la fe de ustedes es vana y aún están en sus pecados».</a:t>
            </a:r>
          </a:p>
        </p:txBody>
      </p:sp>
      <p:sp>
        <p:nvSpPr>
          <p:cNvPr id="8" name="2 CuadroTexto">
            <a:extLst>
              <a:ext uri="{FF2B5EF4-FFF2-40B4-BE49-F238E27FC236}">
                <a16:creationId xmlns:a16="http://schemas.microsoft.com/office/drawing/2014/main" id="{98A745F8-76E8-AB73-ACCB-17D97122694B}"/>
              </a:ext>
            </a:extLst>
          </p:cNvPr>
          <p:cNvSpPr txBox="1"/>
          <p:nvPr/>
        </p:nvSpPr>
        <p:spPr>
          <a:xfrm>
            <a:off x="195202" y="5733256"/>
            <a:ext cx="8731499" cy="1019959"/>
          </a:xfrm>
          <a:prstGeom prst="rect">
            <a:avLst/>
          </a:prstGeom>
          <a:solidFill>
            <a:schemeClr val="bg1">
              <a:lumMod val="50000"/>
            </a:schemeClr>
          </a:solidFill>
          <a:ln>
            <a:solidFill>
              <a:schemeClr val="tx1"/>
            </a:solidFill>
          </a:ln>
        </p:spPr>
        <p:txBody>
          <a:bodyPr wrap="square" rtlCol="0">
            <a:spAutoFit/>
          </a:bodyPr>
          <a:lstStyle/>
          <a:p>
            <a:pPr fontAlgn="auto">
              <a:lnSpc>
                <a:spcPts val="2400"/>
              </a:lnSpc>
              <a:spcBef>
                <a:spcPts val="0"/>
              </a:spcBef>
              <a:spcAft>
                <a:spcPts val="0"/>
              </a:spcAft>
            </a:pPr>
            <a:r>
              <a:rPr lang="es-ES" sz="2400" dirty="0">
                <a:latin typeface="Calibri"/>
              </a:rPr>
              <a:t>El propósito del estudio de esta semana es analizar 1 Corintios 15 para entender lo que enseña acerca de la resurrección de Cristo y como influye este conocimiento en nuestra vida.</a:t>
            </a:r>
          </a:p>
        </p:txBody>
      </p:sp>
      <p:sp>
        <p:nvSpPr>
          <p:cNvPr id="11" name="TextBox 10">
            <a:extLst>
              <a:ext uri="{FF2B5EF4-FFF2-40B4-BE49-F238E27FC236}">
                <a16:creationId xmlns:a16="http://schemas.microsoft.com/office/drawing/2014/main" id="{A45E9603-F9A1-D520-5B27-E9EBA965E3CD}"/>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Tree>
    <p:extLst>
      <p:ext uri="{BB962C8B-B14F-4D97-AF65-F5344CB8AC3E}">
        <p14:creationId xmlns:p14="http://schemas.microsoft.com/office/powerpoint/2010/main" val="395631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67910-93AC-3786-147E-09CDEFEB7809}"/>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232163F-04B7-743A-229E-3FF677A5C091}"/>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41D03360-57C7-F0B5-51D2-CBB47AAF2FDB}"/>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CE180DD0-A395-FA60-7554-FA3DBA6EB40C}"/>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BB00F2DB-324D-DFEE-B633-5F67868F6D0F}"/>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si no hay resurrección de muertos,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solidFill>
                  <a:srgbClr val="00B0F0"/>
                </a:solidFill>
                <a:latin typeface="Calibri"/>
              </a:rPr>
              <a:t>Y </a:t>
            </a:r>
            <a:r>
              <a:rPr lang="es-ES" sz="2300" u="sng" dirty="0">
                <a:solidFill>
                  <a:srgbClr val="00B0F0"/>
                </a:solidFill>
                <a:latin typeface="Calibri"/>
              </a:rPr>
              <a:t>si Cristo no resucitó</a:t>
            </a:r>
            <a:r>
              <a:rPr lang="es-ES" sz="2300" dirty="0">
                <a:solidFill>
                  <a:srgbClr val="00B0F0"/>
                </a:solidFill>
                <a:latin typeface="Calibri"/>
              </a:rPr>
              <a:t>, vana es entonces nuestra predicación, </a:t>
            </a:r>
            <a:r>
              <a:rPr lang="es-ES" sz="2300" dirty="0">
                <a:solidFill>
                  <a:srgbClr val="FFFF00"/>
                </a:solidFill>
                <a:latin typeface="Calibri"/>
              </a:rPr>
              <a:t>vana es también vuestra fe.</a:t>
            </a:r>
            <a:r>
              <a:rPr lang="es-ES" sz="2300" dirty="0">
                <a:latin typeface="Calibri"/>
              </a:rPr>
              <a:t> </a:t>
            </a:r>
            <a:r>
              <a:rPr lang="es-ES" sz="2300" dirty="0">
                <a:solidFill>
                  <a:srgbClr val="00B0F0"/>
                </a:solidFill>
                <a:latin typeface="Calibri"/>
              </a:rPr>
              <a:t>Y </a:t>
            </a:r>
            <a:r>
              <a:rPr lang="es-ES" sz="2300" u="sng" dirty="0">
                <a:solidFill>
                  <a:srgbClr val="00B0F0"/>
                </a:solidFill>
                <a:latin typeface="Calibri"/>
              </a:rPr>
              <a:t>somos hallados falsos testigos de Dios</a:t>
            </a:r>
            <a:r>
              <a:rPr lang="es-ES" sz="2300" dirty="0">
                <a:solidFill>
                  <a:srgbClr val="00B0F0"/>
                </a:solidFill>
                <a:latin typeface="Calibri"/>
              </a:rPr>
              <a:t>; porque hemos testificado de Dios que él resucitó a Cristo, al cual no resucitó, si en verdad los muertos no resucitan.</a:t>
            </a:r>
            <a:r>
              <a:rPr lang="es-ES" sz="2300" dirty="0">
                <a:latin typeface="Calibri"/>
              </a:rPr>
              <a:t> </a:t>
            </a:r>
            <a:r>
              <a:rPr lang="es-ES" sz="2300" dirty="0">
                <a:solidFill>
                  <a:srgbClr val="FFFF00"/>
                </a:solidFill>
                <a:latin typeface="Calibri"/>
              </a:rPr>
              <a:t>Porque si los muertos no resucitan,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a:t>
            </a:r>
            <a:r>
              <a:rPr lang="es-ES" sz="2300" dirty="0">
                <a:solidFill>
                  <a:srgbClr val="00B0F0"/>
                </a:solidFill>
                <a:latin typeface="Calibri"/>
              </a:rPr>
              <a:t>si Cristo no resucitó, vuestra fe es vana;</a:t>
            </a:r>
            <a:r>
              <a:rPr lang="es-ES" sz="2300" dirty="0">
                <a:latin typeface="Calibri"/>
              </a:rPr>
              <a:t> </a:t>
            </a:r>
            <a:r>
              <a:rPr lang="es-ES" sz="2300" dirty="0">
                <a:solidFill>
                  <a:srgbClr val="FFFF00"/>
                </a:solidFill>
                <a:latin typeface="Calibri"/>
              </a:rPr>
              <a:t>aún estáis en vuestros pecados.</a:t>
            </a:r>
            <a:r>
              <a:rPr lang="es-ES" sz="2300" dirty="0">
                <a:latin typeface="Calibri"/>
              </a:rPr>
              <a:t> Entonces también los que durmieron en Cristo perecieron. </a:t>
            </a:r>
          </a:p>
        </p:txBody>
      </p:sp>
      <p:sp>
        <p:nvSpPr>
          <p:cNvPr id="10" name="TextBox 9">
            <a:extLst>
              <a:ext uri="{FF2B5EF4-FFF2-40B4-BE49-F238E27FC236}">
                <a16:creationId xmlns:a16="http://schemas.microsoft.com/office/drawing/2014/main" id="{D43E2C03-3759-408D-E0E3-3B4DB8B813C8}"/>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D6DB5FFB-756E-5903-2C71-F2E07BCE1E2A}"/>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FCC2F9B9-4925-0018-2131-4E7865AC027D}"/>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5D7DD6B0-F4C6-EF77-9D91-01E3931655BD}"/>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2" name="TextBox 1">
            <a:extLst>
              <a:ext uri="{FF2B5EF4-FFF2-40B4-BE49-F238E27FC236}">
                <a16:creationId xmlns:a16="http://schemas.microsoft.com/office/drawing/2014/main" id="{11024585-C1B8-4F92-A548-40499722730D}"/>
              </a:ext>
            </a:extLst>
          </p:cNvPr>
          <p:cNvSpPr txBox="1"/>
          <p:nvPr/>
        </p:nvSpPr>
        <p:spPr>
          <a:xfrm>
            <a:off x="4572000" y="3076489"/>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no hay resurrección de muertos, tampoco Cristo resucitó</a:t>
            </a:r>
          </a:p>
        </p:txBody>
      </p:sp>
      <p:sp>
        <p:nvSpPr>
          <p:cNvPr id="3" name="TextBox 2">
            <a:extLst>
              <a:ext uri="{FF2B5EF4-FFF2-40B4-BE49-F238E27FC236}">
                <a16:creationId xmlns:a16="http://schemas.microsoft.com/office/drawing/2014/main" id="{BCEEC1C6-0FD5-2E36-98EF-BB397DB86ED8}"/>
              </a:ext>
            </a:extLst>
          </p:cNvPr>
          <p:cNvSpPr txBox="1"/>
          <p:nvPr/>
        </p:nvSpPr>
        <p:spPr>
          <a:xfrm>
            <a:off x="4562488" y="3676906"/>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predicación es vana  </a:t>
            </a:r>
          </a:p>
        </p:txBody>
      </p:sp>
      <p:sp>
        <p:nvSpPr>
          <p:cNvPr id="7" name="TextBox 6">
            <a:extLst>
              <a:ext uri="{FF2B5EF4-FFF2-40B4-BE49-F238E27FC236}">
                <a16:creationId xmlns:a16="http://schemas.microsoft.com/office/drawing/2014/main" id="{77BCB0B0-AD05-EC2D-A3CA-C5DB78D4F3AB}"/>
              </a:ext>
            </a:extLst>
          </p:cNvPr>
          <p:cNvSpPr txBox="1"/>
          <p:nvPr/>
        </p:nvSpPr>
        <p:spPr>
          <a:xfrm>
            <a:off x="4562488" y="40163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fe es vana  </a:t>
            </a:r>
          </a:p>
        </p:txBody>
      </p:sp>
      <p:sp>
        <p:nvSpPr>
          <p:cNvPr id="11" name="TextBox 10">
            <a:extLst>
              <a:ext uri="{FF2B5EF4-FFF2-40B4-BE49-F238E27FC236}">
                <a16:creationId xmlns:a16="http://schemas.microsoft.com/office/drawing/2014/main" id="{7309E532-188B-897A-38CB-DF2A175ADF97}"/>
              </a:ext>
            </a:extLst>
          </p:cNvPr>
          <p:cNvSpPr txBox="1"/>
          <p:nvPr/>
        </p:nvSpPr>
        <p:spPr>
          <a:xfrm>
            <a:off x="4571716" y="435581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somos falsos testigos </a:t>
            </a:r>
          </a:p>
        </p:txBody>
      </p:sp>
      <p:sp>
        <p:nvSpPr>
          <p:cNvPr id="12" name="TextBox 11">
            <a:extLst>
              <a:ext uri="{FF2B5EF4-FFF2-40B4-BE49-F238E27FC236}">
                <a16:creationId xmlns:a16="http://schemas.microsoft.com/office/drawing/2014/main" id="{FD05DFE0-F49B-7788-9AE7-0D27F3E55912}"/>
              </a:ext>
            </a:extLst>
          </p:cNvPr>
          <p:cNvSpPr txBox="1"/>
          <p:nvPr/>
        </p:nvSpPr>
        <p:spPr>
          <a:xfrm>
            <a:off x="4560640" y="4712571"/>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estamos en nuestros pecados </a:t>
            </a:r>
          </a:p>
        </p:txBody>
      </p:sp>
    </p:spTree>
    <p:extLst>
      <p:ext uri="{BB962C8B-B14F-4D97-AF65-F5344CB8AC3E}">
        <p14:creationId xmlns:p14="http://schemas.microsoft.com/office/powerpoint/2010/main" val="110267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BD6D7-989B-1B43-5867-A6C73D0E35F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430C0BD-C1CC-3A96-8564-63028800B6E4}"/>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15:12</a:t>
            </a:r>
          </a:p>
        </p:txBody>
      </p:sp>
      <p:sp>
        <p:nvSpPr>
          <p:cNvPr id="5" name="2 CuadroTexto">
            <a:extLst>
              <a:ext uri="{FF2B5EF4-FFF2-40B4-BE49-F238E27FC236}">
                <a16:creationId xmlns:a16="http://schemas.microsoft.com/office/drawing/2014/main" id="{738DF962-85D1-9FE3-97A9-F59D4709D987}"/>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si se predica de Cristo que resucitó de los muertos, </a:t>
            </a:r>
            <a:r>
              <a:rPr lang="es-ES" sz="2300" dirty="0">
                <a:solidFill>
                  <a:srgbClr val="00B0F0"/>
                </a:solidFill>
                <a:latin typeface="Calibri"/>
              </a:rPr>
              <a:t>¿cómo dicen algunos entre vosotros que no hay resurrección de muertos? </a:t>
            </a:r>
          </a:p>
        </p:txBody>
      </p:sp>
      <p:sp>
        <p:nvSpPr>
          <p:cNvPr id="6" name="1 CuadroTexto">
            <a:extLst>
              <a:ext uri="{FF2B5EF4-FFF2-40B4-BE49-F238E27FC236}">
                <a16:creationId xmlns:a16="http://schemas.microsoft.com/office/drawing/2014/main" id="{7315C899-73F4-1AFF-67D0-6D3C8F48F161}"/>
              </a:ext>
            </a:extLst>
          </p:cNvPr>
          <p:cNvSpPr txBox="1"/>
          <p:nvPr/>
        </p:nvSpPr>
        <p:spPr>
          <a:xfrm>
            <a:off x="179512" y="1224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15:13-18</a:t>
            </a:r>
          </a:p>
        </p:txBody>
      </p:sp>
      <p:sp>
        <p:nvSpPr>
          <p:cNvPr id="8" name="2 CuadroTexto">
            <a:extLst>
              <a:ext uri="{FF2B5EF4-FFF2-40B4-BE49-F238E27FC236}">
                <a16:creationId xmlns:a16="http://schemas.microsoft.com/office/drawing/2014/main" id="{389B20D3-1429-AC73-7DCB-D865C5B3AC8C}"/>
              </a:ext>
            </a:extLst>
          </p:cNvPr>
          <p:cNvSpPr txBox="1"/>
          <p:nvPr/>
        </p:nvSpPr>
        <p:spPr>
          <a:xfrm>
            <a:off x="-2221" y="1779550"/>
            <a:ext cx="4590694" cy="4709879"/>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si no hay resurrección de muertos,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solidFill>
                  <a:srgbClr val="00B0F0"/>
                </a:solidFill>
                <a:latin typeface="Calibri"/>
              </a:rPr>
              <a:t>Y </a:t>
            </a:r>
            <a:r>
              <a:rPr lang="es-ES" sz="2300" u="sng" dirty="0">
                <a:solidFill>
                  <a:srgbClr val="00B0F0"/>
                </a:solidFill>
                <a:latin typeface="Calibri"/>
              </a:rPr>
              <a:t>si Cristo no resucitó</a:t>
            </a:r>
            <a:r>
              <a:rPr lang="es-ES" sz="2300" dirty="0">
                <a:solidFill>
                  <a:srgbClr val="00B0F0"/>
                </a:solidFill>
                <a:latin typeface="Calibri"/>
              </a:rPr>
              <a:t>, vana es entonces nuestra predicación, </a:t>
            </a:r>
            <a:r>
              <a:rPr lang="es-ES" sz="2300" dirty="0">
                <a:solidFill>
                  <a:srgbClr val="FFFF00"/>
                </a:solidFill>
                <a:latin typeface="Calibri"/>
              </a:rPr>
              <a:t>vana es también vuestra fe.</a:t>
            </a:r>
            <a:r>
              <a:rPr lang="es-ES" sz="2300" dirty="0">
                <a:latin typeface="Calibri"/>
              </a:rPr>
              <a:t> </a:t>
            </a:r>
            <a:r>
              <a:rPr lang="es-ES" sz="2300" dirty="0">
                <a:solidFill>
                  <a:srgbClr val="00B0F0"/>
                </a:solidFill>
                <a:latin typeface="Calibri"/>
              </a:rPr>
              <a:t>Y </a:t>
            </a:r>
            <a:r>
              <a:rPr lang="es-ES" sz="2300" u="sng" dirty="0">
                <a:solidFill>
                  <a:srgbClr val="00B0F0"/>
                </a:solidFill>
                <a:latin typeface="Calibri"/>
              </a:rPr>
              <a:t>somos hallados falsos testigos de Dios</a:t>
            </a:r>
            <a:r>
              <a:rPr lang="es-ES" sz="2300" dirty="0">
                <a:solidFill>
                  <a:srgbClr val="00B0F0"/>
                </a:solidFill>
                <a:latin typeface="Calibri"/>
              </a:rPr>
              <a:t>; porque hemos testificado de Dios que él resucitó a Cristo, al cual no resucitó, si en verdad los muertos no resucitan.</a:t>
            </a:r>
            <a:r>
              <a:rPr lang="es-ES" sz="2300" dirty="0">
                <a:latin typeface="Calibri"/>
              </a:rPr>
              <a:t> </a:t>
            </a:r>
            <a:r>
              <a:rPr lang="es-ES" sz="2300" dirty="0">
                <a:solidFill>
                  <a:srgbClr val="FFFF00"/>
                </a:solidFill>
                <a:latin typeface="Calibri"/>
              </a:rPr>
              <a:t>Porque si los muertos no resucitan, </a:t>
            </a:r>
            <a:r>
              <a:rPr lang="es-ES" sz="2300" u="sng" dirty="0">
                <a:solidFill>
                  <a:srgbClr val="FFFF00"/>
                </a:solidFill>
                <a:latin typeface="Calibri"/>
              </a:rPr>
              <a:t>tampoco Cristo resucitó</a:t>
            </a:r>
            <a:r>
              <a:rPr lang="es-ES" sz="2300" dirty="0">
                <a:solidFill>
                  <a:srgbClr val="FFFF00"/>
                </a:solidFill>
                <a:latin typeface="Calibri"/>
              </a:rPr>
              <a:t>; </a:t>
            </a:r>
            <a:r>
              <a:rPr lang="es-ES" sz="2300" dirty="0">
                <a:latin typeface="Calibri"/>
              </a:rPr>
              <a:t>y </a:t>
            </a:r>
            <a:r>
              <a:rPr lang="es-ES" sz="2300" dirty="0">
                <a:solidFill>
                  <a:srgbClr val="00B0F0"/>
                </a:solidFill>
                <a:latin typeface="Calibri"/>
              </a:rPr>
              <a:t>si Cristo no resucitó, vuestra fe es vana;</a:t>
            </a:r>
            <a:r>
              <a:rPr lang="es-ES" sz="2300" dirty="0">
                <a:latin typeface="Calibri"/>
              </a:rPr>
              <a:t> </a:t>
            </a:r>
            <a:r>
              <a:rPr lang="es-ES" sz="2300" dirty="0">
                <a:solidFill>
                  <a:srgbClr val="FFFF00"/>
                </a:solidFill>
                <a:latin typeface="Calibri"/>
              </a:rPr>
              <a:t>aún estáis en vuestros pecados.</a:t>
            </a:r>
            <a:r>
              <a:rPr lang="es-ES" sz="2300" dirty="0">
                <a:latin typeface="Calibri"/>
              </a:rPr>
              <a:t> </a:t>
            </a:r>
            <a:r>
              <a:rPr lang="es-ES" sz="2300" dirty="0">
                <a:solidFill>
                  <a:srgbClr val="00B0F0"/>
                </a:solidFill>
                <a:latin typeface="Calibri"/>
              </a:rPr>
              <a:t>Entonces también los que durmieron en Cristo perecieron. </a:t>
            </a:r>
          </a:p>
        </p:txBody>
      </p:sp>
      <p:sp>
        <p:nvSpPr>
          <p:cNvPr id="10" name="TextBox 9">
            <a:extLst>
              <a:ext uri="{FF2B5EF4-FFF2-40B4-BE49-F238E27FC236}">
                <a16:creationId xmlns:a16="http://schemas.microsoft.com/office/drawing/2014/main" id="{0C98D8A8-A52B-4726-B893-D31B75E971E5}"/>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444EA7B5-93F3-1E73-A3DD-80D0B73B1E61}"/>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BCD2E4B3-446D-46B9-4876-D1298520B35A}"/>
              </a:ext>
            </a:extLst>
          </p:cNvPr>
          <p:cNvSpPr txBox="1"/>
          <p:nvPr/>
        </p:nvSpPr>
        <p:spPr>
          <a:xfrm>
            <a:off x="4588474" y="2232416"/>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7583A58A-D373-8121-C246-EDB3C0948B2B}"/>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2" name="TextBox 1">
            <a:extLst>
              <a:ext uri="{FF2B5EF4-FFF2-40B4-BE49-F238E27FC236}">
                <a16:creationId xmlns:a16="http://schemas.microsoft.com/office/drawing/2014/main" id="{FECEE8D2-1260-B9EE-528B-43E49961E8F2}"/>
              </a:ext>
            </a:extLst>
          </p:cNvPr>
          <p:cNvSpPr txBox="1"/>
          <p:nvPr/>
        </p:nvSpPr>
        <p:spPr>
          <a:xfrm>
            <a:off x="4572000" y="3076489"/>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no hay resurrección de muertos, tampoco Cristo resucitó</a:t>
            </a:r>
          </a:p>
        </p:txBody>
      </p:sp>
      <p:sp>
        <p:nvSpPr>
          <p:cNvPr id="3" name="TextBox 2">
            <a:extLst>
              <a:ext uri="{FF2B5EF4-FFF2-40B4-BE49-F238E27FC236}">
                <a16:creationId xmlns:a16="http://schemas.microsoft.com/office/drawing/2014/main" id="{07475452-6AB0-4CA7-7B51-EEB36B584FD1}"/>
              </a:ext>
            </a:extLst>
          </p:cNvPr>
          <p:cNvSpPr txBox="1"/>
          <p:nvPr/>
        </p:nvSpPr>
        <p:spPr>
          <a:xfrm>
            <a:off x="4562488" y="3676906"/>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predicación es vana  </a:t>
            </a:r>
          </a:p>
        </p:txBody>
      </p:sp>
      <p:sp>
        <p:nvSpPr>
          <p:cNvPr id="7" name="TextBox 6">
            <a:extLst>
              <a:ext uri="{FF2B5EF4-FFF2-40B4-BE49-F238E27FC236}">
                <a16:creationId xmlns:a16="http://schemas.microsoft.com/office/drawing/2014/main" id="{E4ADED34-CAAF-C34E-99F8-16DAFCB3DA42}"/>
              </a:ext>
            </a:extLst>
          </p:cNvPr>
          <p:cNvSpPr txBox="1"/>
          <p:nvPr/>
        </p:nvSpPr>
        <p:spPr>
          <a:xfrm>
            <a:off x="4562488" y="40163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la fe es vana  </a:t>
            </a:r>
          </a:p>
        </p:txBody>
      </p:sp>
      <p:sp>
        <p:nvSpPr>
          <p:cNvPr id="11" name="TextBox 10">
            <a:extLst>
              <a:ext uri="{FF2B5EF4-FFF2-40B4-BE49-F238E27FC236}">
                <a16:creationId xmlns:a16="http://schemas.microsoft.com/office/drawing/2014/main" id="{9169FAC6-4D68-B424-948C-B545BB687E2A}"/>
              </a:ext>
            </a:extLst>
          </p:cNvPr>
          <p:cNvSpPr txBox="1"/>
          <p:nvPr/>
        </p:nvSpPr>
        <p:spPr>
          <a:xfrm>
            <a:off x="4571716" y="435581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somos falsos testigos </a:t>
            </a:r>
          </a:p>
        </p:txBody>
      </p:sp>
      <p:sp>
        <p:nvSpPr>
          <p:cNvPr id="12" name="TextBox 11">
            <a:extLst>
              <a:ext uri="{FF2B5EF4-FFF2-40B4-BE49-F238E27FC236}">
                <a16:creationId xmlns:a16="http://schemas.microsoft.com/office/drawing/2014/main" id="{AA76C3A3-C742-1C7F-F908-A67C18A343CC}"/>
              </a:ext>
            </a:extLst>
          </p:cNvPr>
          <p:cNvSpPr txBox="1"/>
          <p:nvPr/>
        </p:nvSpPr>
        <p:spPr>
          <a:xfrm>
            <a:off x="4560640" y="4712571"/>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estamos en nuestros pecados </a:t>
            </a:r>
          </a:p>
        </p:txBody>
      </p:sp>
      <p:sp>
        <p:nvSpPr>
          <p:cNvPr id="13" name="TextBox 12">
            <a:extLst>
              <a:ext uri="{FF2B5EF4-FFF2-40B4-BE49-F238E27FC236}">
                <a16:creationId xmlns:a16="http://schemas.microsoft.com/office/drawing/2014/main" id="{A1B3BA4D-E1DE-872F-6E9C-8B3CDEBEE34D}"/>
              </a:ext>
            </a:extLst>
          </p:cNvPr>
          <p:cNvSpPr txBox="1"/>
          <p:nvPr/>
        </p:nvSpPr>
        <p:spPr>
          <a:xfrm>
            <a:off x="4556967" y="5302661"/>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Tree>
    <p:extLst>
      <p:ext uri="{BB962C8B-B14F-4D97-AF65-F5344CB8AC3E}">
        <p14:creationId xmlns:p14="http://schemas.microsoft.com/office/powerpoint/2010/main" val="286797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0DD94-40B5-9FE9-8E7F-BAA5704F7C66}"/>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34E0C211-774D-069E-25F8-E8700C2D515C}"/>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DD957E28-FAEE-4A7B-FFF1-3B8C03B0D128}"/>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Mas ahora Cristo ha resucitado de los muertos; primicias de los que durmieron es hecho. </a:t>
            </a:r>
          </a:p>
        </p:txBody>
      </p:sp>
      <p:sp>
        <p:nvSpPr>
          <p:cNvPr id="10" name="TextBox 9">
            <a:extLst>
              <a:ext uri="{FF2B5EF4-FFF2-40B4-BE49-F238E27FC236}">
                <a16:creationId xmlns:a16="http://schemas.microsoft.com/office/drawing/2014/main" id="{5660EE2D-D168-BF4C-98F0-365B19D040F0}"/>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5E41A2F-3268-17D6-BE80-5B3F8059571E}"/>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063B8E27-CA46-D29E-F8EF-A7F3720CE667}"/>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66C44541-FC8C-4BA8-8710-A908B5A5D9C6}"/>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E6C832A3-0632-27B0-F6F7-82459EE28BFF}"/>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9BFF157A-55DD-20E1-8FF1-D73A631125DF}"/>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Tree>
    <p:extLst>
      <p:ext uri="{BB962C8B-B14F-4D97-AF65-F5344CB8AC3E}">
        <p14:creationId xmlns:p14="http://schemas.microsoft.com/office/powerpoint/2010/main" val="38256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6" grpId="0" animBg="1"/>
      <p:bldP spid="15"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47D9C-BA2B-39FC-1CF2-18E855B2FCF6}"/>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90D8393D-6378-5F15-60D8-72F10605F21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79328374-4E9D-AF1E-34E5-C4283D9EDFD1}"/>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a:t>
            </a:r>
            <a:r>
              <a:rPr lang="es-ES" sz="2300" u="sng" dirty="0">
                <a:solidFill>
                  <a:srgbClr val="FFFF00"/>
                </a:solidFill>
                <a:latin typeface="Calibri"/>
              </a:rPr>
              <a:t>Cristo ha resucitado</a:t>
            </a:r>
            <a:r>
              <a:rPr lang="es-ES" sz="2300" dirty="0">
                <a:solidFill>
                  <a:srgbClr val="FFFF00"/>
                </a:solidFill>
                <a:latin typeface="Calibri"/>
              </a:rPr>
              <a:t> de los muertos; </a:t>
            </a:r>
            <a:r>
              <a:rPr lang="es-ES" sz="2300" dirty="0">
                <a:latin typeface="Calibri"/>
              </a:rPr>
              <a:t>primicias de los que durmieron es hecho. </a:t>
            </a:r>
          </a:p>
        </p:txBody>
      </p:sp>
      <p:sp>
        <p:nvSpPr>
          <p:cNvPr id="10" name="TextBox 9">
            <a:extLst>
              <a:ext uri="{FF2B5EF4-FFF2-40B4-BE49-F238E27FC236}">
                <a16:creationId xmlns:a16="http://schemas.microsoft.com/office/drawing/2014/main" id="{BC3C86A0-F152-B6F8-D76C-04AE8068BC73}"/>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DFFA3CB3-9968-31CA-3794-518B0786725F}"/>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BE8D56DE-264C-75DE-75B2-9712B3E89662}"/>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37C9CEE6-0A2E-D619-DB84-DCCE645C0DA7}"/>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EC5314F8-F227-537F-6587-49F02372ABA8}"/>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EF4E39A3-8E2C-6C1D-7D20-3694ED41C72A}"/>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cxnSp>
        <p:nvCxnSpPr>
          <p:cNvPr id="3" name="Straight Arrow Connector 2">
            <a:extLst>
              <a:ext uri="{FF2B5EF4-FFF2-40B4-BE49-F238E27FC236}">
                <a16:creationId xmlns:a16="http://schemas.microsoft.com/office/drawing/2014/main" id="{2A93DBD2-342B-0DFF-0826-A3140AEE481B}"/>
              </a:ext>
            </a:extLst>
          </p:cNvPr>
          <p:cNvCxnSpPr>
            <a:cxnSpLocks/>
          </p:cNvCxnSpPr>
          <p:nvPr/>
        </p:nvCxnSpPr>
        <p:spPr>
          <a:xfrm>
            <a:off x="3275856" y="799109"/>
            <a:ext cx="2376264" cy="2629891"/>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2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21BCB-9107-085A-EC30-45B6E7295FA2}"/>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19359A5-4D51-117A-E7B3-7041E56A512D}"/>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18D4E7A5-D3B7-C0B5-3713-30C72CF3F73A}"/>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Cristo ha resucitado de los muertos; </a:t>
            </a:r>
            <a:r>
              <a:rPr lang="es-ES" sz="2300" dirty="0">
                <a:solidFill>
                  <a:srgbClr val="00B0F0"/>
                </a:solidFill>
                <a:latin typeface="Calibri"/>
              </a:rPr>
              <a:t>primicias de los que durmieron es hecho. </a:t>
            </a:r>
          </a:p>
        </p:txBody>
      </p:sp>
      <p:sp>
        <p:nvSpPr>
          <p:cNvPr id="10" name="TextBox 9">
            <a:extLst>
              <a:ext uri="{FF2B5EF4-FFF2-40B4-BE49-F238E27FC236}">
                <a16:creationId xmlns:a16="http://schemas.microsoft.com/office/drawing/2014/main" id="{60CDAFC3-C6BF-0393-88B6-3256EA624E90}"/>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A0EE8DEE-F0D4-249A-1211-198D3BA220E7}"/>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B4FD13FF-1562-2818-F562-701AC1A3E992}"/>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02F646BA-97D6-7404-CB25-2054424A0652}"/>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28025374-4CF9-A6F2-A59D-4BC0842B7B28}"/>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6A7B3372-E4EB-2159-86D6-C91FA851201B}"/>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CD0FB893-2967-743E-0D3B-6A7796E66632}"/>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9" name="TextBox 8">
            <a:extLst>
              <a:ext uri="{FF2B5EF4-FFF2-40B4-BE49-F238E27FC236}">
                <a16:creationId xmlns:a16="http://schemas.microsoft.com/office/drawing/2014/main" id="{FE7F0968-268F-D857-407F-DCB2D536AB5A}"/>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5D3C4B60-0BD0-D5A7-77D2-AC1C52AB6634}"/>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13" name="1 CuadroTexto">
            <a:extLst>
              <a:ext uri="{FF2B5EF4-FFF2-40B4-BE49-F238E27FC236}">
                <a16:creationId xmlns:a16="http://schemas.microsoft.com/office/drawing/2014/main" id="{761F2B9D-FB9C-66F9-9267-90CE745D85EF}"/>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20" name="2 CuadroTexto">
            <a:extLst>
              <a:ext uri="{FF2B5EF4-FFF2-40B4-BE49-F238E27FC236}">
                <a16:creationId xmlns:a16="http://schemas.microsoft.com/office/drawing/2014/main" id="{2D9299CF-D17B-4107-1518-AAD1648E1A47}"/>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latin typeface="Calibri"/>
              </a:rPr>
              <a:t>Porque por cuanto la muerte entró por un hombre, también por un hombre la resurrección de los muertos. Porque así como en Adán todos mueren, también en Cristo todos serán vivificados. </a:t>
            </a:r>
          </a:p>
        </p:txBody>
      </p:sp>
    </p:spTree>
    <p:extLst>
      <p:ext uri="{BB962C8B-B14F-4D97-AF65-F5344CB8AC3E}">
        <p14:creationId xmlns:p14="http://schemas.microsoft.com/office/powerpoint/2010/main" val="124977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1" grpId="0" animBg="1"/>
      <p:bldP spid="13" grpId="0"/>
      <p:bldP spid="2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EACC1-4416-4A31-DC86-61A79DD4B870}"/>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D9E08319-6FCF-FAD9-0702-EAF9C774A70D}"/>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1365DABF-74C0-EB19-1C24-8617C7D44432}"/>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Cristo ha resucitado de los muertos; </a:t>
            </a:r>
            <a:r>
              <a:rPr lang="es-ES" sz="2300" dirty="0">
                <a:solidFill>
                  <a:srgbClr val="00B0F0"/>
                </a:solidFill>
                <a:latin typeface="Calibri"/>
              </a:rPr>
              <a:t>primicias de los que durmieron es hecho. </a:t>
            </a:r>
          </a:p>
        </p:txBody>
      </p:sp>
      <p:sp>
        <p:nvSpPr>
          <p:cNvPr id="10" name="TextBox 9">
            <a:extLst>
              <a:ext uri="{FF2B5EF4-FFF2-40B4-BE49-F238E27FC236}">
                <a16:creationId xmlns:a16="http://schemas.microsoft.com/office/drawing/2014/main" id="{2B5AE244-A975-3DAE-CB70-0B6650C028C1}"/>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4D794F1A-B9C6-6B4A-091F-C9963C20C81D}"/>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DB2FDF29-AB31-33DA-2D95-A600BC171663}"/>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53039DF1-5D68-8A73-DB6F-D415FB57AE6C}"/>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A8DF456B-3773-1B09-4B24-BF583747340A}"/>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6F00C458-9A11-BC44-7405-0D03D5F2ED9A}"/>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99B0FC0E-9645-9FC1-66FC-E9A500BD3FE3}"/>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E1F0C329-3DE9-C2A3-B2FE-54070B21160C}"/>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DFCF688D-D682-5077-05EE-BF527F2F0FA0}"/>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latin typeface="Calibri"/>
              </a:rPr>
              <a:t>también por un hombre la resurrección de los muertos. Porque así como en Adán todos mueren, también en Cristo todos serán vivificados. </a:t>
            </a:r>
          </a:p>
        </p:txBody>
      </p:sp>
      <p:sp>
        <p:nvSpPr>
          <p:cNvPr id="9" name="TextBox 8">
            <a:extLst>
              <a:ext uri="{FF2B5EF4-FFF2-40B4-BE49-F238E27FC236}">
                <a16:creationId xmlns:a16="http://schemas.microsoft.com/office/drawing/2014/main" id="{6C8AC61A-29E2-AF3D-5241-CE98A727FFFC}"/>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49090581-5CA5-8BDF-10FB-2E38821043CF}"/>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90AC984B-093D-A6C2-12AA-4561A00BAED0}"/>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Tree>
    <p:extLst>
      <p:ext uri="{BB962C8B-B14F-4D97-AF65-F5344CB8AC3E}">
        <p14:creationId xmlns:p14="http://schemas.microsoft.com/office/powerpoint/2010/main" val="270860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471E0-1CFD-88EB-5268-DB46DD9950E3}"/>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941ED03B-1FA7-A271-2110-59015AE6D846}"/>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CB011335-4C7A-6DD1-FA59-64D8CC7AAA1E}"/>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Cristo ha resucitado de los muertos; </a:t>
            </a:r>
            <a:r>
              <a:rPr lang="es-ES" sz="2300" dirty="0">
                <a:solidFill>
                  <a:srgbClr val="00B0F0"/>
                </a:solidFill>
                <a:latin typeface="Calibri"/>
              </a:rPr>
              <a:t>primicias de los que durmieron es hecho. </a:t>
            </a:r>
          </a:p>
        </p:txBody>
      </p:sp>
      <p:sp>
        <p:nvSpPr>
          <p:cNvPr id="10" name="TextBox 9">
            <a:extLst>
              <a:ext uri="{FF2B5EF4-FFF2-40B4-BE49-F238E27FC236}">
                <a16:creationId xmlns:a16="http://schemas.microsoft.com/office/drawing/2014/main" id="{BE863DB3-067D-05BC-BB29-E0B821BA6C86}"/>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F477348E-5CF0-95ED-40DF-CDA0ADAD8F64}"/>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07A1D5D4-DA37-C676-4B3B-1EE7487886F3}"/>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654ECC10-61AA-E26B-5517-F2B06DC05502}"/>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B556E67-E0E7-74FE-4A25-85DB184EFEE9}"/>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98E63C2D-7EB2-EFC0-D09A-37CC9C217ADE}"/>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240D5174-1A35-0ACF-0FFC-71DD0EC45DF6}"/>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333883BC-67CC-120A-D803-268334FD2C8D}"/>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A2A5D1C6-42C1-975C-841E-DD7AFE25790C}"/>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Porque así como en Adán todos mueren, también en Cristo todos serán vivificados. </a:t>
            </a:r>
          </a:p>
        </p:txBody>
      </p:sp>
      <p:sp>
        <p:nvSpPr>
          <p:cNvPr id="9" name="TextBox 8">
            <a:extLst>
              <a:ext uri="{FF2B5EF4-FFF2-40B4-BE49-F238E27FC236}">
                <a16:creationId xmlns:a16="http://schemas.microsoft.com/office/drawing/2014/main" id="{349319FC-C084-41A6-0BB4-7533C8762B2D}"/>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69A8345A-DC07-2671-ABE7-EDB4BA3C21A1}"/>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878B6640-6C0D-B2A6-A780-FBF82D82CC86}"/>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C3EEB15A-B17C-6ECA-4498-2A362108D145}"/>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60A6388D-D66E-CF9C-71D4-01CCB21D798B}"/>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1582C2F5-8105-B0E6-2B3E-3D074E6967DD}"/>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latin typeface="Calibri"/>
              </a:rPr>
              <a:t>Así que, como por la transgresión de uno vino la condenación a todos los hombres, de la misma manera por la justicia de uno vino a todos los hombres la justificación de vida. Porque así como por la desobediencia de un hombre los muchos fueron constituidos pecadores, así también por la obediencia de uno, los muchos serán constituidos justos. </a:t>
            </a:r>
          </a:p>
        </p:txBody>
      </p:sp>
    </p:spTree>
    <p:extLst>
      <p:ext uri="{BB962C8B-B14F-4D97-AF65-F5344CB8AC3E}">
        <p14:creationId xmlns:p14="http://schemas.microsoft.com/office/powerpoint/2010/main" val="391692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52751-3E32-1383-A3DD-641ABF8A6A6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04364D3-217D-DACB-0602-ED28B5641710}"/>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41724EE7-378A-BA5A-6E4C-C90895CEF623}"/>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Cristo ha resucitado de los muertos; </a:t>
            </a:r>
            <a:r>
              <a:rPr lang="es-ES" sz="2300" dirty="0">
                <a:solidFill>
                  <a:srgbClr val="00B0F0"/>
                </a:solidFill>
                <a:latin typeface="Calibri"/>
              </a:rPr>
              <a:t>primicias de los que durmieron es hecho. </a:t>
            </a:r>
          </a:p>
        </p:txBody>
      </p:sp>
      <p:sp>
        <p:nvSpPr>
          <p:cNvPr id="10" name="TextBox 9">
            <a:extLst>
              <a:ext uri="{FF2B5EF4-FFF2-40B4-BE49-F238E27FC236}">
                <a16:creationId xmlns:a16="http://schemas.microsoft.com/office/drawing/2014/main" id="{6B01477E-2575-EF30-0B4C-900636B1EFD0}"/>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73318BD6-936E-0F69-462D-CCA0B7E58C21}"/>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F629A28A-153F-5832-644D-9713BD51D3E2}"/>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01023EC3-5FF9-F3A0-3CD2-3BCC14CBED30}"/>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60CBC57F-9369-8405-1A02-780F8D62888E}"/>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65AA5ABB-9236-4773-1EAC-4B5C1BEC0EDE}"/>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D0B214F2-E9BE-D2FD-1799-004F02612736}"/>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3B8FCC8D-3159-C2A5-E9DF-6275F58664F6}"/>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90439E38-9874-3EFA-D8EB-15F6990A5091}"/>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Porque así como en Adán todos mueren, también en Cristo todos serán vivificados. </a:t>
            </a:r>
          </a:p>
        </p:txBody>
      </p:sp>
      <p:sp>
        <p:nvSpPr>
          <p:cNvPr id="9" name="TextBox 8">
            <a:extLst>
              <a:ext uri="{FF2B5EF4-FFF2-40B4-BE49-F238E27FC236}">
                <a16:creationId xmlns:a16="http://schemas.microsoft.com/office/drawing/2014/main" id="{5CA8F56D-C9A1-E9FD-D978-4E0783DBB228}"/>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BC8A6F60-5F5A-FCAA-B879-4D8D82E849DD}"/>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A0779D67-D441-DAAD-9DE7-759D448B75D4}"/>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19B7193D-2432-7DD8-2C5B-E6DD383E1A15}"/>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6CF15348-269D-135F-2D75-47C0F7BB56FD}"/>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89D47506-A153-AB8C-5F3D-A9633BFC9F66}"/>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de la misma manera por la justicia de uno vino a todos los hombres la justificación de vida. Porque así como por la desobediencia de un hombre los muchos fueron constituidos pecadores, así también por la obediencia de uno, los muchos serán constituidos justos. </a:t>
            </a:r>
          </a:p>
        </p:txBody>
      </p:sp>
    </p:spTree>
    <p:extLst>
      <p:ext uri="{BB962C8B-B14F-4D97-AF65-F5344CB8AC3E}">
        <p14:creationId xmlns:p14="http://schemas.microsoft.com/office/powerpoint/2010/main" val="3065009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9B998-00F8-642A-DBCD-7805780401D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474949B6-1B33-9445-B824-BCA76CB3BFD0}"/>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DE36FB51-B6D4-38A4-4997-FD877A92B112}"/>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Cristo ha resucitado de los muertos; </a:t>
            </a:r>
            <a:r>
              <a:rPr lang="es-ES" sz="2300" dirty="0">
                <a:solidFill>
                  <a:srgbClr val="00B0F0"/>
                </a:solidFill>
                <a:latin typeface="Calibri"/>
              </a:rPr>
              <a:t>primicias de los que durmieron es hecho. </a:t>
            </a:r>
          </a:p>
        </p:txBody>
      </p:sp>
      <p:sp>
        <p:nvSpPr>
          <p:cNvPr id="10" name="TextBox 9">
            <a:extLst>
              <a:ext uri="{FF2B5EF4-FFF2-40B4-BE49-F238E27FC236}">
                <a16:creationId xmlns:a16="http://schemas.microsoft.com/office/drawing/2014/main" id="{9B82BEFA-56E0-69F3-AEF2-C040A52F727A}"/>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1F5E9D85-501D-CBD5-7B82-974B58CF3CC4}"/>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BDA875EF-3405-9EFA-98A5-D552D2E1AF36}"/>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85371614-7910-8911-8CD1-0A0D89EF4BDC}"/>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60707B98-6A94-5398-3419-935A9D82C549}"/>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51FF8F64-D65A-0B4F-BC82-533BCB61215A}"/>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73387D93-D93A-481B-7878-865241C3DC13}"/>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EB4FB21D-7C78-E72F-0758-7FFA53AC578E}"/>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DD5FB286-FD35-1005-B2CF-32C86B44BB01}"/>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Porque así como en Adán todos mueren, también en Cristo todos serán vivificados. </a:t>
            </a:r>
          </a:p>
        </p:txBody>
      </p:sp>
      <p:sp>
        <p:nvSpPr>
          <p:cNvPr id="9" name="TextBox 8">
            <a:extLst>
              <a:ext uri="{FF2B5EF4-FFF2-40B4-BE49-F238E27FC236}">
                <a16:creationId xmlns:a16="http://schemas.microsoft.com/office/drawing/2014/main" id="{50024572-66B2-F41B-DC1E-24314E3AE075}"/>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1D2C3E28-5E06-E114-5B58-575A5C68FFE4}"/>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3D6D4B5B-D1BA-C83A-C5F0-E4E573AAC197}"/>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58EE2DB3-A10B-B389-C618-F18D4F7E802F}"/>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240F7DCB-894B-9F47-8A71-9F9A56DB19C0}"/>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D21BD3B9-BCF3-3654-0F5F-460D0657170D}"/>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de la misma manera por la justicia de uno vino a todos los hombres la justificación de vida. </a:t>
            </a:r>
            <a:r>
              <a:rPr lang="es-ES" sz="2300" dirty="0">
                <a:solidFill>
                  <a:srgbClr val="FFFF00"/>
                </a:solidFill>
                <a:latin typeface="Calibri"/>
              </a:rPr>
              <a:t>Porque así como por </a:t>
            </a:r>
            <a:r>
              <a:rPr lang="es-ES" sz="2300" u="sng" dirty="0">
                <a:solidFill>
                  <a:srgbClr val="FFFF00"/>
                </a:solidFill>
                <a:latin typeface="Calibri"/>
              </a:rPr>
              <a:t>la desobediencia</a:t>
            </a:r>
            <a:r>
              <a:rPr lang="es-ES" sz="2300" dirty="0">
                <a:solidFill>
                  <a:srgbClr val="FFFF00"/>
                </a:solidFill>
                <a:latin typeface="Calibri"/>
              </a:rPr>
              <a:t> de un hombre los muchos fueron </a:t>
            </a:r>
            <a:r>
              <a:rPr lang="es-ES" sz="2300" u="sng" dirty="0">
                <a:solidFill>
                  <a:srgbClr val="FFFF00"/>
                </a:solidFill>
                <a:latin typeface="Calibri"/>
              </a:rPr>
              <a:t>constituidos pecadores</a:t>
            </a:r>
            <a:r>
              <a:rPr lang="es-ES" sz="2300" dirty="0">
                <a:latin typeface="Calibri"/>
              </a:rPr>
              <a:t>, así también por la obediencia de uno, los muchos serán constituidos justos. </a:t>
            </a:r>
          </a:p>
        </p:txBody>
      </p:sp>
      <p:sp>
        <p:nvSpPr>
          <p:cNvPr id="13" name="TextBox 12">
            <a:extLst>
              <a:ext uri="{FF2B5EF4-FFF2-40B4-BE49-F238E27FC236}">
                <a16:creationId xmlns:a16="http://schemas.microsoft.com/office/drawing/2014/main" id="{5C52C811-B18F-B5A7-CDB7-D452ACCBBCC6}"/>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C4F96EC4-864D-3ECC-561F-D9C73BF456F7}"/>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Tree>
    <p:extLst>
      <p:ext uri="{BB962C8B-B14F-4D97-AF65-F5344CB8AC3E}">
        <p14:creationId xmlns:p14="http://schemas.microsoft.com/office/powerpoint/2010/main" val="212401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79560-7248-7591-4382-8824F22B720A}"/>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A549F8A2-9B49-A1C8-C121-AA5973AF3EAC}"/>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E597CF3B-8B6E-0AB9-14E3-0B739587F28B}"/>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Cristo ha resucitado de los muertos; </a:t>
            </a:r>
            <a:r>
              <a:rPr lang="es-ES" sz="2300" dirty="0">
                <a:solidFill>
                  <a:srgbClr val="00B0F0"/>
                </a:solidFill>
                <a:latin typeface="Calibri"/>
              </a:rPr>
              <a:t>primicias de los que durmieron es hecho. </a:t>
            </a:r>
          </a:p>
        </p:txBody>
      </p:sp>
      <p:sp>
        <p:nvSpPr>
          <p:cNvPr id="10" name="TextBox 9">
            <a:extLst>
              <a:ext uri="{FF2B5EF4-FFF2-40B4-BE49-F238E27FC236}">
                <a16:creationId xmlns:a16="http://schemas.microsoft.com/office/drawing/2014/main" id="{AB94611C-7012-F082-8727-AAFE6122EAF2}"/>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91ADA975-9016-BD40-A3CD-4A69702A087B}"/>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A533BD7E-9BD9-03AC-E9B4-A169209F1FAE}"/>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2B9676EB-1EED-FD62-1C01-1C582ACE24CB}"/>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4BCC804-6358-E7E7-4409-863997F9A284}"/>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660447D7-5787-E946-6489-F836F3F1E83C}"/>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EF738348-3BDF-2507-3A95-923688817432}"/>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98F098A7-6CE6-9591-C087-9D1FEED1A032}"/>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A0576078-396B-356F-4ED6-F32770BFDED0}"/>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Porque así como en Adán todos mueren, también en Cristo todos serán vivificados. </a:t>
            </a:r>
          </a:p>
        </p:txBody>
      </p:sp>
      <p:sp>
        <p:nvSpPr>
          <p:cNvPr id="9" name="TextBox 8">
            <a:extLst>
              <a:ext uri="{FF2B5EF4-FFF2-40B4-BE49-F238E27FC236}">
                <a16:creationId xmlns:a16="http://schemas.microsoft.com/office/drawing/2014/main" id="{53E69AC2-1E85-9FD9-0B71-3C7FC27EC23D}"/>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DA69EB32-031D-01B8-89F9-341480A4A81D}"/>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A30E9EAF-0543-046C-7A6F-5F066F0569F0}"/>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A86056B7-0530-F525-0F1C-96BC44BF2206}"/>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A3DDB6E1-4B2B-0C3D-4CE6-C88D18FAD21A}"/>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72824967-25B2-DA6E-A2AF-F6A9A2E11180}"/>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a:t>
            </a:r>
            <a:r>
              <a:rPr lang="es-ES" sz="2300" dirty="0">
                <a:solidFill>
                  <a:srgbClr val="00B0F0"/>
                </a:solidFill>
                <a:latin typeface="Calibri"/>
              </a:rPr>
              <a:t>de la misma manera </a:t>
            </a:r>
            <a:r>
              <a:rPr lang="es-ES" sz="2300" u="sng" dirty="0">
                <a:solidFill>
                  <a:srgbClr val="00B0F0"/>
                </a:solidFill>
                <a:latin typeface="Calibri"/>
              </a:rPr>
              <a:t>por la justicia de uno</a:t>
            </a:r>
            <a:r>
              <a:rPr lang="es-ES" sz="2300" dirty="0">
                <a:solidFill>
                  <a:srgbClr val="00B0F0"/>
                </a:solidFill>
                <a:latin typeface="Calibri"/>
              </a:rPr>
              <a:t> vino a todos los hombres la justificación de vida. </a:t>
            </a:r>
            <a:r>
              <a:rPr lang="es-ES" sz="2300" dirty="0">
                <a:solidFill>
                  <a:srgbClr val="FFFF00"/>
                </a:solidFill>
                <a:latin typeface="Calibri"/>
              </a:rPr>
              <a:t>Porque así como por </a:t>
            </a:r>
            <a:r>
              <a:rPr lang="es-ES" sz="2300" u="sng" dirty="0">
                <a:solidFill>
                  <a:srgbClr val="FFFF00"/>
                </a:solidFill>
                <a:latin typeface="Calibri"/>
              </a:rPr>
              <a:t>la desobediencia</a:t>
            </a:r>
            <a:r>
              <a:rPr lang="es-ES" sz="2300" dirty="0">
                <a:solidFill>
                  <a:srgbClr val="FFFF00"/>
                </a:solidFill>
                <a:latin typeface="Calibri"/>
              </a:rPr>
              <a:t> de un hombre los muchos fueron </a:t>
            </a:r>
            <a:r>
              <a:rPr lang="es-ES" sz="2300" u="sng" dirty="0">
                <a:solidFill>
                  <a:srgbClr val="FFFF00"/>
                </a:solidFill>
                <a:latin typeface="Calibri"/>
              </a:rPr>
              <a:t>constituidos pecadores</a:t>
            </a:r>
            <a:r>
              <a:rPr lang="es-ES" sz="2300" dirty="0">
                <a:latin typeface="Calibri"/>
              </a:rPr>
              <a:t>, así también por la obediencia de uno, los muchos serán constituidos justos. </a:t>
            </a:r>
          </a:p>
        </p:txBody>
      </p:sp>
      <p:sp>
        <p:nvSpPr>
          <p:cNvPr id="13" name="TextBox 12">
            <a:extLst>
              <a:ext uri="{FF2B5EF4-FFF2-40B4-BE49-F238E27FC236}">
                <a16:creationId xmlns:a16="http://schemas.microsoft.com/office/drawing/2014/main" id="{7B9C47CA-E974-DE27-C215-293CD5AA462C}"/>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375A1ECF-319A-93A7-87C7-78F11E54A14A}"/>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Tree>
    <p:extLst>
      <p:ext uri="{BB962C8B-B14F-4D97-AF65-F5344CB8AC3E}">
        <p14:creationId xmlns:p14="http://schemas.microsoft.com/office/powerpoint/2010/main" val="1907524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31225-B632-8DBD-264E-41A6684F552A}"/>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D41D1EB0-44FD-8C61-8C94-BF79B0832E7A}"/>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A4858452-ACAC-53E7-7772-7B0420DA2D79}"/>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Además os declaro, hermanos, el evangelio que os he predicado,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34174B01-72C4-760C-93B5-5EE59A258B42}"/>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58AB70D0-3E61-A96E-0D9C-872F4E7F12A6}"/>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Tree>
    <p:extLst>
      <p:ext uri="{BB962C8B-B14F-4D97-AF65-F5344CB8AC3E}">
        <p14:creationId xmlns:p14="http://schemas.microsoft.com/office/powerpoint/2010/main" val="83433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71629-B6D4-C9CB-43A4-FF740C300B32}"/>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4B80B394-74CB-89CF-20C7-F7979740EB81}"/>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A4396589-A376-CDA2-02E2-8843B166D3E3}"/>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Cristo ha resucitado de los muertos; </a:t>
            </a:r>
            <a:r>
              <a:rPr lang="es-ES" sz="2300" dirty="0">
                <a:solidFill>
                  <a:srgbClr val="00B0F0"/>
                </a:solidFill>
                <a:latin typeface="Calibri"/>
              </a:rPr>
              <a:t>primicias de los que durmieron es hecho. </a:t>
            </a:r>
          </a:p>
        </p:txBody>
      </p:sp>
      <p:sp>
        <p:nvSpPr>
          <p:cNvPr id="10" name="TextBox 9">
            <a:extLst>
              <a:ext uri="{FF2B5EF4-FFF2-40B4-BE49-F238E27FC236}">
                <a16:creationId xmlns:a16="http://schemas.microsoft.com/office/drawing/2014/main" id="{6E1717CD-1492-2678-FC6D-C9E3853E6CF5}"/>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DB23F684-79E7-E7F1-FF52-15E1284D6825}"/>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D8C58A79-4CBA-FF8B-C5FD-AEEA8BE3E6D8}"/>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E1922079-3F6A-099F-BE90-C5C79DDD9F23}"/>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E03C500-DB8B-A7E9-403D-A213567FA88D}"/>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CC4C6A74-FC82-0EAD-BF52-9B8B489BE051}"/>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65DA01BC-9CA6-0931-53CF-3DCCBE5F4EAE}"/>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7A0EE14D-506C-DAB9-85E4-57C924C7E9C8}"/>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B5D2E268-849F-7C7B-11F7-89EEAE90CE77}"/>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Porque así como en Adán todos mueren, también en Cristo todos serán vivificados. </a:t>
            </a:r>
          </a:p>
        </p:txBody>
      </p:sp>
      <p:sp>
        <p:nvSpPr>
          <p:cNvPr id="9" name="TextBox 8">
            <a:extLst>
              <a:ext uri="{FF2B5EF4-FFF2-40B4-BE49-F238E27FC236}">
                <a16:creationId xmlns:a16="http://schemas.microsoft.com/office/drawing/2014/main" id="{C63B9B4E-517E-5043-6702-73131C6CB979}"/>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AA2EFE02-38DA-69D6-420A-DEA98C4136E1}"/>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54E1C1BD-2A61-08F5-8780-B276BB3F9C59}"/>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9B4C1F0C-D641-F584-8F97-2D2D30D07F35}"/>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B4B60E3D-6E5A-D077-5169-4DB69F1F4046}"/>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B682E6D8-AAAB-2095-0104-382B99E7C518}"/>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a:t>
            </a:r>
            <a:r>
              <a:rPr lang="es-ES" sz="2300" dirty="0">
                <a:solidFill>
                  <a:srgbClr val="00B0F0"/>
                </a:solidFill>
                <a:latin typeface="Calibri"/>
              </a:rPr>
              <a:t>de la misma manera </a:t>
            </a:r>
            <a:r>
              <a:rPr lang="es-ES" sz="2300" u="sng" dirty="0">
                <a:solidFill>
                  <a:srgbClr val="00B0F0"/>
                </a:solidFill>
                <a:latin typeface="Calibri"/>
              </a:rPr>
              <a:t>por la justicia de uno</a:t>
            </a:r>
            <a:r>
              <a:rPr lang="es-ES" sz="2300" dirty="0">
                <a:solidFill>
                  <a:srgbClr val="00B0F0"/>
                </a:solidFill>
                <a:latin typeface="Calibri"/>
              </a:rPr>
              <a:t> vino a todos los hombres la justificación de vida. </a:t>
            </a:r>
            <a:r>
              <a:rPr lang="es-ES" sz="2300" dirty="0">
                <a:solidFill>
                  <a:srgbClr val="FFFF00"/>
                </a:solidFill>
                <a:latin typeface="Calibri"/>
              </a:rPr>
              <a:t>Porque así como por </a:t>
            </a:r>
            <a:r>
              <a:rPr lang="es-ES" sz="2300" u="sng" dirty="0">
                <a:solidFill>
                  <a:srgbClr val="FFFF00"/>
                </a:solidFill>
                <a:latin typeface="Calibri"/>
              </a:rPr>
              <a:t>la desobediencia</a:t>
            </a:r>
            <a:r>
              <a:rPr lang="es-ES" sz="2300" dirty="0">
                <a:solidFill>
                  <a:srgbClr val="FFFF00"/>
                </a:solidFill>
                <a:latin typeface="Calibri"/>
              </a:rPr>
              <a:t> de un hombre los muchos fueron </a:t>
            </a:r>
            <a:r>
              <a:rPr lang="es-ES" sz="2300" u="sng" dirty="0">
                <a:solidFill>
                  <a:srgbClr val="FFFF00"/>
                </a:solidFill>
                <a:latin typeface="Calibri"/>
              </a:rPr>
              <a:t>constituidos pecadores</a:t>
            </a:r>
            <a:r>
              <a:rPr lang="es-ES" sz="2300" dirty="0">
                <a:latin typeface="Calibri"/>
              </a:rPr>
              <a:t>, </a:t>
            </a:r>
            <a:r>
              <a:rPr lang="es-ES" sz="2300" dirty="0">
                <a:solidFill>
                  <a:srgbClr val="00B0F0"/>
                </a:solidFill>
                <a:latin typeface="Calibri"/>
              </a:rPr>
              <a:t>así también </a:t>
            </a:r>
            <a:r>
              <a:rPr lang="es-ES" sz="2300" u="sng" dirty="0">
                <a:solidFill>
                  <a:srgbClr val="00B0F0"/>
                </a:solidFill>
                <a:latin typeface="Calibri"/>
              </a:rPr>
              <a:t>por la obediencia de uno</a:t>
            </a:r>
            <a:r>
              <a:rPr lang="es-ES" sz="2300" dirty="0">
                <a:solidFill>
                  <a:srgbClr val="00B0F0"/>
                </a:solidFill>
                <a:latin typeface="Calibri"/>
              </a:rPr>
              <a:t>, los muchos serán constituidos justos. </a:t>
            </a:r>
          </a:p>
        </p:txBody>
      </p:sp>
      <p:sp>
        <p:nvSpPr>
          <p:cNvPr id="13" name="TextBox 12">
            <a:extLst>
              <a:ext uri="{FF2B5EF4-FFF2-40B4-BE49-F238E27FC236}">
                <a16:creationId xmlns:a16="http://schemas.microsoft.com/office/drawing/2014/main" id="{B3CD5EB7-A51C-A920-68DD-88318BDE2A14}"/>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8086DBBF-263B-4B39-3916-263D6AA4E28D}"/>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EB0901A6-FC77-BC4F-259E-F554D02A6C8D}"/>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EB0353EA-4038-D00A-4792-50ED699D52E5}"/>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Tree>
    <p:extLst>
      <p:ext uri="{BB962C8B-B14F-4D97-AF65-F5344CB8AC3E}">
        <p14:creationId xmlns:p14="http://schemas.microsoft.com/office/powerpoint/2010/main" val="40236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07C34-E70F-22A9-31E1-400E9860C55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30759D6-105B-A390-F502-00E895D24B29}"/>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15:20</a:t>
            </a:r>
          </a:p>
        </p:txBody>
      </p:sp>
      <p:sp>
        <p:nvSpPr>
          <p:cNvPr id="5" name="2 CuadroTexto">
            <a:extLst>
              <a:ext uri="{FF2B5EF4-FFF2-40B4-BE49-F238E27FC236}">
                <a16:creationId xmlns:a16="http://schemas.microsoft.com/office/drawing/2014/main" id="{C05A38FE-8E4B-D7D2-5317-99356947C498}"/>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ahora Cristo ha resucitado de los muertos; </a:t>
            </a:r>
            <a:r>
              <a:rPr lang="es-ES" sz="2300" dirty="0">
                <a:solidFill>
                  <a:srgbClr val="00B0F0"/>
                </a:solidFill>
                <a:latin typeface="Calibri"/>
              </a:rPr>
              <a:t>primicias de los que durmieron es hecho. </a:t>
            </a:r>
          </a:p>
        </p:txBody>
      </p:sp>
      <p:sp>
        <p:nvSpPr>
          <p:cNvPr id="10" name="TextBox 9">
            <a:extLst>
              <a:ext uri="{FF2B5EF4-FFF2-40B4-BE49-F238E27FC236}">
                <a16:creationId xmlns:a16="http://schemas.microsoft.com/office/drawing/2014/main" id="{D70BFD57-6C49-318B-50C7-9DAA915C6CFD}"/>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89F3C705-5D9C-E854-6823-A83D6927CC99}"/>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69F478B2-D6DC-3197-44E7-4211ABD00291}"/>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5B0CD246-CA3E-1080-CBEB-AED433215212}"/>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6F03FE93-6334-0D0E-FEA3-36ED22F8A7B0}"/>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0BBC7E6B-A0E5-442F-64D2-231FBB7DF09A}"/>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0F37768B-000A-C34A-775B-85A9E615B214}"/>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0276D7D8-C85D-8734-DDAB-2CC1163C845C}"/>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3A63C357-98C2-3561-C013-9CB286B2EEC2}"/>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a:t>
            </a:r>
            <a:r>
              <a:rPr lang="es-ES" sz="2300" dirty="0">
                <a:solidFill>
                  <a:srgbClr val="FFFF00"/>
                </a:solidFill>
                <a:latin typeface="Calibri"/>
              </a:rPr>
              <a:t>Porque así como en Adán todos mueren, </a:t>
            </a:r>
            <a:r>
              <a:rPr lang="es-ES" sz="2300" dirty="0">
                <a:latin typeface="Calibri"/>
              </a:rPr>
              <a:t>también en Cristo todos serán vivificados. </a:t>
            </a:r>
          </a:p>
        </p:txBody>
      </p:sp>
      <p:sp>
        <p:nvSpPr>
          <p:cNvPr id="9" name="TextBox 8">
            <a:extLst>
              <a:ext uri="{FF2B5EF4-FFF2-40B4-BE49-F238E27FC236}">
                <a16:creationId xmlns:a16="http://schemas.microsoft.com/office/drawing/2014/main" id="{3B471960-862E-2507-1112-A2E258597D91}"/>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D8581283-FE19-C091-48A1-A969B14F2EFA}"/>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3CE18F6A-4E56-E840-653D-111BC9C7CD98}"/>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EF0370C1-D579-5465-4537-82C95E6E2924}"/>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509973AE-D716-42EB-CAD4-BF86D3BD59EB}"/>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1B391C3D-6E38-00CD-F3B8-E6E3F45B114C}"/>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a:t>
            </a:r>
            <a:r>
              <a:rPr lang="es-ES" sz="2300" dirty="0">
                <a:solidFill>
                  <a:srgbClr val="00B0F0"/>
                </a:solidFill>
                <a:latin typeface="Calibri"/>
              </a:rPr>
              <a:t>de la misma manera </a:t>
            </a:r>
            <a:r>
              <a:rPr lang="es-ES" sz="2300" u="sng" dirty="0">
                <a:solidFill>
                  <a:srgbClr val="00B0F0"/>
                </a:solidFill>
                <a:latin typeface="Calibri"/>
              </a:rPr>
              <a:t>por la justicia de uno</a:t>
            </a:r>
            <a:r>
              <a:rPr lang="es-ES" sz="2300" dirty="0">
                <a:solidFill>
                  <a:srgbClr val="00B0F0"/>
                </a:solidFill>
                <a:latin typeface="Calibri"/>
              </a:rPr>
              <a:t> vino a todos los hombres la justificación de vida. </a:t>
            </a:r>
            <a:r>
              <a:rPr lang="es-ES" sz="2300" dirty="0">
                <a:solidFill>
                  <a:srgbClr val="FFFF00"/>
                </a:solidFill>
                <a:latin typeface="Calibri"/>
              </a:rPr>
              <a:t>Porque así como por </a:t>
            </a:r>
            <a:r>
              <a:rPr lang="es-ES" sz="2300" u="sng" dirty="0">
                <a:solidFill>
                  <a:srgbClr val="FFFF00"/>
                </a:solidFill>
                <a:latin typeface="Calibri"/>
              </a:rPr>
              <a:t>la desobediencia</a:t>
            </a:r>
            <a:r>
              <a:rPr lang="es-ES" sz="2300" dirty="0">
                <a:solidFill>
                  <a:srgbClr val="FFFF00"/>
                </a:solidFill>
                <a:latin typeface="Calibri"/>
              </a:rPr>
              <a:t> de un hombre los muchos fueron </a:t>
            </a:r>
            <a:r>
              <a:rPr lang="es-ES" sz="2300" u="sng" dirty="0">
                <a:solidFill>
                  <a:srgbClr val="FFFF00"/>
                </a:solidFill>
                <a:latin typeface="Calibri"/>
              </a:rPr>
              <a:t>constituidos pecadores</a:t>
            </a:r>
            <a:r>
              <a:rPr lang="es-ES" sz="2300" dirty="0">
                <a:latin typeface="Calibri"/>
              </a:rPr>
              <a:t>, </a:t>
            </a:r>
            <a:r>
              <a:rPr lang="es-ES" sz="2300" dirty="0">
                <a:solidFill>
                  <a:srgbClr val="00B0F0"/>
                </a:solidFill>
                <a:latin typeface="Calibri"/>
              </a:rPr>
              <a:t>así también </a:t>
            </a:r>
            <a:r>
              <a:rPr lang="es-ES" sz="2300" u="sng" dirty="0">
                <a:solidFill>
                  <a:srgbClr val="00B0F0"/>
                </a:solidFill>
                <a:latin typeface="Calibri"/>
              </a:rPr>
              <a:t>por la obediencia de uno</a:t>
            </a:r>
            <a:r>
              <a:rPr lang="es-ES" sz="2300" dirty="0">
                <a:solidFill>
                  <a:srgbClr val="00B0F0"/>
                </a:solidFill>
                <a:latin typeface="Calibri"/>
              </a:rPr>
              <a:t>, los muchos serán constituidos justos. </a:t>
            </a:r>
          </a:p>
        </p:txBody>
      </p:sp>
      <p:sp>
        <p:nvSpPr>
          <p:cNvPr id="13" name="TextBox 12">
            <a:extLst>
              <a:ext uri="{FF2B5EF4-FFF2-40B4-BE49-F238E27FC236}">
                <a16:creationId xmlns:a16="http://schemas.microsoft.com/office/drawing/2014/main" id="{90279A3F-32AF-A476-E827-EE6136876D2E}"/>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AC1D67C6-94D8-6A78-66A1-94B1A551CB49}"/>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6B0F968D-8148-412B-9F58-926B7A318F28}"/>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2679A32E-32A0-177A-0DA8-21EF8C6CFE57}"/>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Tree>
    <p:extLst>
      <p:ext uri="{BB962C8B-B14F-4D97-AF65-F5344CB8AC3E}">
        <p14:creationId xmlns:p14="http://schemas.microsoft.com/office/powerpoint/2010/main" val="11447012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498C6-EE1F-430C-6113-8AE0F23DB4A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7179EA5-9951-B9CB-88E6-FF7837E0D17C}"/>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6:23</a:t>
            </a:r>
          </a:p>
        </p:txBody>
      </p:sp>
      <p:sp>
        <p:nvSpPr>
          <p:cNvPr id="5" name="2 CuadroTexto">
            <a:extLst>
              <a:ext uri="{FF2B5EF4-FFF2-40B4-BE49-F238E27FC236}">
                <a16:creationId xmlns:a16="http://schemas.microsoft.com/office/drawing/2014/main" id="{094A35C9-EEB1-AA28-D5F9-A4B9A3C19316}"/>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Porque la paga del pecado es muerte, mas la dádiva de Dios es vida eterna en Cristo Jesús Señor nuestro. </a:t>
            </a:r>
          </a:p>
        </p:txBody>
      </p:sp>
      <p:sp>
        <p:nvSpPr>
          <p:cNvPr id="10" name="TextBox 9">
            <a:extLst>
              <a:ext uri="{FF2B5EF4-FFF2-40B4-BE49-F238E27FC236}">
                <a16:creationId xmlns:a16="http://schemas.microsoft.com/office/drawing/2014/main" id="{52B4642B-461D-15CD-AD21-43D389BC95B2}"/>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D65527DA-4CE9-4295-099A-35A18BA65B61}"/>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E7D93CFE-09AF-B4C4-A110-DCD9FF289F47}"/>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73CE78F0-1024-A15C-3732-208E1F9E25EF}"/>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2DA52400-1C2E-275F-B7FF-4F2E3C3DA28F}"/>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83D54B08-073C-25FB-B90B-D029A656EB4B}"/>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2E534750-771D-E602-B23A-BE68B9EDBA58}"/>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9DF244A1-EC70-0008-477B-B62BCE49B148}"/>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72FAF233-9DBB-B285-E380-D7D79B3B229C}"/>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a:t>
            </a:r>
            <a:r>
              <a:rPr lang="es-ES" sz="2300" dirty="0">
                <a:solidFill>
                  <a:srgbClr val="FFFF00"/>
                </a:solidFill>
                <a:latin typeface="Calibri"/>
              </a:rPr>
              <a:t>Porque así como en Adán todos mueren, </a:t>
            </a:r>
            <a:r>
              <a:rPr lang="es-ES" sz="2300" dirty="0">
                <a:latin typeface="Calibri"/>
              </a:rPr>
              <a:t>también en Cristo todos serán vivificados. </a:t>
            </a:r>
          </a:p>
        </p:txBody>
      </p:sp>
      <p:sp>
        <p:nvSpPr>
          <p:cNvPr id="9" name="TextBox 8">
            <a:extLst>
              <a:ext uri="{FF2B5EF4-FFF2-40B4-BE49-F238E27FC236}">
                <a16:creationId xmlns:a16="http://schemas.microsoft.com/office/drawing/2014/main" id="{F36F7B5B-A1DC-0CAB-66D2-39646AF90236}"/>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CC65424C-2037-55C5-97F6-A4E5EC74D587}"/>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5795FAAA-DB0D-F1FF-566C-98421811206B}"/>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D76E1066-23CC-5971-DA67-033C542CC636}"/>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DA887825-3F0F-5696-73A9-598022F5BE43}"/>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BDD9890B-BE45-74DB-A99B-E215F3BC0097}"/>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a:t>
            </a:r>
            <a:r>
              <a:rPr lang="es-ES" sz="2300" dirty="0">
                <a:solidFill>
                  <a:srgbClr val="00B0F0"/>
                </a:solidFill>
                <a:latin typeface="Calibri"/>
              </a:rPr>
              <a:t>de la misma manera </a:t>
            </a:r>
            <a:r>
              <a:rPr lang="es-ES" sz="2300" u="sng" dirty="0">
                <a:solidFill>
                  <a:srgbClr val="00B0F0"/>
                </a:solidFill>
                <a:latin typeface="Calibri"/>
              </a:rPr>
              <a:t>por la justicia de uno</a:t>
            </a:r>
            <a:r>
              <a:rPr lang="es-ES" sz="2300" dirty="0">
                <a:solidFill>
                  <a:srgbClr val="00B0F0"/>
                </a:solidFill>
                <a:latin typeface="Calibri"/>
              </a:rPr>
              <a:t> vino a todos los hombres la justificación de vida. </a:t>
            </a:r>
            <a:r>
              <a:rPr lang="es-ES" sz="2300" dirty="0">
                <a:solidFill>
                  <a:srgbClr val="FFFF00"/>
                </a:solidFill>
                <a:latin typeface="Calibri"/>
              </a:rPr>
              <a:t>Porque así como por </a:t>
            </a:r>
            <a:r>
              <a:rPr lang="es-ES" sz="2300" u="sng" dirty="0">
                <a:solidFill>
                  <a:srgbClr val="FFFF00"/>
                </a:solidFill>
                <a:latin typeface="Calibri"/>
              </a:rPr>
              <a:t>la desobediencia</a:t>
            </a:r>
            <a:r>
              <a:rPr lang="es-ES" sz="2300" dirty="0">
                <a:solidFill>
                  <a:srgbClr val="FFFF00"/>
                </a:solidFill>
                <a:latin typeface="Calibri"/>
              </a:rPr>
              <a:t> de un hombre los muchos fueron </a:t>
            </a:r>
            <a:r>
              <a:rPr lang="es-ES" sz="2300" u="sng" dirty="0">
                <a:solidFill>
                  <a:srgbClr val="FFFF00"/>
                </a:solidFill>
                <a:latin typeface="Calibri"/>
              </a:rPr>
              <a:t>constituidos pecadores</a:t>
            </a:r>
            <a:r>
              <a:rPr lang="es-ES" sz="2300" dirty="0">
                <a:latin typeface="Calibri"/>
              </a:rPr>
              <a:t>, </a:t>
            </a:r>
            <a:r>
              <a:rPr lang="es-ES" sz="2300" dirty="0">
                <a:solidFill>
                  <a:srgbClr val="00B0F0"/>
                </a:solidFill>
                <a:latin typeface="Calibri"/>
              </a:rPr>
              <a:t>así también </a:t>
            </a:r>
            <a:r>
              <a:rPr lang="es-ES" sz="2300" u="sng" dirty="0">
                <a:solidFill>
                  <a:srgbClr val="00B0F0"/>
                </a:solidFill>
                <a:latin typeface="Calibri"/>
              </a:rPr>
              <a:t>por la obediencia de uno</a:t>
            </a:r>
            <a:r>
              <a:rPr lang="es-ES" sz="2300" dirty="0">
                <a:solidFill>
                  <a:srgbClr val="00B0F0"/>
                </a:solidFill>
                <a:latin typeface="Calibri"/>
              </a:rPr>
              <a:t>, los muchos serán constituidos justos. </a:t>
            </a:r>
          </a:p>
        </p:txBody>
      </p:sp>
      <p:sp>
        <p:nvSpPr>
          <p:cNvPr id="13" name="TextBox 12">
            <a:extLst>
              <a:ext uri="{FF2B5EF4-FFF2-40B4-BE49-F238E27FC236}">
                <a16:creationId xmlns:a16="http://schemas.microsoft.com/office/drawing/2014/main" id="{282FE5B2-9C0B-D7B2-19F9-F107B01AB70E}"/>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D80B4CB4-913D-1BCB-9309-FE3B3813918E}"/>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0E2A581F-9688-A16F-FF43-98CD55CCD062}"/>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715D71AF-BDC0-1511-D6EE-18BDCA41F79B}"/>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Tree>
    <p:extLst>
      <p:ext uri="{BB962C8B-B14F-4D97-AF65-F5344CB8AC3E}">
        <p14:creationId xmlns:p14="http://schemas.microsoft.com/office/powerpoint/2010/main" val="77363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A7103-B49E-094A-1BDB-2FCCC057F780}"/>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443EE3DE-82BD-B66D-4EF7-C6292CECE05A}"/>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6:23</a:t>
            </a:r>
          </a:p>
        </p:txBody>
      </p:sp>
      <p:sp>
        <p:nvSpPr>
          <p:cNvPr id="5" name="2 CuadroTexto">
            <a:extLst>
              <a:ext uri="{FF2B5EF4-FFF2-40B4-BE49-F238E27FC236}">
                <a16:creationId xmlns:a16="http://schemas.microsoft.com/office/drawing/2014/main" id="{901577A2-D881-B6B1-3D37-0C2B368BFCC0}"/>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la paga del pecado es muerte, </a:t>
            </a:r>
            <a:r>
              <a:rPr lang="es-ES" sz="2300" dirty="0">
                <a:latin typeface="Calibri"/>
              </a:rPr>
              <a:t>mas la dádiva de Dios es vida eterna en Cristo Jesús Señor nuestro. </a:t>
            </a:r>
          </a:p>
        </p:txBody>
      </p:sp>
      <p:sp>
        <p:nvSpPr>
          <p:cNvPr id="10" name="TextBox 9">
            <a:extLst>
              <a:ext uri="{FF2B5EF4-FFF2-40B4-BE49-F238E27FC236}">
                <a16:creationId xmlns:a16="http://schemas.microsoft.com/office/drawing/2014/main" id="{DA5284B3-4A8F-150B-1D5B-0CF35C03CA15}"/>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6B2B6813-C656-22FF-A521-E36C58753124}"/>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74B985BA-2E02-61FE-0A99-CB422C57831A}"/>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7F15925F-9DBB-AD80-B333-ABCD9A5BB7EE}"/>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5D98151B-18D0-2F72-D6B5-DA9B74B1AC58}"/>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71FD9304-FA7A-988E-0B79-43A75895FCCB}"/>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44F5ABC4-9479-C7FE-63ED-18183901F36D}"/>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01CA431C-FFA3-1659-9D14-275A64D7155B}"/>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E9257413-FDC7-C7A2-2621-504B8742BB91}"/>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a:t>
            </a:r>
            <a:r>
              <a:rPr lang="es-ES" sz="2300" dirty="0">
                <a:solidFill>
                  <a:srgbClr val="FFFF00"/>
                </a:solidFill>
                <a:latin typeface="Calibri"/>
              </a:rPr>
              <a:t>Porque así como en Adán todos mueren, </a:t>
            </a:r>
            <a:r>
              <a:rPr lang="es-ES" sz="2300" dirty="0">
                <a:latin typeface="Calibri"/>
              </a:rPr>
              <a:t>también en Cristo todos serán vivificados. </a:t>
            </a:r>
          </a:p>
        </p:txBody>
      </p:sp>
      <p:sp>
        <p:nvSpPr>
          <p:cNvPr id="9" name="TextBox 8">
            <a:extLst>
              <a:ext uri="{FF2B5EF4-FFF2-40B4-BE49-F238E27FC236}">
                <a16:creationId xmlns:a16="http://schemas.microsoft.com/office/drawing/2014/main" id="{810B9C53-F8FB-4C53-3939-5F57A2269F36}"/>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70D3850A-FFD0-D150-61D2-64E508E0B9DA}"/>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C7729243-C2CA-391D-4C32-112CD08152F0}"/>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B99A16D0-89AE-25E7-CD05-1D7F3A864264}"/>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433BD287-40EC-AFF7-626D-557F6290E72D}"/>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78446069-0487-2201-7AD2-3E5407C861D2}"/>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a:t>
            </a:r>
            <a:r>
              <a:rPr lang="es-ES" sz="2300" dirty="0">
                <a:solidFill>
                  <a:srgbClr val="00B0F0"/>
                </a:solidFill>
                <a:latin typeface="Calibri"/>
              </a:rPr>
              <a:t>de la misma manera </a:t>
            </a:r>
            <a:r>
              <a:rPr lang="es-ES" sz="2300" u="sng" dirty="0">
                <a:solidFill>
                  <a:srgbClr val="00B0F0"/>
                </a:solidFill>
                <a:latin typeface="Calibri"/>
              </a:rPr>
              <a:t>por la justicia de uno</a:t>
            </a:r>
            <a:r>
              <a:rPr lang="es-ES" sz="2300" dirty="0">
                <a:solidFill>
                  <a:srgbClr val="00B0F0"/>
                </a:solidFill>
                <a:latin typeface="Calibri"/>
              </a:rPr>
              <a:t> vino a todos los hombres la justificación de vida. </a:t>
            </a:r>
            <a:r>
              <a:rPr lang="es-ES" sz="2300" dirty="0">
                <a:solidFill>
                  <a:srgbClr val="FFFF00"/>
                </a:solidFill>
                <a:latin typeface="Calibri"/>
              </a:rPr>
              <a:t>Porque así como por </a:t>
            </a:r>
            <a:r>
              <a:rPr lang="es-ES" sz="2300" u="sng" dirty="0">
                <a:solidFill>
                  <a:srgbClr val="FFFF00"/>
                </a:solidFill>
                <a:latin typeface="Calibri"/>
              </a:rPr>
              <a:t>la desobediencia</a:t>
            </a:r>
            <a:r>
              <a:rPr lang="es-ES" sz="2300" dirty="0">
                <a:solidFill>
                  <a:srgbClr val="FFFF00"/>
                </a:solidFill>
                <a:latin typeface="Calibri"/>
              </a:rPr>
              <a:t> de un hombre los muchos fueron </a:t>
            </a:r>
            <a:r>
              <a:rPr lang="es-ES" sz="2300" u="sng" dirty="0">
                <a:solidFill>
                  <a:srgbClr val="FFFF00"/>
                </a:solidFill>
                <a:latin typeface="Calibri"/>
              </a:rPr>
              <a:t>constituidos pecadores</a:t>
            </a:r>
            <a:r>
              <a:rPr lang="es-ES" sz="2300" dirty="0">
                <a:latin typeface="Calibri"/>
              </a:rPr>
              <a:t>, </a:t>
            </a:r>
            <a:r>
              <a:rPr lang="es-ES" sz="2300" dirty="0">
                <a:solidFill>
                  <a:srgbClr val="00B0F0"/>
                </a:solidFill>
                <a:latin typeface="Calibri"/>
              </a:rPr>
              <a:t>así también </a:t>
            </a:r>
            <a:r>
              <a:rPr lang="es-ES" sz="2300" u="sng" dirty="0">
                <a:solidFill>
                  <a:srgbClr val="00B0F0"/>
                </a:solidFill>
                <a:latin typeface="Calibri"/>
              </a:rPr>
              <a:t>por la obediencia de uno</a:t>
            </a:r>
            <a:r>
              <a:rPr lang="es-ES" sz="2300" dirty="0">
                <a:solidFill>
                  <a:srgbClr val="00B0F0"/>
                </a:solidFill>
                <a:latin typeface="Calibri"/>
              </a:rPr>
              <a:t>, los muchos serán constituidos justos. </a:t>
            </a:r>
          </a:p>
        </p:txBody>
      </p:sp>
      <p:sp>
        <p:nvSpPr>
          <p:cNvPr id="13" name="TextBox 12">
            <a:extLst>
              <a:ext uri="{FF2B5EF4-FFF2-40B4-BE49-F238E27FC236}">
                <a16:creationId xmlns:a16="http://schemas.microsoft.com/office/drawing/2014/main" id="{E5A0BDCE-C0D2-0C0B-8C3B-C8DDD8DC2EB6}"/>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7A21686D-9B85-A13C-6A87-C76F19A43B0B}"/>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D3FEBFDF-38D0-985E-A502-EB708651DCD1}"/>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54CDE9BC-6DA8-1D03-94F4-7DF01E016213}"/>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
        <p:nvSpPr>
          <p:cNvPr id="24" name="TextBox 23">
            <a:extLst>
              <a:ext uri="{FF2B5EF4-FFF2-40B4-BE49-F238E27FC236}">
                <a16:creationId xmlns:a16="http://schemas.microsoft.com/office/drawing/2014/main" id="{23AEEF76-BD69-36D0-6BB4-99F2ABB5E221}"/>
              </a:ext>
            </a:extLst>
          </p:cNvPr>
          <p:cNvSpPr txBox="1"/>
          <p:nvPr/>
        </p:nvSpPr>
        <p:spPr>
          <a:xfrm>
            <a:off x="4587931" y="5941074"/>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Muerte definitiva</a:t>
            </a:r>
          </a:p>
        </p:txBody>
      </p:sp>
    </p:spTree>
    <p:extLst>
      <p:ext uri="{BB962C8B-B14F-4D97-AF65-F5344CB8AC3E}">
        <p14:creationId xmlns:p14="http://schemas.microsoft.com/office/powerpoint/2010/main" val="158027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EEACB-C01A-47FE-0961-582A40EA1B57}"/>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56256DDA-E777-6E60-C82A-3F734FC8D6A8}"/>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6:23</a:t>
            </a:r>
          </a:p>
        </p:txBody>
      </p:sp>
      <p:sp>
        <p:nvSpPr>
          <p:cNvPr id="5" name="2 CuadroTexto">
            <a:extLst>
              <a:ext uri="{FF2B5EF4-FFF2-40B4-BE49-F238E27FC236}">
                <a16:creationId xmlns:a16="http://schemas.microsoft.com/office/drawing/2014/main" id="{3D604AE0-4011-2B48-CCDD-009271AF6361}"/>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la paga del pecado es muerte, </a:t>
            </a:r>
            <a:r>
              <a:rPr lang="es-ES" sz="2300" dirty="0">
                <a:latin typeface="Calibri"/>
              </a:rPr>
              <a:t>mas la dádiva de Dios es vida eterna en Cristo Jesús Señor nuestro. </a:t>
            </a:r>
          </a:p>
        </p:txBody>
      </p:sp>
      <p:sp>
        <p:nvSpPr>
          <p:cNvPr id="10" name="TextBox 9">
            <a:extLst>
              <a:ext uri="{FF2B5EF4-FFF2-40B4-BE49-F238E27FC236}">
                <a16:creationId xmlns:a16="http://schemas.microsoft.com/office/drawing/2014/main" id="{3E32EDE0-367F-08F8-D300-7C215F05F9E2}"/>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A311091A-E8C0-E779-E5DA-E7414CD3E70B}"/>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49A70319-E9F5-B3A4-9EAC-6703C97C518D}"/>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31330AB4-C9CA-5E05-7047-1EEA304B447B}"/>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07138C87-A4E3-B521-5229-5FA985D2700C}"/>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F115F716-96C9-EC3A-8D96-2D162AB11D40}"/>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DD8D0BA4-7A70-B7E2-D40A-53DB5D1AB074}"/>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DF5317C9-2D2C-C568-9682-FFD69F0839EA}"/>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68611E7B-5AB9-CDA0-A6FE-4BD793DC0F7F}"/>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a:t>
            </a:r>
            <a:r>
              <a:rPr lang="es-ES" sz="2300" dirty="0">
                <a:solidFill>
                  <a:srgbClr val="FFFF00"/>
                </a:solidFill>
                <a:latin typeface="Calibri"/>
              </a:rPr>
              <a:t>Porque así como en Adán todos mueren, </a:t>
            </a:r>
            <a:r>
              <a:rPr lang="es-ES" sz="2300" dirty="0">
                <a:solidFill>
                  <a:srgbClr val="00B0F0"/>
                </a:solidFill>
                <a:latin typeface="Calibri"/>
              </a:rPr>
              <a:t>también en Cristo todos serán vivificados. </a:t>
            </a:r>
          </a:p>
        </p:txBody>
      </p:sp>
      <p:sp>
        <p:nvSpPr>
          <p:cNvPr id="9" name="TextBox 8">
            <a:extLst>
              <a:ext uri="{FF2B5EF4-FFF2-40B4-BE49-F238E27FC236}">
                <a16:creationId xmlns:a16="http://schemas.microsoft.com/office/drawing/2014/main" id="{2AFF39CC-D776-EE8F-E36A-BB490970E265}"/>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30BB026F-F769-80C2-93AA-84F16D2BE220}"/>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D3F1A69A-2C30-746E-DD5D-9D246525F2E5}"/>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F9D50555-830E-BF65-60B7-A9D78438AFCB}"/>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5B14CD54-F8C6-DBCB-DCD3-AC27D824AA9C}"/>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426C6B39-366B-97B1-08A3-82DA11270550}"/>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a:t>
            </a:r>
            <a:r>
              <a:rPr lang="es-ES" sz="2300" dirty="0">
                <a:solidFill>
                  <a:srgbClr val="00B0F0"/>
                </a:solidFill>
                <a:latin typeface="Calibri"/>
              </a:rPr>
              <a:t>de la misma manera </a:t>
            </a:r>
            <a:r>
              <a:rPr lang="es-ES" sz="2300" u="sng" dirty="0">
                <a:solidFill>
                  <a:srgbClr val="00B0F0"/>
                </a:solidFill>
                <a:latin typeface="Calibri"/>
              </a:rPr>
              <a:t>por la justicia de uno</a:t>
            </a:r>
            <a:r>
              <a:rPr lang="es-ES" sz="2300" dirty="0">
                <a:solidFill>
                  <a:srgbClr val="00B0F0"/>
                </a:solidFill>
                <a:latin typeface="Calibri"/>
              </a:rPr>
              <a:t> vino a todos los hombres la justificación de vida. </a:t>
            </a:r>
            <a:r>
              <a:rPr lang="es-ES" sz="2300" dirty="0">
                <a:solidFill>
                  <a:srgbClr val="FFFF00"/>
                </a:solidFill>
                <a:latin typeface="Calibri"/>
              </a:rPr>
              <a:t>Porque así como por </a:t>
            </a:r>
            <a:r>
              <a:rPr lang="es-ES" sz="2300" u="sng" dirty="0">
                <a:solidFill>
                  <a:srgbClr val="FFFF00"/>
                </a:solidFill>
                <a:latin typeface="Calibri"/>
              </a:rPr>
              <a:t>la desobediencia</a:t>
            </a:r>
            <a:r>
              <a:rPr lang="es-ES" sz="2300" dirty="0">
                <a:solidFill>
                  <a:srgbClr val="FFFF00"/>
                </a:solidFill>
                <a:latin typeface="Calibri"/>
              </a:rPr>
              <a:t> de un hombre los muchos fueron </a:t>
            </a:r>
            <a:r>
              <a:rPr lang="es-ES" sz="2300" u="sng" dirty="0">
                <a:solidFill>
                  <a:srgbClr val="FFFF00"/>
                </a:solidFill>
                <a:latin typeface="Calibri"/>
              </a:rPr>
              <a:t>constituidos pecadores</a:t>
            </a:r>
            <a:r>
              <a:rPr lang="es-ES" sz="2300" dirty="0">
                <a:latin typeface="Calibri"/>
              </a:rPr>
              <a:t>, </a:t>
            </a:r>
            <a:r>
              <a:rPr lang="es-ES" sz="2300" dirty="0">
                <a:solidFill>
                  <a:srgbClr val="00B0F0"/>
                </a:solidFill>
                <a:latin typeface="Calibri"/>
              </a:rPr>
              <a:t>así también </a:t>
            </a:r>
            <a:r>
              <a:rPr lang="es-ES" sz="2300" u="sng" dirty="0">
                <a:solidFill>
                  <a:srgbClr val="00B0F0"/>
                </a:solidFill>
                <a:latin typeface="Calibri"/>
              </a:rPr>
              <a:t>por la obediencia de uno</a:t>
            </a:r>
            <a:r>
              <a:rPr lang="es-ES" sz="2300" dirty="0">
                <a:solidFill>
                  <a:srgbClr val="00B0F0"/>
                </a:solidFill>
                <a:latin typeface="Calibri"/>
              </a:rPr>
              <a:t>, los muchos serán constituidos justos. </a:t>
            </a:r>
          </a:p>
        </p:txBody>
      </p:sp>
      <p:sp>
        <p:nvSpPr>
          <p:cNvPr id="13" name="TextBox 12">
            <a:extLst>
              <a:ext uri="{FF2B5EF4-FFF2-40B4-BE49-F238E27FC236}">
                <a16:creationId xmlns:a16="http://schemas.microsoft.com/office/drawing/2014/main" id="{F84FA6EA-D651-6814-386C-4E65C4D3F53C}"/>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830F23F2-9103-67D0-03A1-D979C8E275D8}"/>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256474E6-9531-3FFC-9DB2-648F98DB8BCB}"/>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C8E47DA2-EEBF-2313-79CF-733E4945B4B2}"/>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
        <p:nvSpPr>
          <p:cNvPr id="24" name="TextBox 23">
            <a:extLst>
              <a:ext uri="{FF2B5EF4-FFF2-40B4-BE49-F238E27FC236}">
                <a16:creationId xmlns:a16="http://schemas.microsoft.com/office/drawing/2014/main" id="{4544DBE0-7AA0-2A0B-398B-BB6E8BF499F8}"/>
              </a:ext>
            </a:extLst>
          </p:cNvPr>
          <p:cNvSpPr txBox="1"/>
          <p:nvPr/>
        </p:nvSpPr>
        <p:spPr>
          <a:xfrm>
            <a:off x="4587931" y="5941074"/>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Muerte definitiva</a:t>
            </a:r>
          </a:p>
        </p:txBody>
      </p:sp>
    </p:spTree>
    <p:extLst>
      <p:ext uri="{BB962C8B-B14F-4D97-AF65-F5344CB8AC3E}">
        <p14:creationId xmlns:p14="http://schemas.microsoft.com/office/powerpoint/2010/main" val="15893365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D508C-678F-8308-7A01-E99B70144EE9}"/>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E1A492C8-C26B-813B-0090-47EE5A5D28CD}"/>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6:23</a:t>
            </a:r>
          </a:p>
        </p:txBody>
      </p:sp>
      <p:sp>
        <p:nvSpPr>
          <p:cNvPr id="5" name="2 CuadroTexto">
            <a:extLst>
              <a:ext uri="{FF2B5EF4-FFF2-40B4-BE49-F238E27FC236}">
                <a16:creationId xmlns:a16="http://schemas.microsoft.com/office/drawing/2014/main" id="{841690D7-2F4A-8C13-4E72-593F794D67A5}"/>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la paga del pecado es muerte, </a:t>
            </a:r>
            <a:r>
              <a:rPr lang="es-ES" sz="2300" dirty="0">
                <a:solidFill>
                  <a:srgbClr val="00B0F0"/>
                </a:solidFill>
                <a:latin typeface="Calibri"/>
              </a:rPr>
              <a:t>mas la dádiva de Dios es vida eterna en Cristo Jesús Señor nuestro. </a:t>
            </a:r>
          </a:p>
        </p:txBody>
      </p:sp>
      <p:sp>
        <p:nvSpPr>
          <p:cNvPr id="10" name="TextBox 9">
            <a:extLst>
              <a:ext uri="{FF2B5EF4-FFF2-40B4-BE49-F238E27FC236}">
                <a16:creationId xmlns:a16="http://schemas.microsoft.com/office/drawing/2014/main" id="{A1BC4519-AAD0-056B-C0C7-54837C0C379E}"/>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FCCB3D86-B9CC-1947-D63C-411825920867}"/>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558FF63A-9822-66E2-C090-1D36E465DA60}"/>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AF2E6846-594A-D451-2427-8A286CF298B2}"/>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4FDACC11-F343-4629-B1A5-FF5B1FFCE181}"/>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B6ECF1DF-1D8D-2C4B-F047-7D0BE7BE3A0A}"/>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5D99FFB7-93BD-7462-1262-688F7D7B28E9}"/>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61B1C275-F4A8-2A8B-2A6A-304B8179514C}"/>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F66E4B3D-A9CE-BC2A-7F45-CC0CB9771290}"/>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a:t>
            </a:r>
            <a:r>
              <a:rPr lang="es-ES" sz="2300" dirty="0">
                <a:solidFill>
                  <a:srgbClr val="FFFF00"/>
                </a:solidFill>
                <a:latin typeface="Calibri"/>
              </a:rPr>
              <a:t>Porque así como en Adán todos mueren, </a:t>
            </a:r>
            <a:r>
              <a:rPr lang="es-ES" sz="2300" dirty="0">
                <a:solidFill>
                  <a:srgbClr val="00B0F0"/>
                </a:solidFill>
                <a:latin typeface="Calibri"/>
              </a:rPr>
              <a:t>también en Cristo todos serán vivificados. </a:t>
            </a:r>
          </a:p>
        </p:txBody>
      </p:sp>
      <p:sp>
        <p:nvSpPr>
          <p:cNvPr id="9" name="TextBox 8">
            <a:extLst>
              <a:ext uri="{FF2B5EF4-FFF2-40B4-BE49-F238E27FC236}">
                <a16:creationId xmlns:a16="http://schemas.microsoft.com/office/drawing/2014/main" id="{02E0E2DE-070A-9938-DD8C-2C39E367313F}"/>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B4CE44FD-A429-C064-6C11-F1F1CEDA2D5F}"/>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26C2B09B-7B0C-0617-D579-03166329795D}"/>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BE44D317-A456-0FA0-F0AD-9EA22DC93BE5}"/>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F630A940-2031-7385-ABF9-75BF33A74119}"/>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Romanos 5:18, 19</a:t>
            </a:r>
          </a:p>
        </p:txBody>
      </p:sp>
      <p:sp>
        <p:nvSpPr>
          <p:cNvPr id="12" name="2 CuadroTexto">
            <a:extLst>
              <a:ext uri="{FF2B5EF4-FFF2-40B4-BE49-F238E27FC236}">
                <a16:creationId xmlns:a16="http://schemas.microsoft.com/office/drawing/2014/main" id="{C2F5DDCD-1C2C-F2E9-9E09-80C17EACFB11}"/>
              </a:ext>
            </a:extLst>
          </p:cNvPr>
          <p:cNvSpPr txBox="1"/>
          <p:nvPr/>
        </p:nvSpPr>
        <p:spPr>
          <a:xfrm>
            <a:off x="-36512" y="3767414"/>
            <a:ext cx="4752528" cy="3045962"/>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Así que, como por </a:t>
            </a:r>
            <a:r>
              <a:rPr lang="es-ES" sz="2300" u="sng" dirty="0">
                <a:solidFill>
                  <a:srgbClr val="FFFF00"/>
                </a:solidFill>
                <a:latin typeface="Calibri"/>
              </a:rPr>
              <a:t>la transgresión</a:t>
            </a:r>
            <a:r>
              <a:rPr lang="es-ES" sz="2300" dirty="0">
                <a:solidFill>
                  <a:srgbClr val="FFFF00"/>
                </a:solidFill>
                <a:latin typeface="Calibri"/>
              </a:rPr>
              <a:t> de uno vino la condenación a todos los hombres,</a:t>
            </a:r>
            <a:r>
              <a:rPr lang="es-ES" sz="2300" dirty="0">
                <a:latin typeface="Calibri"/>
              </a:rPr>
              <a:t> </a:t>
            </a:r>
            <a:r>
              <a:rPr lang="es-ES" sz="2300" dirty="0">
                <a:solidFill>
                  <a:srgbClr val="00B0F0"/>
                </a:solidFill>
                <a:latin typeface="Calibri"/>
              </a:rPr>
              <a:t>de la misma manera </a:t>
            </a:r>
            <a:r>
              <a:rPr lang="es-ES" sz="2300" u="sng" dirty="0">
                <a:solidFill>
                  <a:srgbClr val="00B0F0"/>
                </a:solidFill>
                <a:latin typeface="Calibri"/>
              </a:rPr>
              <a:t>por la justicia de uno</a:t>
            </a:r>
            <a:r>
              <a:rPr lang="es-ES" sz="2300" dirty="0">
                <a:solidFill>
                  <a:srgbClr val="00B0F0"/>
                </a:solidFill>
                <a:latin typeface="Calibri"/>
              </a:rPr>
              <a:t> vino a todos los hombres la justificación de vida. </a:t>
            </a:r>
            <a:r>
              <a:rPr lang="es-ES" sz="2300" dirty="0">
                <a:solidFill>
                  <a:srgbClr val="FFFF00"/>
                </a:solidFill>
                <a:latin typeface="Calibri"/>
              </a:rPr>
              <a:t>Porque así como por </a:t>
            </a:r>
            <a:r>
              <a:rPr lang="es-ES" sz="2300" u="sng" dirty="0">
                <a:solidFill>
                  <a:srgbClr val="FFFF00"/>
                </a:solidFill>
                <a:latin typeface="Calibri"/>
              </a:rPr>
              <a:t>la desobediencia</a:t>
            </a:r>
            <a:r>
              <a:rPr lang="es-ES" sz="2300" dirty="0">
                <a:solidFill>
                  <a:srgbClr val="FFFF00"/>
                </a:solidFill>
                <a:latin typeface="Calibri"/>
              </a:rPr>
              <a:t> de un hombre los muchos fueron </a:t>
            </a:r>
            <a:r>
              <a:rPr lang="es-ES" sz="2300" u="sng" dirty="0">
                <a:solidFill>
                  <a:srgbClr val="FFFF00"/>
                </a:solidFill>
                <a:latin typeface="Calibri"/>
              </a:rPr>
              <a:t>constituidos pecadores</a:t>
            </a:r>
            <a:r>
              <a:rPr lang="es-ES" sz="2300" dirty="0">
                <a:latin typeface="Calibri"/>
              </a:rPr>
              <a:t>, </a:t>
            </a:r>
            <a:r>
              <a:rPr lang="es-ES" sz="2300" dirty="0">
                <a:solidFill>
                  <a:srgbClr val="00B0F0"/>
                </a:solidFill>
                <a:latin typeface="Calibri"/>
              </a:rPr>
              <a:t>así también </a:t>
            </a:r>
            <a:r>
              <a:rPr lang="es-ES" sz="2300" u="sng" dirty="0">
                <a:solidFill>
                  <a:srgbClr val="00B0F0"/>
                </a:solidFill>
                <a:latin typeface="Calibri"/>
              </a:rPr>
              <a:t>por la obediencia de uno</a:t>
            </a:r>
            <a:r>
              <a:rPr lang="es-ES" sz="2300" dirty="0">
                <a:solidFill>
                  <a:srgbClr val="00B0F0"/>
                </a:solidFill>
                <a:latin typeface="Calibri"/>
              </a:rPr>
              <a:t>, los muchos serán constituidos justos. </a:t>
            </a:r>
          </a:p>
        </p:txBody>
      </p:sp>
      <p:sp>
        <p:nvSpPr>
          <p:cNvPr id="13" name="TextBox 12">
            <a:extLst>
              <a:ext uri="{FF2B5EF4-FFF2-40B4-BE49-F238E27FC236}">
                <a16:creationId xmlns:a16="http://schemas.microsoft.com/office/drawing/2014/main" id="{2F0AB18F-677E-76B7-EC6B-5C038FC54657}"/>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07A81A22-399B-6A12-63D2-76F60C0DE6AE}"/>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AB7AFBA8-3660-4C4E-5942-413BCB8CF565}"/>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D9488624-FD0D-287D-5B55-33ACCB5ABE4A}"/>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
        <p:nvSpPr>
          <p:cNvPr id="24" name="TextBox 23">
            <a:extLst>
              <a:ext uri="{FF2B5EF4-FFF2-40B4-BE49-F238E27FC236}">
                <a16:creationId xmlns:a16="http://schemas.microsoft.com/office/drawing/2014/main" id="{113B57D9-70B5-543D-18E9-947157B2244A}"/>
              </a:ext>
            </a:extLst>
          </p:cNvPr>
          <p:cNvSpPr txBox="1"/>
          <p:nvPr/>
        </p:nvSpPr>
        <p:spPr>
          <a:xfrm>
            <a:off x="4587931" y="5941074"/>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Muerte definitiva</a:t>
            </a:r>
          </a:p>
        </p:txBody>
      </p:sp>
      <p:sp>
        <p:nvSpPr>
          <p:cNvPr id="21" name="TextBox 20">
            <a:extLst>
              <a:ext uri="{FF2B5EF4-FFF2-40B4-BE49-F238E27FC236}">
                <a16:creationId xmlns:a16="http://schemas.microsoft.com/office/drawing/2014/main" id="{0DDB91BB-89B8-1E05-E1E8-AD955563A9B6}"/>
              </a:ext>
            </a:extLst>
          </p:cNvPr>
          <p:cNvSpPr txBox="1"/>
          <p:nvPr/>
        </p:nvSpPr>
        <p:spPr>
          <a:xfrm>
            <a:off x="6876256" y="59564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Vida eterna</a:t>
            </a:r>
          </a:p>
        </p:txBody>
      </p:sp>
    </p:spTree>
    <p:extLst>
      <p:ext uri="{BB962C8B-B14F-4D97-AF65-F5344CB8AC3E}">
        <p14:creationId xmlns:p14="http://schemas.microsoft.com/office/powerpoint/2010/main" val="2264430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C53C4-E7C4-5EA2-1C4E-83F4F251EFD2}"/>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5709601-B39E-9CE4-BE58-B6C651136D18}"/>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6:23</a:t>
            </a:r>
          </a:p>
        </p:txBody>
      </p:sp>
      <p:sp>
        <p:nvSpPr>
          <p:cNvPr id="5" name="2 CuadroTexto">
            <a:extLst>
              <a:ext uri="{FF2B5EF4-FFF2-40B4-BE49-F238E27FC236}">
                <a16:creationId xmlns:a16="http://schemas.microsoft.com/office/drawing/2014/main" id="{B05F81CF-12CC-8D73-7A8B-73C00AE45DF1}"/>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la paga del pecado es muerte, </a:t>
            </a:r>
            <a:r>
              <a:rPr lang="es-ES" sz="2300" dirty="0">
                <a:solidFill>
                  <a:srgbClr val="00B0F0"/>
                </a:solidFill>
                <a:latin typeface="Calibri"/>
              </a:rPr>
              <a:t>mas la dádiva de Dios es vida eterna en Cristo Jesús Señor nuestro. </a:t>
            </a:r>
          </a:p>
        </p:txBody>
      </p:sp>
      <p:sp>
        <p:nvSpPr>
          <p:cNvPr id="10" name="TextBox 9">
            <a:extLst>
              <a:ext uri="{FF2B5EF4-FFF2-40B4-BE49-F238E27FC236}">
                <a16:creationId xmlns:a16="http://schemas.microsoft.com/office/drawing/2014/main" id="{413C6399-E6F2-45CC-91EB-69575C46DB5E}"/>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E3100586-3602-86A3-4A36-4EDDF398E9B5}"/>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8B511E95-CA4C-B4D2-246D-77B9753AFBDE}"/>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2EC00487-4FF0-0D61-13A2-31487E8AA752}"/>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E7A5CF73-1EFA-C0DB-F16F-7E2DE481C5DA}"/>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92A6CB56-BE51-97B9-50FC-F6C33ECC8449}"/>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4642CD8C-A9C2-0B83-BC71-8434EEE19E77}"/>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8CE08D01-DB9F-B871-B3A1-01EB33186B8A}"/>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8E9E65D7-3F91-F804-78C6-CDA95641D8B1}"/>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a:t>
            </a:r>
            <a:r>
              <a:rPr lang="es-ES" sz="2300" dirty="0">
                <a:solidFill>
                  <a:srgbClr val="FFFF00"/>
                </a:solidFill>
                <a:latin typeface="Calibri"/>
              </a:rPr>
              <a:t>Porque así como en Adán todos mueren, </a:t>
            </a:r>
            <a:r>
              <a:rPr lang="es-ES" sz="2300" dirty="0">
                <a:solidFill>
                  <a:srgbClr val="00B0F0"/>
                </a:solidFill>
                <a:latin typeface="Calibri"/>
              </a:rPr>
              <a:t>también en Cristo todos serán vivificados. </a:t>
            </a:r>
          </a:p>
        </p:txBody>
      </p:sp>
      <p:sp>
        <p:nvSpPr>
          <p:cNvPr id="9" name="TextBox 8">
            <a:extLst>
              <a:ext uri="{FF2B5EF4-FFF2-40B4-BE49-F238E27FC236}">
                <a16:creationId xmlns:a16="http://schemas.microsoft.com/office/drawing/2014/main" id="{817229A8-D4DA-F26E-D73B-0006E7BB0766}"/>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C39402BD-30E4-10AB-C4AB-88D6608C3A22}"/>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68D4AEBE-F23E-0CA9-4FA6-3F6FB0FE1569}"/>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2AA399BA-6659-CA7A-AC73-E1E79EE58BA4}"/>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1B339FE4-6C91-44E7-BDEB-F1A11FF86CDB}"/>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15:23</a:t>
            </a:r>
          </a:p>
        </p:txBody>
      </p:sp>
      <p:sp>
        <p:nvSpPr>
          <p:cNvPr id="12" name="2 CuadroTexto">
            <a:extLst>
              <a:ext uri="{FF2B5EF4-FFF2-40B4-BE49-F238E27FC236}">
                <a16:creationId xmlns:a16="http://schemas.microsoft.com/office/drawing/2014/main" id="{92714639-D2ED-42A1-8851-B4F833A99E51}"/>
              </a:ext>
            </a:extLst>
          </p:cNvPr>
          <p:cNvSpPr txBox="1"/>
          <p:nvPr/>
        </p:nvSpPr>
        <p:spPr>
          <a:xfrm>
            <a:off x="-12194" y="3767414"/>
            <a:ext cx="4596944" cy="981294"/>
          </a:xfrm>
          <a:prstGeom prst="rect">
            <a:avLst/>
          </a:prstGeom>
          <a:noFill/>
        </p:spPr>
        <p:txBody>
          <a:bodyPr wrap="square" rtlCol="0">
            <a:spAutoFit/>
          </a:bodyPr>
          <a:lstStyle/>
          <a:p>
            <a:pPr algn="ctr" fontAlgn="auto">
              <a:lnSpc>
                <a:spcPts val="2300"/>
              </a:lnSpc>
              <a:spcBef>
                <a:spcPts val="0"/>
              </a:spcBef>
              <a:spcAft>
                <a:spcPts val="0"/>
              </a:spcAft>
            </a:pPr>
            <a:r>
              <a:rPr lang="es-ES" sz="2300" dirty="0">
                <a:latin typeface="Calibri"/>
              </a:rPr>
              <a:t>Pero cada uno en su debido orden: Cristo, las primicias; luego los que son de Cristo, en su venida. </a:t>
            </a:r>
          </a:p>
        </p:txBody>
      </p:sp>
      <p:sp>
        <p:nvSpPr>
          <p:cNvPr id="13" name="TextBox 12">
            <a:extLst>
              <a:ext uri="{FF2B5EF4-FFF2-40B4-BE49-F238E27FC236}">
                <a16:creationId xmlns:a16="http://schemas.microsoft.com/office/drawing/2014/main" id="{9CDEA839-F625-B407-86A9-5527089CED21}"/>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6A621D1E-1BFB-0BD0-298B-46D00D8E949B}"/>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4C041F18-3225-3DDB-625B-E67FB7D46C83}"/>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4800F1BB-95D2-A3C4-AD7C-649939AEB359}"/>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
        <p:nvSpPr>
          <p:cNvPr id="24" name="TextBox 23">
            <a:extLst>
              <a:ext uri="{FF2B5EF4-FFF2-40B4-BE49-F238E27FC236}">
                <a16:creationId xmlns:a16="http://schemas.microsoft.com/office/drawing/2014/main" id="{47B16495-7E59-B268-ACFE-376336147269}"/>
              </a:ext>
            </a:extLst>
          </p:cNvPr>
          <p:cNvSpPr txBox="1"/>
          <p:nvPr/>
        </p:nvSpPr>
        <p:spPr>
          <a:xfrm>
            <a:off x="4587931" y="5941074"/>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Muerte definitiva</a:t>
            </a:r>
          </a:p>
        </p:txBody>
      </p:sp>
      <p:sp>
        <p:nvSpPr>
          <p:cNvPr id="21" name="TextBox 20">
            <a:extLst>
              <a:ext uri="{FF2B5EF4-FFF2-40B4-BE49-F238E27FC236}">
                <a16:creationId xmlns:a16="http://schemas.microsoft.com/office/drawing/2014/main" id="{90EC23CF-2F68-AC40-5860-013B416455B5}"/>
              </a:ext>
            </a:extLst>
          </p:cNvPr>
          <p:cNvSpPr txBox="1"/>
          <p:nvPr/>
        </p:nvSpPr>
        <p:spPr>
          <a:xfrm>
            <a:off x="6876256" y="59564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Vida eterna</a:t>
            </a:r>
          </a:p>
        </p:txBody>
      </p:sp>
    </p:spTree>
    <p:extLst>
      <p:ext uri="{BB962C8B-B14F-4D97-AF65-F5344CB8AC3E}">
        <p14:creationId xmlns:p14="http://schemas.microsoft.com/office/powerpoint/2010/main" val="176460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97433-02AF-870E-6FAB-AC7FD6E7F81B}"/>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D083808-E6B2-54C8-68CC-3D86E5CA7A63}"/>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6:23</a:t>
            </a:r>
          </a:p>
        </p:txBody>
      </p:sp>
      <p:sp>
        <p:nvSpPr>
          <p:cNvPr id="5" name="2 CuadroTexto">
            <a:extLst>
              <a:ext uri="{FF2B5EF4-FFF2-40B4-BE49-F238E27FC236}">
                <a16:creationId xmlns:a16="http://schemas.microsoft.com/office/drawing/2014/main" id="{1D7482AF-23F4-1C25-E6E4-EDC07A7B66EC}"/>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la paga del pecado es muerte, </a:t>
            </a:r>
            <a:r>
              <a:rPr lang="es-ES" sz="2300" dirty="0">
                <a:solidFill>
                  <a:srgbClr val="00B0F0"/>
                </a:solidFill>
                <a:latin typeface="Calibri"/>
              </a:rPr>
              <a:t>mas la dádiva de Dios es vida eterna en Cristo Jesús Señor nuestro. </a:t>
            </a:r>
          </a:p>
        </p:txBody>
      </p:sp>
      <p:sp>
        <p:nvSpPr>
          <p:cNvPr id="10" name="TextBox 9">
            <a:extLst>
              <a:ext uri="{FF2B5EF4-FFF2-40B4-BE49-F238E27FC236}">
                <a16:creationId xmlns:a16="http://schemas.microsoft.com/office/drawing/2014/main" id="{20EE7077-0F50-89F0-AA8C-22AA458A18C4}"/>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758A0C88-31E1-3F11-32C4-58250D6F9DC6}"/>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16CA0CF3-4C85-FB8F-683D-129C659E9123}"/>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969BF5E2-FC2E-62FF-E178-D94E84EF2862}"/>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7FF32D62-2756-9A29-A885-9307AAF62B0F}"/>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4D399D28-37C7-D975-93CE-C799869DEF50}"/>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F1EF0654-33D7-A959-A7F6-E80A85F15795}"/>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065D704A-E6B2-3816-26B7-05C3DDB675A7}"/>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60016235-624E-24C7-1E33-7BC0A57248F5}"/>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a:t>
            </a:r>
            <a:r>
              <a:rPr lang="es-ES" sz="2300" dirty="0">
                <a:solidFill>
                  <a:srgbClr val="FFFF00"/>
                </a:solidFill>
                <a:latin typeface="Calibri"/>
              </a:rPr>
              <a:t>Porque así como en Adán todos mueren, </a:t>
            </a:r>
            <a:r>
              <a:rPr lang="es-ES" sz="2300" dirty="0">
                <a:solidFill>
                  <a:srgbClr val="00B0F0"/>
                </a:solidFill>
                <a:latin typeface="Calibri"/>
              </a:rPr>
              <a:t>también en Cristo todos serán vivificados. </a:t>
            </a:r>
          </a:p>
        </p:txBody>
      </p:sp>
      <p:sp>
        <p:nvSpPr>
          <p:cNvPr id="9" name="TextBox 8">
            <a:extLst>
              <a:ext uri="{FF2B5EF4-FFF2-40B4-BE49-F238E27FC236}">
                <a16:creationId xmlns:a16="http://schemas.microsoft.com/office/drawing/2014/main" id="{290911FF-C237-1546-0791-90731081951D}"/>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FC99A4A3-6058-7E16-E82D-02BED5E1D02E}"/>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815884EE-9087-29CE-415E-C18D5BCDE4F9}"/>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801065D1-58D3-A2BF-2763-4DD7A0EBDABC}"/>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D4AB993F-6C24-4958-45D6-1ED1EE1B0878}"/>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15:23</a:t>
            </a:r>
          </a:p>
        </p:txBody>
      </p:sp>
      <p:sp>
        <p:nvSpPr>
          <p:cNvPr id="12" name="2 CuadroTexto">
            <a:extLst>
              <a:ext uri="{FF2B5EF4-FFF2-40B4-BE49-F238E27FC236}">
                <a16:creationId xmlns:a16="http://schemas.microsoft.com/office/drawing/2014/main" id="{D8E389B0-AF7B-77E5-E3AB-7CCF72858C66}"/>
              </a:ext>
            </a:extLst>
          </p:cNvPr>
          <p:cNvSpPr txBox="1"/>
          <p:nvPr/>
        </p:nvSpPr>
        <p:spPr>
          <a:xfrm>
            <a:off x="-12194" y="3767414"/>
            <a:ext cx="4596944" cy="981294"/>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cada uno en su debido orden: </a:t>
            </a:r>
            <a:r>
              <a:rPr lang="es-ES" sz="2300" dirty="0">
                <a:latin typeface="Calibri"/>
              </a:rPr>
              <a:t>Cristo, las primicias; luego los que son de Cristo, en su venida. </a:t>
            </a:r>
          </a:p>
        </p:txBody>
      </p:sp>
      <p:sp>
        <p:nvSpPr>
          <p:cNvPr id="13" name="TextBox 12">
            <a:extLst>
              <a:ext uri="{FF2B5EF4-FFF2-40B4-BE49-F238E27FC236}">
                <a16:creationId xmlns:a16="http://schemas.microsoft.com/office/drawing/2014/main" id="{07884022-79B4-390B-5907-BF392843D7E6}"/>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87D37B56-DDAB-8C2C-5393-AF76BE8E71C1}"/>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8F5AB5EF-8DC3-6E06-373D-5B44E47EA704}"/>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BACF2CBD-E862-1FDB-1F8C-890B59179E9F}"/>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
        <p:nvSpPr>
          <p:cNvPr id="24" name="TextBox 23">
            <a:extLst>
              <a:ext uri="{FF2B5EF4-FFF2-40B4-BE49-F238E27FC236}">
                <a16:creationId xmlns:a16="http://schemas.microsoft.com/office/drawing/2014/main" id="{01CE98D3-E4DF-571A-8879-653E2CDAE64B}"/>
              </a:ext>
            </a:extLst>
          </p:cNvPr>
          <p:cNvSpPr txBox="1"/>
          <p:nvPr/>
        </p:nvSpPr>
        <p:spPr>
          <a:xfrm>
            <a:off x="4587931" y="5941074"/>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Muerte definitiva</a:t>
            </a:r>
          </a:p>
        </p:txBody>
      </p:sp>
      <p:sp>
        <p:nvSpPr>
          <p:cNvPr id="21" name="TextBox 20">
            <a:extLst>
              <a:ext uri="{FF2B5EF4-FFF2-40B4-BE49-F238E27FC236}">
                <a16:creationId xmlns:a16="http://schemas.microsoft.com/office/drawing/2014/main" id="{9C200364-54DB-1FEB-AF2F-1F4278093A1A}"/>
              </a:ext>
            </a:extLst>
          </p:cNvPr>
          <p:cNvSpPr txBox="1"/>
          <p:nvPr/>
        </p:nvSpPr>
        <p:spPr>
          <a:xfrm>
            <a:off x="6876256" y="59564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Vida eterna</a:t>
            </a:r>
          </a:p>
        </p:txBody>
      </p:sp>
    </p:spTree>
    <p:extLst>
      <p:ext uri="{BB962C8B-B14F-4D97-AF65-F5344CB8AC3E}">
        <p14:creationId xmlns:p14="http://schemas.microsoft.com/office/powerpoint/2010/main" val="10591896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D41A-31A3-9BEF-321C-286E79C4BA36}"/>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8A097F4-01A3-6B09-7B9C-CD3957914D85}"/>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6:23</a:t>
            </a:r>
          </a:p>
        </p:txBody>
      </p:sp>
      <p:sp>
        <p:nvSpPr>
          <p:cNvPr id="5" name="2 CuadroTexto">
            <a:extLst>
              <a:ext uri="{FF2B5EF4-FFF2-40B4-BE49-F238E27FC236}">
                <a16:creationId xmlns:a16="http://schemas.microsoft.com/office/drawing/2014/main" id="{9B1C2A07-493B-301B-9C5A-DD267C388043}"/>
              </a:ext>
            </a:extLst>
          </p:cNvPr>
          <p:cNvSpPr txBox="1"/>
          <p:nvPr/>
        </p:nvSpPr>
        <p:spPr>
          <a:xfrm>
            <a:off x="0" y="487968"/>
            <a:ext cx="9124977" cy="708784"/>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Porque la paga del pecado es muerte, </a:t>
            </a:r>
            <a:r>
              <a:rPr lang="es-ES" sz="2300" dirty="0">
                <a:solidFill>
                  <a:srgbClr val="00B0F0"/>
                </a:solidFill>
                <a:latin typeface="Calibri"/>
              </a:rPr>
              <a:t>mas la dádiva de Dios es vida eterna en Cristo Jesús Señor nuestro. </a:t>
            </a:r>
          </a:p>
        </p:txBody>
      </p:sp>
      <p:sp>
        <p:nvSpPr>
          <p:cNvPr id="10" name="TextBox 9">
            <a:extLst>
              <a:ext uri="{FF2B5EF4-FFF2-40B4-BE49-F238E27FC236}">
                <a16:creationId xmlns:a16="http://schemas.microsoft.com/office/drawing/2014/main" id="{698DF882-1292-D5BB-5185-1D7A278ACEDD}"/>
              </a:ext>
            </a:extLst>
          </p:cNvPr>
          <p:cNvSpPr txBox="1"/>
          <p:nvPr/>
        </p:nvSpPr>
        <p:spPr>
          <a:xfrm>
            <a:off x="4588473" y="119675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180FA44F-1FAD-7F4B-8F42-4DCA2C75817E}"/>
              </a:ext>
            </a:extLst>
          </p:cNvPr>
          <p:cNvSpPr txBox="1"/>
          <p:nvPr/>
        </p:nvSpPr>
        <p:spPr>
          <a:xfrm>
            <a:off x="4589675" y="153620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F2F00CB8-6D2C-A605-A3AF-32E0D839A69A}"/>
              </a:ext>
            </a:extLst>
          </p:cNvPr>
          <p:cNvSpPr txBox="1"/>
          <p:nvPr/>
        </p:nvSpPr>
        <p:spPr>
          <a:xfrm>
            <a:off x="4588473" y="2543912"/>
            <a:ext cx="4536504"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Les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predicado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hecho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real</a:t>
            </a:r>
            <a:r>
              <a:rPr lang="es-ES" sz="1900" b="1" spc="-150" dirty="0">
                <a:solidFill>
                  <a:prstClr val="black"/>
                </a:solidFill>
                <a:latin typeface="Calibri" panose="020F0502020204030204" pitchFamily="34" charset="0"/>
                <a:cs typeface="Calibri" panose="020F0502020204030204" pitchFamily="34" charset="0"/>
              </a:rPr>
              <a:t> de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Cristo murió por nuestros pecados, fue sepultado y resucito conforme a las escrituras</a:t>
            </a:r>
          </a:p>
        </p:txBody>
      </p:sp>
      <p:sp>
        <p:nvSpPr>
          <p:cNvPr id="18" name="TextBox 17">
            <a:extLst>
              <a:ext uri="{FF2B5EF4-FFF2-40B4-BE49-F238E27FC236}">
                <a16:creationId xmlns:a16="http://schemas.microsoft.com/office/drawing/2014/main" id="{DEB848A3-A9F0-2B64-8D0C-A13585800902}"/>
              </a:ext>
            </a:extLst>
          </p:cNvPr>
          <p:cNvSpPr txBox="1"/>
          <p:nvPr/>
        </p:nvSpPr>
        <p:spPr>
          <a:xfrm>
            <a:off x="4596943" y="18611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A5A5D35-A3EE-6B7D-AAE0-B83C2215DD22}"/>
              </a:ext>
            </a:extLst>
          </p:cNvPr>
          <p:cNvSpPr txBox="1"/>
          <p:nvPr/>
        </p:nvSpPr>
        <p:spPr>
          <a:xfrm>
            <a:off x="4596943" y="220061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9" name="TextBox 18">
            <a:extLst>
              <a:ext uri="{FF2B5EF4-FFF2-40B4-BE49-F238E27FC236}">
                <a16:creationId xmlns:a16="http://schemas.microsoft.com/office/drawing/2014/main" id="{F9E97893-3758-253B-661E-BB9DC7793F9E}"/>
              </a:ext>
            </a:extLst>
          </p:cNvPr>
          <p:cNvSpPr txBox="1"/>
          <p:nvPr/>
        </p:nvSpPr>
        <p:spPr>
          <a:xfrm>
            <a:off x="4596943" y="337244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Cristo no resucitó, los muertos están perdidos </a:t>
            </a:r>
          </a:p>
        </p:txBody>
      </p:sp>
      <p:sp>
        <p:nvSpPr>
          <p:cNvPr id="2" name="TextBox 1">
            <a:extLst>
              <a:ext uri="{FF2B5EF4-FFF2-40B4-BE49-F238E27FC236}">
                <a16:creationId xmlns:a16="http://schemas.microsoft.com/office/drawing/2014/main" id="{2233DF32-47C8-AA61-FC6F-03E6DCDFEC5A}"/>
              </a:ext>
            </a:extLst>
          </p:cNvPr>
          <p:cNvSpPr txBox="1"/>
          <p:nvPr/>
        </p:nvSpPr>
        <p:spPr>
          <a:xfrm>
            <a:off x="4596943" y="3972624"/>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resurrección de Cristo garantiza la resurrección de los muertos en Cristo</a:t>
            </a:r>
          </a:p>
        </p:txBody>
      </p:sp>
      <p:sp>
        <p:nvSpPr>
          <p:cNvPr id="6" name="1 CuadroTexto">
            <a:extLst>
              <a:ext uri="{FF2B5EF4-FFF2-40B4-BE49-F238E27FC236}">
                <a16:creationId xmlns:a16="http://schemas.microsoft.com/office/drawing/2014/main" id="{E6FD921C-ECB6-0EB4-9A4C-1C551CDFBC1C}"/>
              </a:ext>
            </a:extLst>
          </p:cNvPr>
          <p:cNvSpPr txBox="1"/>
          <p:nvPr/>
        </p:nvSpPr>
        <p:spPr>
          <a:xfrm>
            <a:off x="179512" y="1105580"/>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15:21, 22</a:t>
            </a:r>
          </a:p>
        </p:txBody>
      </p:sp>
      <p:sp>
        <p:nvSpPr>
          <p:cNvPr id="8" name="2 CuadroTexto">
            <a:extLst>
              <a:ext uri="{FF2B5EF4-FFF2-40B4-BE49-F238E27FC236}">
                <a16:creationId xmlns:a16="http://schemas.microsoft.com/office/drawing/2014/main" id="{3B8EFC34-3C64-30A7-1597-6DCD3AB11A4D}"/>
              </a:ext>
            </a:extLst>
          </p:cNvPr>
          <p:cNvSpPr txBox="1"/>
          <p:nvPr/>
        </p:nvSpPr>
        <p:spPr>
          <a:xfrm>
            <a:off x="0" y="1561118"/>
            <a:ext cx="4596943" cy="193989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por cuanto la muerte entró por un hombre, </a:t>
            </a:r>
            <a:r>
              <a:rPr lang="es-ES" sz="2300" dirty="0">
                <a:solidFill>
                  <a:srgbClr val="00B0F0"/>
                </a:solidFill>
                <a:latin typeface="Calibri"/>
              </a:rPr>
              <a:t>también por un hombre la resurrección de los muertos.</a:t>
            </a:r>
            <a:r>
              <a:rPr lang="es-ES" sz="2300" dirty="0">
                <a:latin typeface="Calibri"/>
              </a:rPr>
              <a:t> </a:t>
            </a:r>
            <a:r>
              <a:rPr lang="es-ES" sz="2300" dirty="0">
                <a:solidFill>
                  <a:srgbClr val="FFFF00"/>
                </a:solidFill>
                <a:latin typeface="Calibri"/>
              </a:rPr>
              <a:t>Porque así como en Adán todos mueren, </a:t>
            </a:r>
            <a:r>
              <a:rPr lang="es-ES" sz="2300" dirty="0">
                <a:solidFill>
                  <a:srgbClr val="00B0F0"/>
                </a:solidFill>
                <a:latin typeface="Calibri"/>
              </a:rPr>
              <a:t>también en Cristo todos serán vivificados. </a:t>
            </a:r>
          </a:p>
        </p:txBody>
      </p:sp>
      <p:sp>
        <p:nvSpPr>
          <p:cNvPr id="9" name="TextBox 8">
            <a:extLst>
              <a:ext uri="{FF2B5EF4-FFF2-40B4-BE49-F238E27FC236}">
                <a16:creationId xmlns:a16="http://schemas.microsoft.com/office/drawing/2014/main" id="{0ACFCB77-7CCF-D54D-0388-BF85C6E7AD94}"/>
              </a:ext>
            </a:extLst>
          </p:cNvPr>
          <p:cNvSpPr txBox="1"/>
          <p:nvPr/>
        </p:nvSpPr>
        <p:spPr>
          <a:xfrm>
            <a:off x="4607496" y="4572805"/>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Adán</a:t>
            </a:r>
          </a:p>
        </p:txBody>
      </p:sp>
      <p:sp>
        <p:nvSpPr>
          <p:cNvPr id="11" name="TextBox 10">
            <a:extLst>
              <a:ext uri="{FF2B5EF4-FFF2-40B4-BE49-F238E27FC236}">
                <a16:creationId xmlns:a16="http://schemas.microsoft.com/office/drawing/2014/main" id="{ADCCCC0F-74AD-222F-2EAF-9E6236CA71DA}"/>
              </a:ext>
            </a:extLst>
          </p:cNvPr>
          <p:cNvSpPr txBox="1"/>
          <p:nvPr/>
        </p:nvSpPr>
        <p:spPr>
          <a:xfrm>
            <a:off x="6864687" y="4572805"/>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a:t>
            </a:r>
          </a:p>
        </p:txBody>
      </p:sp>
      <p:sp>
        <p:nvSpPr>
          <p:cNvPr id="20" name="TextBox 19">
            <a:extLst>
              <a:ext uri="{FF2B5EF4-FFF2-40B4-BE49-F238E27FC236}">
                <a16:creationId xmlns:a16="http://schemas.microsoft.com/office/drawing/2014/main" id="{22333AFB-919D-D7E2-FA4A-E0ACC594CB4B}"/>
              </a:ext>
            </a:extLst>
          </p:cNvPr>
          <p:cNvSpPr txBox="1"/>
          <p:nvPr/>
        </p:nvSpPr>
        <p:spPr>
          <a:xfrm>
            <a:off x="4584750" y="492933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Entro la muerte</a:t>
            </a:r>
          </a:p>
        </p:txBody>
      </p:sp>
      <p:sp>
        <p:nvSpPr>
          <p:cNvPr id="3" name="TextBox 2">
            <a:extLst>
              <a:ext uri="{FF2B5EF4-FFF2-40B4-BE49-F238E27FC236}">
                <a16:creationId xmlns:a16="http://schemas.microsoft.com/office/drawing/2014/main" id="{058570C9-0538-A358-B822-C451D74BCCC0}"/>
              </a:ext>
            </a:extLst>
          </p:cNvPr>
          <p:cNvSpPr txBox="1"/>
          <p:nvPr/>
        </p:nvSpPr>
        <p:spPr>
          <a:xfrm>
            <a:off x="6864687" y="49293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Habrá resurrección </a:t>
            </a:r>
          </a:p>
        </p:txBody>
      </p:sp>
      <p:sp>
        <p:nvSpPr>
          <p:cNvPr id="7" name="1 CuadroTexto">
            <a:extLst>
              <a:ext uri="{FF2B5EF4-FFF2-40B4-BE49-F238E27FC236}">
                <a16:creationId xmlns:a16="http://schemas.microsoft.com/office/drawing/2014/main" id="{E9E04F5A-36FD-12A2-9771-67F45C256C59}"/>
              </a:ext>
            </a:extLst>
          </p:cNvPr>
          <p:cNvSpPr txBox="1"/>
          <p:nvPr/>
        </p:nvSpPr>
        <p:spPr>
          <a:xfrm>
            <a:off x="215008" y="3337828"/>
            <a:ext cx="4248472" cy="52322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2800" b="1" dirty="0">
                <a:ln w="11430"/>
                <a:effectLst>
                  <a:outerShdw blurRad="80000" dist="40000" dir="5040000" algn="tl">
                    <a:srgbClr val="000000">
                      <a:alpha val="30000"/>
                    </a:srgbClr>
                  </a:outerShdw>
                </a:effectLst>
                <a:latin typeface="Arial Rounded MT Bold" pitchFamily="34" charset="0"/>
              </a:rPr>
              <a:t> 1 Corintios 15:23</a:t>
            </a:r>
          </a:p>
        </p:txBody>
      </p:sp>
      <p:sp>
        <p:nvSpPr>
          <p:cNvPr id="12" name="2 CuadroTexto">
            <a:extLst>
              <a:ext uri="{FF2B5EF4-FFF2-40B4-BE49-F238E27FC236}">
                <a16:creationId xmlns:a16="http://schemas.microsoft.com/office/drawing/2014/main" id="{589EF601-8970-8846-24E1-F3A19BEC2B8D}"/>
              </a:ext>
            </a:extLst>
          </p:cNvPr>
          <p:cNvSpPr txBox="1"/>
          <p:nvPr/>
        </p:nvSpPr>
        <p:spPr>
          <a:xfrm>
            <a:off x="-12194" y="3767414"/>
            <a:ext cx="4596944" cy="981294"/>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cada uno en su debido orden: </a:t>
            </a:r>
            <a:r>
              <a:rPr lang="es-ES" sz="2300" dirty="0">
                <a:solidFill>
                  <a:srgbClr val="00B0F0"/>
                </a:solidFill>
                <a:latin typeface="Calibri"/>
              </a:rPr>
              <a:t>Cristo, las primicias; luego </a:t>
            </a:r>
            <a:r>
              <a:rPr lang="es-ES" sz="2300" u="sng" dirty="0">
                <a:solidFill>
                  <a:srgbClr val="00B0F0"/>
                </a:solidFill>
                <a:latin typeface="Calibri"/>
              </a:rPr>
              <a:t>los que son de Cristo, en su venida</a:t>
            </a:r>
            <a:r>
              <a:rPr lang="es-ES" sz="2300" dirty="0">
                <a:solidFill>
                  <a:srgbClr val="00B0F0"/>
                </a:solidFill>
                <a:latin typeface="Calibri"/>
              </a:rPr>
              <a:t>. </a:t>
            </a:r>
          </a:p>
        </p:txBody>
      </p:sp>
      <p:sp>
        <p:nvSpPr>
          <p:cNvPr id="13" name="TextBox 12">
            <a:extLst>
              <a:ext uri="{FF2B5EF4-FFF2-40B4-BE49-F238E27FC236}">
                <a16:creationId xmlns:a16="http://schemas.microsoft.com/office/drawing/2014/main" id="{7626A59C-F2CA-B481-D6B0-BBFE003A77C8}"/>
              </a:ext>
            </a:extLst>
          </p:cNvPr>
          <p:cNvSpPr txBox="1"/>
          <p:nvPr/>
        </p:nvSpPr>
        <p:spPr>
          <a:xfrm>
            <a:off x="4584750" y="5283590"/>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Desobediencia</a:t>
            </a:r>
          </a:p>
        </p:txBody>
      </p:sp>
      <p:sp>
        <p:nvSpPr>
          <p:cNvPr id="17" name="TextBox 16">
            <a:extLst>
              <a:ext uri="{FF2B5EF4-FFF2-40B4-BE49-F238E27FC236}">
                <a16:creationId xmlns:a16="http://schemas.microsoft.com/office/drawing/2014/main" id="{99777A39-CDFE-B100-8A31-DB5BC0CDD4B4}"/>
              </a:ext>
            </a:extLst>
          </p:cNvPr>
          <p:cNvSpPr txBox="1"/>
          <p:nvPr/>
        </p:nvSpPr>
        <p:spPr>
          <a:xfrm>
            <a:off x="4591146" y="5612332"/>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Pecado</a:t>
            </a:r>
          </a:p>
        </p:txBody>
      </p:sp>
      <p:sp>
        <p:nvSpPr>
          <p:cNvPr id="22" name="TextBox 21">
            <a:extLst>
              <a:ext uri="{FF2B5EF4-FFF2-40B4-BE49-F238E27FC236}">
                <a16:creationId xmlns:a16="http://schemas.microsoft.com/office/drawing/2014/main" id="{4DF1C539-9467-78C8-DD25-032438C9A26C}"/>
              </a:ext>
            </a:extLst>
          </p:cNvPr>
          <p:cNvSpPr txBox="1"/>
          <p:nvPr/>
        </p:nvSpPr>
        <p:spPr>
          <a:xfrm>
            <a:off x="6859906" y="5268782"/>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Obediencia</a:t>
            </a:r>
          </a:p>
        </p:txBody>
      </p:sp>
      <p:sp>
        <p:nvSpPr>
          <p:cNvPr id="23" name="TextBox 22">
            <a:extLst>
              <a:ext uri="{FF2B5EF4-FFF2-40B4-BE49-F238E27FC236}">
                <a16:creationId xmlns:a16="http://schemas.microsoft.com/office/drawing/2014/main" id="{3C5FA4DD-A353-BBA5-5402-6BAD43A8772A}"/>
              </a:ext>
            </a:extLst>
          </p:cNvPr>
          <p:cNvSpPr txBox="1"/>
          <p:nvPr/>
        </p:nvSpPr>
        <p:spPr>
          <a:xfrm>
            <a:off x="6866302" y="5608234"/>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Justicia imputada</a:t>
            </a:r>
          </a:p>
        </p:txBody>
      </p:sp>
      <p:sp>
        <p:nvSpPr>
          <p:cNvPr id="24" name="TextBox 23">
            <a:extLst>
              <a:ext uri="{FF2B5EF4-FFF2-40B4-BE49-F238E27FC236}">
                <a16:creationId xmlns:a16="http://schemas.microsoft.com/office/drawing/2014/main" id="{55DDD276-701E-9E3A-9B90-9E1B71C47E99}"/>
              </a:ext>
            </a:extLst>
          </p:cNvPr>
          <p:cNvSpPr txBox="1"/>
          <p:nvPr/>
        </p:nvSpPr>
        <p:spPr>
          <a:xfrm>
            <a:off x="4587931" y="5941074"/>
            <a:ext cx="2268760"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Muerte definitiva</a:t>
            </a:r>
          </a:p>
        </p:txBody>
      </p:sp>
      <p:sp>
        <p:nvSpPr>
          <p:cNvPr id="21" name="TextBox 20">
            <a:extLst>
              <a:ext uri="{FF2B5EF4-FFF2-40B4-BE49-F238E27FC236}">
                <a16:creationId xmlns:a16="http://schemas.microsoft.com/office/drawing/2014/main" id="{092538A7-ADBA-3540-B139-D240D90CEE31}"/>
              </a:ext>
            </a:extLst>
          </p:cNvPr>
          <p:cNvSpPr txBox="1"/>
          <p:nvPr/>
        </p:nvSpPr>
        <p:spPr>
          <a:xfrm>
            <a:off x="6876256" y="5956430"/>
            <a:ext cx="2268760"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Vida eterna</a:t>
            </a:r>
          </a:p>
        </p:txBody>
      </p:sp>
      <p:sp>
        <p:nvSpPr>
          <p:cNvPr id="26" name="TextBox 25">
            <a:extLst>
              <a:ext uri="{FF2B5EF4-FFF2-40B4-BE49-F238E27FC236}">
                <a16:creationId xmlns:a16="http://schemas.microsoft.com/office/drawing/2014/main" id="{0C1EDFFE-B234-D6EA-25F9-889F13549565}"/>
              </a:ext>
            </a:extLst>
          </p:cNvPr>
          <p:cNvSpPr txBox="1"/>
          <p:nvPr/>
        </p:nvSpPr>
        <p:spPr>
          <a:xfrm>
            <a:off x="4591654" y="627489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Tree>
    <p:extLst>
      <p:ext uri="{BB962C8B-B14F-4D97-AF65-F5344CB8AC3E}">
        <p14:creationId xmlns:p14="http://schemas.microsoft.com/office/powerpoint/2010/main" val="19918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D2264-A83D-3371-BF4A-C1D68F373A4B}"/>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463C5E29-3466-D1C2-5F54-99084C338E06}"/>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15:29</a:t>
            </a:r>
          </a:p>
        </p:txBody>
      </p:sp>
      <p:sp>
        <p:nvSpPr>
          <p:cNvPr id="5" name="2 CuadroTexto">
            <a:extLst>
              <a:ext uri="{FF2B5EF4-FFF2-40B4-BE49-F238E27FC236}">
                <a16:creationId xmlns:a16="http://schemas.microsoft.com/office/drawing/2014/main" id="{39ABB245-3868-4C8A-3802-B1CC26272DC1}"/>
              </a:ext>
            </a:extLst>
          </p:cNvPr>
          <p:cNvSpPr txBox="1"/>
          <p:nvPr/>
        </p:nvSpPr>
        <p:spPr>
          <a:xfrm>
            <a:off x="1" y="487968"/>
            <a:ext cx="4607496" cy="1632113"/>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De otro modo, ¿qué harán los que se bautizan por los muertos, si en ninguna manera los muertos resucitan? ¿Por qué, pues, se bautizan por los muertos?</a:t>
            </a:r>
          </a:p>
        </p:txBody>
      </p:sp>
      <p:sp>
        <p:nvSpPr>
          <p:cNvPr id="10" name="TextBox 9">
            <a:extLst>
              <a:ext uri="{FF2B5EF4-FFF2-40B4-BE49-F238E27FC236}">
                <a16:creationId xmlns:a16="http://schemas.microsoft.com/office/drawing/2014/main" id="{58BB8F3B-DBAD-B5C8-0CAD-20CF30078E23}"/>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37AF7635-EBB9-E3EE-087C-995067A1EBD4}"/>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C391E4BA-7509-A7B2-4230-75077670CF35}"/>
              </a:ext>
            </a:extLst>
          </p:cNvPr>
          <p:cNvSpPr txBox="1"/>
          <p:nvPr/>
        </p:nvSpPr>
        <p:spPr>
          <a:xfrm>
            <a:off x="4607497" y="138794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1 Corintios, capítulo 15 el apóstol Pablo defiende la resurrección corporal</a:t>
            </a:r>
          </a:p>
        </p:txBody>
      </p:sp>
      <p:sp>
        <p:nvSpPr>
          <p:cNvPr id="18" name="TextBox 17">
            <a:extLst>
              <a:ext uri="{FF2B5EF4-FFF2-40B4-BE49-F238E27FC236}">
                <a16:creationId xmlns:a16="http://schemas.microsoft.com/office/drawing/2014/main" id="{393C0B50-0115-D98A-65E9-2126CC2FC034}"/>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9FFDC48F-8606-A43F-9EA8-7E8FB1A1A419}"/>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25" name="TextBox 24">
            <a:extLst>
              <a:ext uri="{FF2B5EF4-FFF2-40B4-BE49-F238E27FC236}">
                <a16:creationId xmlns:a16="http://schemas.microsoft.com/office/drawing/2014/main" id="{52C3B343-D5EB-D5D4-927D-3CB0D946ED33}"/>
              </a:ext>
            </a:extLst>
          </p:cNvPr>
          <p:cNvSpPr txBox="1"/>
          <p:nvPr/>
        </p:nvSpPr>
        <p:spPr>
          <a:xfrm>
            <a:off x="4618051" y="1989955"/>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Primero, Pablo utiliza argumentos teológicos (vv. 1–11)</a:t>
            </a:r>
          </a:p>
        </p:txBody>
      </p:sp>
      <p:sp>
        <p:nvSpPr>
          <p:cNvPr id="27" name="TextBox 26">
            <a:extLst>
              <a:ext uri="{FF2B5EF4-FFF2-40B4-BE49-F238E27FC236}">
                <a16:creationId xmlns:a16="http://schemas.microsoft.com/office/drawing/2014/main" id="{C4D6E231-3CF2-F67A-047A-DA4BB149808B}"/>
              </a:ext>
            </a:extLst>
          </p:cNvPr>
          <p:cNvSpPr txBox="1"/>
          <p:nvPr/>
        </p:nvSpPr>
        <p:spPr>
          <a:xfrm>
            <a:off x="4626109" y="257306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Segundo, Pablo utiliza argumentos lógicos (vv. 12–19)</a:t>
            </a:r>
          </a:p>
        </p:txBody>
      </p:sp>
      <p:sp>
        <p:nvSpPr>
          <p:cNvPr id="32" name="TextBox 31">
            <a:extLst>
              <a:ext uri="{FF2B5EF4-FFF2-40B4-BE49-F238E27FC236}">
                <a16:creationId xmlns:a16="http://schemas.microsoft.com/office/drawing/2014/main" id="{C3B18617-DD9C-FBDC-D619-2C05002CAF59}"/>
              </a:ext>
            </a:extLst>
          </p:cNvPr>
          <p:cNvSpPr txBox="1"/>
          <p:nvPr/>
        </p:nvSpPr>
        <p:spPr>
          <a:xfrm>
            <a:off x="4626109" y="3156171"/>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Tercero, Pablo utiliza argumentos escatológicos (vv. 20–28)</a:t>
            </a:r>
          </a:p>
        </p:txBody>
      </p:sp>
      <p:sp>
        <p:nvSpPr>
          <p:cNvPr id="33" name="TextBox 32">
            <a:extLst>
              <a:ext uri="{FF2B5EF4-FFF2-40B4-BE49-F238E27FC236}">
                <a16:creationId xmlns:a16="http://schemas.microsoft.com/office/drawing/2014/main" id="{63510D8F-694E-911D-9860-2E4088ABE3BF}"/>
              </a:ext>
            </a:extLst>
          </p:cNvPr>
          <p:cNvSpPr txBox="1"/>
          <p:nvPr/>
        </p:nvSpPr>
        <p:spPr>
          <a:xfrm>
            <a:off x="4626109" y="373927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Cuarto, Pablo utiliza argumentos prácticos (vv. 29–34)</a:t>
            </a:r>
          </a:p>
        </p:txBody>
      </p:sp>
      <p:sp>
        <p:nvSpPr>
          <p:cNvPr id="35" name="TextBox 34">
            <a:extLst>
              <a:ext uri="{FF2B5EF4-FFF2-40B4-BE49-F238E27FC236}">
                <a16:creationId xmlns:a16="http://schemas.microsoft.com/office/drawing/2014/main" id="{8284E0E5-780F-640A-9DD2-94F2CAF1129E}"/>
              </a:ext>
            </a:extLst>
          </p:cNvPr>
          <p:cNvSpPr txBox="1"/>
          <p:nvPr/>
        </p:nvSpPr>
        <p:spPr>
          <a:xfrm>
            <a:off x="4621828" y="4310982"/>
            <a:ext cx="4536504" cy="826765"/>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Quinto, En 1 Cor 15:29 Pablo utiliza un argumento retorico basado en las creencias o prácticas del interlocutor </a:t>
            </a:r>
          </a:p>
        </p:txBody>
      </p:sp>
    </p:spTree>
    <p:extLst>
      <p:ext uri="{BB962C8B-B14F-4D97-AF65-F5344CB8AC3E}">
        <p14:creationId xmlns:p14="http://schemas.microsoft.com/office/powerpoint/2010/main" val="333401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barn(inVertical)">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barn(inVertical)">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arn(inVertic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inVertical)">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barn(inVertical)">
                                      <p:cBhvr>
                                        <p:cTn id="3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animBg="1"/>
      <p:bldP spid="25" grpId="0" animBg="1"/>
      <p:bldP spid="27" grpId="0" animBg="1"/>
      <p:bldP spid="32" grpId="0" animBg="1"/>
      <p:bldP spid="33" grpId="0" animBg="1"/>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DFAC4-0C0A-B79E-F8BF-6DAB3F9A535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4D7105CF-9849-7C23-AE4D-CA1F5AA581B4}"/>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3C5A5A40-F11A-3AD7-58C7-C2F6B16B5028}"/>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2CD3B894-5A79-E990-D452-33D62979AEF4}"/>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0CED78B4-7556-8BD9-D0E7-13FB6CE5B7A9}"/>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2A2627E5-04BB-F7E5-D47C-B1A95E354848}"/>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8" name="2 CuadroTexto">
            <a:extLst>
              <a:ext uri="{FF2B5EF4-FFF2-40B4-BE49-F238E27FC236}">
                <a16:creationId xmlns:a16="http://schemas.microsoft.com/office/drawing/2014/main" id="{04AFF9C5-1384-2F31-7F4D-6A2869E7A1A6}"/>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Porque primeramente os he enseñado lo que asimismo recibí: Que Cristo murió por nuestros pecados, conforme a las Escrituras; y que fue sepultado, y que resucitó al tercer día, conforme a las Escrituras.</a:t>
            </a:r>
          </a:p>
        </p:txBody>
      </p:sp>
    </p:spTree>
    <p:extLst>
      <p:ext uri="{BB962C8B-B14F-4D97-AF65-F5344CB8AC3E}">
        <p14:creationId xmlns:p14="http://schemas.microsoft.com/office/powerpoint/2010/main" val="346851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AAF66-223C-9605-D567-BFC692D7D64C}"/>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77ECFF3-C283-A828-B255-666A6CE1CF35}"/>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15:29</a:t>
            </a:r>
          </a:p>
        </p:txBody>
      </p:sp>
      <p:sp>
        <p:nvSpPr>
          <p:cNvPr id="5" name="2 CuadroTexto">
            <a:extLst>
              <a:ext uri="{FF2B5EF4-FFF2-40B4-BE49-F238E27FC236}">
                <a16:creationId xmlns:a16="http://schemas.microsoft.com/office/drawing/2014/main" id="{1BB2F385-1539-7B5B-E1C2-C4409E6B394B}"/>
              </a:ext>
            </a:extLst>
          </p:cNvPr>
          <p:cNvSpPr txBox="1"/>
          <p:nvPr/>
        </p:nvSpPr>
        <p:spPr>
          <a:xfrm>
            <a:off x="1" y="487968"/>
            <a:ext cx="4607496" cy="1632113"/>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De otro modo, ¿qué harán los que se bautizan por los muertos, si en ninguna manera los muertos resucitan?</a:t>
            </a:r>
            <a:r>
              <a:rPr lang="es-ES" sz="2300" dirty="0">
                <a:latin typeface="Calibri"/>
              </a:rPr>
              <a:t> ¿Por qué, pues, se bautizan por los muertos?</a:t>
            </a:r>
          </a:p>
        </p:txBody>
      </p:sp>
      <p:sp>
        <p:nvSpPr>
          <p:cNvPr id="10" name="TextBox 9">
            <a:extLst>
              <a:ext uri="{FF2B5EF4-FFF2-40B4-BE49-F238E27FC236}">
                <a16:creationId xmlns:a16="http://schemas.microsoft.com/office/drawing/2014/main" id="{C2EF92F9-5EDC-5B36-E822-0E30C7E0BF57}"/>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81DEDFD1-4E4A-14FB-1D65-82440ADF786B}"/>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B48B1DB9-F3AE-0165-EC77-03B791FA9831}"/>
              </a:ext>
            </a:extLst>
          </p:cNvPr>
          <p:cNvSpPr txBox="1"/>
          <p:nvPr/>
        </p:nvSpPr>
        <p:spPr>
          <a:xfrm>
            <a:off x="4607497" y="138794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1 Corintios, capítulo 15 el apóstol Pablo defiende la resurrección corporal</a:t>
            </a:r>
          </a:p>
        </p:txBody>
      </p:sp>
      <p:sp>
        <p:nvSpPr>
          <p:cNvPr id="18" name="TextBox 17">
            <a:extLst>
              <a:ext uri="{FF2B5EF4-FFF2-40B4-BE49-F238E27FC236}">
                <a16:creationId xmlns:a16="http://schemas.microsoft.com/office/drawing/2014/main" id="{88B42CE4-1416-F8FB-E1EA-8E7E5DE36C75}"/>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CDB06099-47D3-ECA1-7D85-9C7E86265A5E}"/>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25" name="TextBox 24">
            <a:extLst>
              <a:ext uri="{FF2B5EF4-FFF2-40B4-BE49-F238E27FC236}">
                <a16:creationId xmlns:a16="http://schemas.microsoft.com/office/drawing/2014/main" id="{213EE83C-3CB4-AFBC-7509-C74994031707}"/>
              </a:ext>
            </a:extLst>
          </p:cNvPr>
          <p:cNvSpPr txBox="1"/>
          <p:nvPr/>
        </p:nvSpPr>
        <p:spPr>
          <a:xfrm>
            <a:off x="4618051" y="1989955"/>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Primero, Pablo utiliza argumentos teológicos (vv. 1–11)</a:t>
            </a:r>
          </a:p>
        </p:txBody>
      </p:sp>
      <p:sp>
        <p:nvSpPr>
          <p:cNvPr id="27" name="TextBox 26">
            <a:extLst>
              <a:ext uri="{FF2B5EF4-FFF2-40B4-BE49-F238E27FC236}">
                <a16:creationId xmlns:a16="http://schemas.microsoft.com/office/drawing/2014/main" id="{EC1F44FB-A7BB-4BD2-96CA-765B7EE6B8E2}"/>
              </a:ext>
            </a:extLst>
          </p:cNvPr>
          <p:cNvSpPr txBox="1"/>
          <p:nvPr/>
        </p:nvSpPr>
        <p:spPr>
          <a:xfrm>
            <a:off x="4626109" y="257306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Segundo, Pablo utiliza argumentos lógicos (vv. 12–19)</a:t>
            </a:r>
          </a:p>
        </p:txBody>
      </p:sp>
      <p:sp>
        <p:nvSpPr>
          <p:cNvPr id="32" name="TextBox 31">
            <a:extLst>
              <a:ext uri="{FF2B5EF4-FFF2-40B4-BE49-F238E27FC236}">
                <a16:creationId xmlns:a16="http://schemas.microsoft.com/office/drawing/2014/main" id="{B37C6FDD-89F4-5D0C-DA0B-614E33B2491C}"/>
              </a:ext>
            </a:extLst>
          </p:cNvPr>
          <p:cNvSpPr txBox="1"/>
          <p:nvPr/>
        </p:nvSpPr>
        <p:spPr>
          <a:xfrm>
            <a:off x="4626109" y="3156171"/>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Tercero, Pablo utiliza argumentos escatológicos (vv. 20–28)</a:t>
            </a:r>
          </a:p>
        </p:txBody>
      </p:sp>
      <p:sp>
        <p:nvSpPr>
          <p:cNvPr id="33" name="TextBox 32">
            <a:extLst>
              <a:ext uri="{FF2B5EF4-FFF2-40B4-BE49-F238E27FC236}">
                <a16:creationId xmlns:a16="http://schemas.microsoft.com/office/drawing/2014/main" id="{DE3844BC-AA9B-C5BA-9B70-C8CBE9E721DD}"/>
              </a:ext>
            </a:extLst>
          </p:cNvPr>
          <p:cNvSpPr txBox="1"/>
          <p:nvPr/>
        </p:nvSpPr>
        <p:spPr>
          <a:xfrm>
            <a:off x="4626109" y="373927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Cuarto, Pablo utiliza argumentos prácticos (vv. 29–34)</a:t>
            </a:r>
          </a:p>
        </p:txBody>
      </p:sp>
      <p:sp>
        <p:nvSpPr>
          <p:cNvPr id="3" name="TextBox 2">
            <a:extLst>
              <a:ext uri="{FF2B5EF4-FFF2-40B4-BE49-F238E27FC236}">
                <a16:creationId xmlns:a16="http://schemas.microsoft.com/office/drawing/2014/main" id="{298BAEA0-9E27-4404-0C6C-C98434F7EC3F}"/>
              </a:ext>
            </a:extLst>
          </p:cNvPr>
          <p:cNvSpPr txBox="1"/>
          <p:nvPr/>
        </p:nvSpPr>
        <p:spPr>
          <a:xfrm>
            <a:off x="4621828" y="4310982"/>
            <a:ext cx="4536504" cy="826765"/>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Quinto, En 1 Cor 15:29 Pablo utiliza un argumento retorico basado en las creencias o prácticas del interlocutor </a:t>
            </a:r>
          </a:p>
        </p:txBody>
      </p:sp>
      <p:sp>
        <p:nvSpPr>
          <p:cNvPr id="6" name="2 CuadroTexto">
            <a:extLst>
              <a:ext uri="{FF2B5EF4-FFF2-40B4-BE49-F238E27FC236}">
                <a16:creationId xmlns:a16="http://schemas.microsoft.com/office/drawing/2014/main" id="{6C885072-4DE7-AD28-8F64-E56D5A6E967F}"/>
              </a:ext>
            </a:extLst>
          </p:cNvPr>
          <p:cNvSpPr txBox="1"/>
          <p:nvPr/>
        </p:nvSpPr>
        <p:spPr>
          <a:xfrm>
            <a:off x="162628" y="2156927"/>
            <a:ext cx="4337364" cy="1632113"/>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De otra manera, los que se bautizan por los muertos, ¿para qué lo harían?</a:t>
            </a:r>
            <a:r>
              <a:rPr lang="es-ES" sz="2300" dirty="0">
                <a:latin typeface="Calibri"/>
              </a:rPr>
              <a:t> Si los muertos no resucitan, ¿para qué bautizarse por ellos? (DHH)</a:t>
            </a:r>
          </a:p>
        </p:txBody>
      </p:sp>
      <p:sp>
        <p:nvSpPr>
          <p:cNvPr id="8" name="TextBox 7">
            <a:extLst>
              <a:ext uri="{FF2B5EF4-FFF2-40B4-BE49-F238E27FC236}">
                <a16:creationId xmlns:a16="http://schemas.microsoft.com/office/drawing/2014/main" id="{D4D1C040-D7CA-BE62-9012-E0457EEDBB5C}"/>
              </a:ext>
            </a:extLst>
          </p:cNvPr>
          <p:cNvSpPr txBox="1"/>
          <p:nvPr/>
        </p:nvSpPr>
        <p:spPr>
          <a:xfrm>
            <a:off x="135067" y="4554639"/>
            <a:ext cx="4337364" cy="583108"/>
          </a:xfrm>
          <a:prstGeom prst="rect">
            <a:avLst/>
          </a:prstGeom>
          <a:solidFill>
            <a:schemeClr val="tx1"/>
          </a:solidFill>
          <a:scene3d>
            <a:camera prst="orthographicFront"/>
            <a:lightRig rig="threePt" dir="t"/>
          </a:scene3d>
          <a:sp3d>
            <a:bevelT w="165100" prst="coolSlant"/>
          </a:sp3d>
        </p:spPr>
        <p:txBody>
          <a:bodyPr wrap="square">
            <a:spAutoFit/>
          </a:bodyPr>
          <a:lstStyle/>
          <a:p>
            <a:pP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Pablo no está diciendo que él o la iglesia practican eso.</a:t>
            </a:r>
          </a:p>
        </p:txBody>
      </p:sp>
      <p:sp>
        <p:nvSpPr>
          <p:cNvPr id="9" name="TextBox 8">
            <a:extLst>
              <a:ext uri="{FF2B5EF4-FFF2-40B4-BE49-F238E27FC236}">
                <a16:creationId xmlns:a16="http://schemas.microsoft.com/office/drawing/2014/main" id="{BC9705B9-7232-92B9-1342-B057751DE679}"/>
              </a:ext>
            </a:extLst>
          </p:cNvPr>
          <p:cNvSpPr txBox="1"/>
          <p:nvPr/>
        </p:nvSpPr>
        <p:spPr>
          <a:xfrm>
            <a:off x="140264" y="5349171"/>
            <a:ext cx="8491301" cy="583108"/>
          </a:xfrm>
          <a:prstGeom prst="rect">
            <a:avLst/>
          </a:prstGeom>
          <a:solidFill>
            <a:schemeClr val="tx1"/>
          </a:solidFill>
          <a:scene3d>
            <a:camera prst="orthographicFront"/>
            <a:lightRig rig="threePt" dir="t"/>
          </a:scene3d>
          <a:sp3d>
            <a:bevelT w="165100" prst="coolSlant"/>
          </a:sp3d>
        </p:spPr>
        <p:txBody>
          <a:bodyPr wrap="square">
            <a:spAutoFit/>
          </a:bodyPr>
          <a:lstStyle/>
          <a:p>
            <a:pP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Pablo esta diciendo: Si ustedes se bautizan por los muertos, es porque creen en la resurrección.</a:t>
            </a:r>
          </a:p>
        </p:txBody>
      </p:sp>
    </p:spTree>
    <p:extLst>
      <p:ext uri="{BB962C8B-B14F-4D97-AF65-F5344CB8AC3E}">
        <p14:creationId xmlns:p14="http://schemas.microsoft.com/office/powerpoint/2010/main" val="118333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A0AB4-7104-1169-5044-C4896B4FDB67}"/>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B124CD62-9603-B5DB-433B-A2CD4F21963F}"/>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15:29</a:t>
            </a:r>
          </a:p>
        </p:txBody>
      </p:sp>
      <p:sp>
        <p:nvSpPr>
          <p:cNvPr id="5" name="2 CuadroTexto">
            <a:extLst>
              <a:ext uri="{FF2B5EF4-FFF2-40B4-BE49-F238E27FC236}">
                <a16:creationId xmlns:a16="http://schemas.microsoft.com/office/drawing/2014/main" id="{B225357A-F7C6-CD60-C5D9-AA4704C83B5A}"/>
              </a:ext>
            </a:extLst>
          </p:cNvPr>
          <p:cNvSpPr txBox="1"/>
          <p:nvPr/>
        </p:nvSpPr>
        <p:spPr>
          <a:xfrm>
            <a:off x="1" y="487968"/>
            <a:ext cx="4607496" cy="1632113"/>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De otro modo, ¿qué harán los que se bautizan por los muertos, si en ninguna manera los muertos resucitan?</a:t>
            </a:r>
            <a:r>
              <a:rPr lang="es-ES" sz="2300" dirty="0">
                <a:latin typeface="Calibri"/>
              </a:rPr>
              <a:t> </a:t>
            </a:r>
            <a:r>
              <a:rPr lang="es-ES" sz="2300" dirty="0">
                <a:solidFill>
                  <a:srgbClr val="00B0F0"/>
                </a:solidFill>
                <a:latin typeface="Calibri"/>
              </a:rPr>
              <a:t>¿Por qué, pues, se bautizan por los muertos?</a:t>
            </a:r>
          </a:p>
        </p:txBody>
      </p:sp>
      <p:sp>
        <p:nvSpPr>
          <p:cNvPr id="10" name="TextBox 9">
            <a:extLst>
              <a:ext uri="{FF2B5EF4-FFF2-40B4-BE49-F238E27FC236}">
                <a16:creationId xmlns:a16="http://schemas.microsoft.com/office/drawing/2014/main" id="{5BD5EEF9-90CA-01EC-17D0-1BF3EC590EF2}"/>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7A0C7AD6-B87A-1173-54DA-F2E2B8020E25}"/>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6" name="TextBox 15">
            <a:extLst>
              <a:ext uri="{FF2B5EF4-FFF2-40B4-BE49-F238E27FC236}">
                <a16:creationId xmlns:a16="http://schemas.microsoft.com/office/drawing/2014/main" id="{2281F334-8510-FF7F-61E4-6172B57A5A0D}"/>
              </a:ext>
            </a:extLst>
          </p:cNvPr>
          <p:cNvSpPr txBox="1"/>
          <p:nvPr/>
        </p:nvSpPr>
        <p:spPr>
          <a:xfrm>
            <a:off x="4607497" y="138794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1 Corintios, capítulo 15 el apóstol Pablo defiende la resurrección corporal</a:t>
            </a:r>
          </a:p>
        </p:txBody>
      </p:sp>
      <p:sp>
        <p:nvSpPr>
          <p:cNvPr id="18" name="TextBox 17">
            <a:extLst>
              <a:ext uri="{FF2B5EF4-FFF2-40B4-BE49-F238E27FC236}">
                <a16:creationId xmlns:a16="http://schemas.microsoft.com/office/drawing/2014/main" id="{FE22C4BE-3C47-F15E-292A-EA4AE2B6A0A9}"/>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8D49205E-059D-46A0-E065-45B906F30E5A}"/>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25" name="TextBox 24">
            <a:extLst>
              <a:ext uri="{FF2B5EF4-FFF2-40B4-BE49-F238E27FC236}">
                <a16:creationId xmlns:a16="http://schemas.microsoft.com/office/drawing/2014/main" id="{FC1AB5F7-6C55-EA24-D908-F6AFF15A63CE}"/>
              </a:ext>
            </a:extLst>
          </p:cNvPr>
          <p:cNvSpPr txBox="1"/>
          <p:nvPr/>
        </p:nvSpPr>
        <p:spPr>
          <a:xfrm>
            <a:off x="4618051" y="1989955"/>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Primero, Pablo utiliza argumentos teológicos (vv. 1–11)</a:t>
            </a:r>
          </a:p>
        </p:txBody>
      </p:sp>
      <p:sp>
        <p:nvSpPr>
          <p:cNvPr id="27" name="TextBox 26">
            <a:extLst>
              <a:ext uri="{FF2B5EF4-FFF2-40B4-BE49-F238E27FC236}">
                <a16:creationId xmlns:a16="http://schemas.microsoft.com/office/drawing/2014/main" id="{9157F9AA-45C1-5F84-7CDC-E41031178355}"/>
              </a:ext>
            </a:extLst>
          </p:cNvPr>
          <p:cNvSpPr txBox="1"/>
          <p:nvPr/>
        </p:nvSpPr>
        <p:spPr>
          <a:xfrm>
            <a:off x="4626109" y="257306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Segundo, Pablo utiliza argumentos lógicos (vv. 12–19)</a:t>
            </a:r>
          </a:p>
        </p:txBody>
      </p:sp>
      <p:sp>
        <p:nvSpPr>
          <p:cNvPr id="32" name="TextBox 31">
            <a:extLst>
              <a:ext uri="{FF2B5EF4-FFF2-40B4-BE49-F238E27FC236}">
                <a16:creationId xmlns:a16="http://schemas.microsoft.com/office/drawing/2014/main" id="{CD0F7F9C-A8C1-1A0A-9952-FE29124E8231}"/>
              </a:ext>
            </a:extLst>
          </p:cNvPr>
          <p:cNvSpPr txBox="1"/>
          <p:nvPr/>
        </p:nvSpPr>
        <p:spPr>
          <a:xfrm>
            <a:off x="4626109" y="3156171"/>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Tercero, Pablo utiliza argumentos escatológicos (vv. 20–28)</a:t>
            </a:r>
          </a:p>
        </p:txBody>
      </p:sp>
      <p:sp>
        <p:nvSpPr>
          <p:cNvPr id="33" name="TextBox 32">
            <a:extLst>
              <a:ext uri="{FF2B5EF4-FFF2-40B4-BE49-F238E27FC236}">
                <a16:creationId xmlns:a16="http://schemas.microsoft.com/office/drawing/2014/main" id="{7F9E6BAB-6DC4-9BA0-A129-B062C344A0C0}"/>
              </a:ext>
            </a:extLst>
          </p:cNvPr>
          <p:cNvSpPr txBox="1"/>
          <p:nvPr/>
        </p:nvSpPr>
        <p:spPr>
          <a:xfrm>
            <a:off x="4626109" y="373927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Cuarto, Pablo utiliza argumentos prácticos (vv. 29–34)</a:t>
            </a:r>
          </a:p>
        </p:txBody>
      </p:sp>
      <p:sp>
        <p:nvSpPr>
          <p:cNvPr id="3" name="TextBox 2">
            <a:extLst>
              <a:ext uri="{FF2B5EF4-FFF2-40B4-BE49-F238E27FC236}">
                <a16:creationId xmlns:a16="http://schemas.microsoft.com/office/drawing/2014/main" id="{2C00569D-1305-B9D0-235A-077A4DD36F6A}"/>
              </a:ext>
            </a:extLst>
          </p:cNvPr>
          <p:cNvSpPr txBox="1"/>
          <p:nvPr/>
        </p:nvSpPr>
        <p:spPr>
          <a:xfrm>
            <a:off x="4621828" y="4310982"/>
            <a:ext cx="4536504" cy="826765"/>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Quinto, En 1 Cor 15:29 Pablo utiliza un argumento retorico basado en las creencias o prácticas del interlocutor </a:t>
            </a:r>
          </a:p>
        </p:txBody>
      </p:sp>
      <p:sp>
        <p:nvSpPr>
          <p:cNvPr id="6" name="2 CuadroTexto">
            <a:extLst>
              <a:ext uri="{FF2B5EF4-FFF2-40B4-BE49-F238E27FC236}">
                <a16:creationId xmlns:a16="http://schemas.microsoft.com/office/drawing/2014/main" id="{47795CC8-B0F8-A841-E178-A59AE2C47A03}"/>
              </a:ext>
            </a:extLst>
          </p:cNvPr>
          <p:cNvSpPr txBox="1"/>
          <p:nvPr/>
        </p:nvSpPr>
        <p:spPr>
          <a:xfrm>
            <a:off x="162628" y="2156927"/>
            <a:ext cx="4337364" cy="1632113"/>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De otra manera, los que se bautizan por los muertos, ¿para qué lo harían?</a:t>
            </a:r>
            <a:r>
              <a:rPr lang="es-ES" sz="2300" dirty="0">
                <a:latin typeface="Calibri"/>
              </a:rPr>
              <a:t> Si los muertos no resucitan, </a:t>
            </a:r>
            <a:r>
              <a:rPr lang="es-ES" sz="2300" dirty="0">
                <a:solidFill>
                  <a:srgbClr val="00B0F0"/>
                </a:solidFill>
                <a:latin typeface="Calibri"/>
              </a:rPr>
              <a:t>¿para qué bautizarse por ellos? </a:t>
            </a:r>
            <a:r>
              <a:rPr lang="es-ES" sz="2300" dirty="0">
                <a:latin typeface="Calibri"/>
              </a:rPr>
              <a:t>(DHH)</a:t>
            </a:r>
          </a:p>
        </p:txBody>
      </p:sp>
      <p:sp>
        <p:nvSpPr>
          <p:cNvPr id="8" name="TextBox 7">
            <a:extLst>
              <a:ext uri="{FF2B5EF4-FFF2-40B4-BE49-F238E27FC236}">
                <a16:creationId xmlns:a16="http://schemas.microsoft.com/office/drawing/2014/main" id="{BD1E2DFC-BD55-52B1-3372-9FFC5F43ABC9}"/>
              </a:ext>
            </a:extLst>
          </p:cNvPr>
          <p:cNvSpPr txBox="1"/>
          <p:nvPr/>
        </p:nvSpPr>
        <p:spPr>
          <a:xfrm>
            <a:off x="135067" y="4554639"/>
            <a:ext cx="4337364" cy="583108"/>
          </a:xfrm>
          <a:prstGeom prst="rect">
            <a:avLst/>
          </a:prstGeom>
          <a:solidFill>
            <a:schemeClr val="tx1"/>
          </a:solidFill>
          <a:scene3d>
            <a:camera prst="orthographicFront"/>
            <a:lightRig rig="threePt" dir="t"/>
          </a:scene3d>
          <a:sp3d>
            <a:bevelT w="165100" prst="coolSlant"/>
          </a:sp3d>
        </p:spPr>
        <p:txBody>
          <a:bodyPr wrap="square">
            <a:spAutoFit/>
          </a:bodyPr>
          <a:lstStyle/>
          <a:p>
            <a:pP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Pablo no está diciendo que él o la iglesia practican eso.</a:t>
            </a:r>
          </a:p>
        </p:txBody>
      </p:sp>
      <p:sp>
        <p:nvSpPr>
          <p:cNvPr id="9" name="TextBox 8">
            <a:extLst>
              <a:ext uri="{FF2B5EF4-FFF2-40B4-BE49-F238E27FC236}">
                <a16:creationId xmlns:a16="http://schemas.microsoft.com/office/drawing/2014/main" id="{40E9C302-657D-73CC-0222-D54492518466}"/>
              </a:ext>
            </a:extLst>
          </p:cNvPr>
          <p:cNvSpPr txBox="1"/>
          <p:nvPr/>
        </p:nvSpPr>
        <p:spPr>
          <a:xfrm>
            <a:off x="140264" y="5349171"/>
            <a:ext cx="8491301" cy="583108"/>
          </a:xfrm>
          <a:prstGeom prst="rect">
            <a:avLst/>
          </a:prstGeom>
          <a:solidFill>
            <a:schemeClr val="tx1"/>
          </a:solidFill>
          <a:scene3d>
            <a:camera prst="orthographicFront"/>
            <a:lightRig rig="threePt" dir="t"/>
          </a:scene3d>
          <a:sp3d>
            <a:bevelT w="165100" prst="coolSlant"/>
          </a:sp3d>
        </p:spPr>
        <p:txBody>
          <a:bodyPr wrap="square">
            <a:spAutoFit/>
          </a:bodyPr>
          <a:lstStyle/>
          <a:p>
            <a:pP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Pablo esta diciendo: Si ustedes se bautizan por los muertos, es porque creen en la resurrección.</a:t>
            </a:r>
          </a:p>
        </p:txBody>
      </p:sp>
      <p:sp>
        <p:nvSpPr>
          <p:cNvPr id="2" name="TextBox 1">
            <a:extLst>
              <a:ext uri="{FF2B5EF4-FFF2-40B4-BE49-F238E27FC236}">
                <a16:creationId xmlns:a16="http://schemas.microsoft.com/office/drawing/2014/main" id="{F6C9140B-8393-DBB0-1674-D56A180AA8E2}"/>
              </a:ext>
            </a:extLst>
          </p:cNvPr>
          <p:cNvSpPr txBox="1"/>
          <p:nvPr/>
        </p:nvSpPr>
        <p:spPr>
          <a:xfrm>
            <a:off x="135067" y="6041876"/>
            <a:ext cx="8491301" cy="339452"/>
          </a:xfrm>
          <a:prstGeom prst="rect">
            <a:avLst/>
          </a:prstGeom>
          <a:solidFill>
            <a:schemeClr val="tx1"/>
          </a:solidFill>
          <a:scene3d>
            <a:camera prst="orthographicFront"/>
            <a:lightRig rig="threePt" dir="t"/>
          </a:scene3d>
          <a:sp3d>
            <a:bevelT w="165100" prst="coolSlant"/>
          </a:sp3d>
        </p:spPr>
        <p:txBody>
          <a:bodyPr wrap="square">
            <a:spAutoFit/>
          </a:bodyPr>
          <a:lstStyle/>
          <a:p>
            <a:pP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no creen en la resurrección, su práctica no tiene sentido.</a:t>
            </a:r>
          </a:p>
        </p:txBody>
      </p:sp>
    </p:spTree>
    <p:extLst>
      <p:ext uri="{BB962C8B-B14F-4D97-AF65-F5344CB8AC3E}">
        <p14:creationId xmlns:p14="http://schemas.microsoft.com/office/powerpoint/2010/main" val="259369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56A3E-D67D-DB34-E77B-972F9B8C2B1B}"/>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3FA6C74D-EA57-DEDD-4466-B1587D85B103}"/>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98F61762-95BA-DFAE-E503-FE41CF0ECB21}"/>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¿Cómo resucitarán los muertos? ¿Con qué cuerpo vendrán? </a:t>
            </a:r>
          </a:p>
        </p:txBody>
      </p:sp>
      <p:sp>
        <p:nvSpPr>
          <p:cNvPr id="10" name="TextBox 9">
            <a:extLst>
              <a:ext uri="{FF2B5EF4-FFF2-40B4-BE49-F238E27FC236}">
                <a16:creationId xmlns:a16="http://schemas.microsoft.com/office/drawing/2014/main" id="{5A129249-0D47-E260-EAA0-309CCA0BF2A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274AA8BB-77E2-4460-180F-D7A3FA160CEE}"/>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81470260-4181-6B59-07C1-D85A02CA158E}"/>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E682EB53-E03D-9D77-9191-C17CA456CE61}"/>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B11DDC1C-3EA6-F686-5959-0E4D156B8C20}"/>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20" name="TextBox 19">
            <a:extLst>
              <a:ext uri="{FF2B5EF4-FFF2-40B4-BE49-F238E27FC236}">
                <a16:creationId xmlns:a16="http://schemas.microsoft.com/office/drawing/2014/main" id="{1B2FDEB7-6390-3BFA-32F2-5F33FC7E87CD}"/>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Tree>
    <p:extLst>
      <p:ext uri="{BB962C8B-B14F-4D97-AF65-F5344CB8AC3E}">
        <p14:creationId xmlns:p14="http://schemas.microsoft.com/office/powerpoint/2010/main" val="251627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animBg="1"/>
      <p:bldP spid="2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8472-14BB-1CE7-79B7-99DB928A67C9}"/>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0B391DA-4D64-D9EE-C7EE-56D90F41F398}"/>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DA11F977-0970-C6ED-45BA-B6C03487069E}"/>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¿Con qué cuerpo vendrán? </a:t>
            </a:r>
          </a:p>
        </p:txBody>
      </p:sp>
      <p:sp>
        <p:nvSpPr>
          <p:cNvPr id="10" name="TextBox 9">
            <a:extLst>
              <a:ext uri="{FF2B5EF4-FFF2-40B4-BE49-F238E27FC236}">
                <a16:creationId xmlns:a16="http://schemas.microsoft.com/office/drawing/2014/main" id="{3C7A3151-7F7F-CE9E-1EDB-1EDF5329C48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ACE9BBFE-B836-5127-B40E-6A1240638967}"/>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712F7489-BD9C-72E8-8C37-992663074677}"/>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F8CD08E-2D04-781A-87C4-E6C07ECCCBC0}"/>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EF6EE5D8-8C16-B208-372D-CE0F5BBAF6BC}"/>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3" name="TextBox 2">
            <a:extLst>
              <a:ext uri="{FF2B5EF4-FFF2-40B4-BE49-F238E27FC236}">
                <a16:creationId xmlns:a16="http://schemas.microsoft.com/office/drawing/2014/main" id="{07D7FE65-13FC-2F85-0F2F-4E669BF57515}"/>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Tree>
    <p:extLst>
      <p:ext uri="{BB962C8B-B14F-4D97-AF65-F5344CB8AC3E}">
        <p14:creationId xmlns:p14="http://schemas.microsoft.com/office/powerpoint/2010/main" val="35037028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5E5AE-459A-82B3-DCA2-2E347B3674C8}"/>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B38DC9C-5B79-0BAE-12A2-CC275EA3E005}"/>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2B977EE8-D717-A050-5077-FCDD5D752F27}"/>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CFE842A3-8C03-A0D7-F870-B54B88F6DA4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EA2C6AE-098C-776A-DA65-E448DB93C3AA}"/>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9C2662A6-8170-0C91-48BE-D014DBD5A367}"/>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16DD4455-96E2-855B-3A8A-C07B582DCD4D}"/>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95804F17-EEAB-02DC-6A81-23DD8504D92B}"/>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AAC299B9-B2F7-15B6-4C00-8EF74871CCFD}"/>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0AC1A193-B247-7CC6-DD16-787660AADC11}"/>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15:36-38</a:t>
            </a:r>
          </a:p>
        </p:txBody>
      </p:sp>
      <p:sp>
        <p:nvSpPr>
          <p:cNvPr id="3" name="2 CuadroTexto">
            <a:extLst>
              <a:ext uri="{FF2B5EF4-FFF2-40B4-BE49-F238E27FC236}">
                <a16:creationId xmlns:a16="http://schemas.microsoft.com/office/drawing/2014/main" id="{A5991D4A-F3B0-D6F5-ED84-FE99DEC84F3C}"/>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Necio, lo que tú siembras no se vivifica, si no muere antes. Y lo que siembras no es el cuerpo que ha de salir, sino el grano desnudo, ya sea de trigo o de otro grano; pero Dios le da el cuerpo como él quiso, y a cada semilla su propio cuerpo. </a:t>
            </a:r>
          </a:p>
        </p:txBody>
      </p:sp>
      <p:sp>
        <p:nvSpPr>
          <p:cNvPr id="7" name="TextBox 6">
            <a:extLst>
              <a:ext uri="{FF2B5EF4-FFF2-40B4-BE49-F238E27FC236}">
                <a16:creationId xmlns:a16="http://schemas.microsoft.com/office/drawing/2014/main" id="{9916C2AD-73AA-11C9-B358-A4791D7B3FDD}"/>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Tree>
    <p:extLst>
      <p:ext uri="{BB962C8B-B14F-4D97-AF65-F5344CB8AC3E}">
        <p14:creationId xmlns:p14="http://schemas.microsoft.com/office/powerpoint/2010/main" val="135210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6A70A-3779-A3ED-391D-5903E060FAC1}"/>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FDE0515-B571-44C8-7035-1F6DED776CD6}"/>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9EA81A7B-3ED6-11FE-F1BA-2DA3520B4F7D}"/>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3817877F-2686-F241-49B3-4385A0AB689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8843B844-410A-5C11-3EA7-4150448467BE}"/>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2A3E2EA5-D8BF-9545-E15E-6E77E0E0A709}"/>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895E298-251B-6E3D-C128-6D83B286F40E}"/>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D825725E-4381-CDDC-3F7B-F13240011B0E}"/>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DE4DB4B3-0428-9638-92F1-1A7C5E1A462D}"/>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59735908-E981-B106-4F8D-B4381AF24801}"/>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15:36-38</a:t>
            </a:r>
          </a:p>
        </p:txBody>
      </p:sp>
      <p:sp>
        <p:nvSpPr>
          <p:cNvPr id="3" name="2 CuadroTexto">
            <a:extLst>
              <a:ext uri="{FF2B5EF4-FFF2-40B4-BE49-F238E27FC236}">
                <a16:creationId xmlns:a16="http://schemas.microsoft.com/office/drawing/2014/main" id="{AD9EAD69-6E48-DB0C-C423-DE7194F3C788}"/>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Necio, lo que tú siembras no se vivifica, si no muere antes.</a:t>
            </a:r>
            <a:r>
              <a:rPr lang="es-ES" sz="2300" dirty="0">
                <a:latin typeface="Calibri"/>
              </a:rPr>
              <a:t> Y lo que siembras no es el cuerpo que ha de salir, sino el grano desnudo, ya sea de trigo o de otro grano; pero Dios le da el cuerpo como él quiso, y a cada semilla su propio cuerpo. </a:t>
            </a:r>
          </a:p>
        </p:txBody>
      </p:sp>
      <p:sp>
        <p:nvSpPr>
          <p:cNvPr id="7" name="TextBox 6">
            <a:extLst>
              <a:ext uri="{FF2B5EF4-FFF2-40B4-BE49-F238E27FC236}">
                <a16:creationId xmlns:a16="http://schemas.microsoft.com/office/drawing/2014/main" id="{F4C43818-8AC6-C8AC-CABF-52FF0D5190DB}"/>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Tree>
    <p:extLst>
      <p:ext uri="{BB962C8B-B14F-4D97-AF65-F5344CB8AC3E}">
        <p14:creationId xmlns:p14="http://schemas.microsoft.com/office/powerpoint/2010/main" val="41255079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73F5E-B392-1F34-1F5C-418FD7A93814}"/>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657C7988-1CD7-D3DB-995E-658DFF602B91}"/>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5DCDE438-163C-A57E-FE98-7D96CA06C686}"/>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E21DC153-10DC-83A7-818D-FC88D556832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2A4838E-A6BD-787F-A1B5-32E1FF8A2409}"/>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1B21025A-CA6F-47CC-F6AA-E90852EC6533}"/>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8E114FD1-A757-C3E4-9706-B41643EFB65D}"/>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C55E0589-4CCF-D5B2-4D06-ED6585E70A06}"/>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A955913D-F623-9AA4-7166-60B990D276FE}"/>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9598BF49-8407-970D-2841-2A004F3A4C32}"/>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15:36-38</a:t>
            </a:r>
          </a:p>
        </p:txBody>
      </p:sp>
      <p:sp>
        <p:nvSpPr>
          <p:cNvPr id="3" name="2 CuadroTexto">
            <a:extLst>
              <a:ext uri="{FF2B5EF4-FFF2-40B4-BE49-F238E27FC236}">
                <a16:creationId xmlns:a16="http://schemas.microsoft.com/office/drawing/2014/main" id="{A4A1AFAE-2DD3-0674-CDD5-9C8C0BFF98B1}"/>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Necio, lo que tú siembras no se vivifica, si no muere antes.</a:t>
            </a:r>
            <a:r>
              <a:rPr lang="es-ES" sz="2300" dirty="0">
                <a:latin typeface="Calibri"/>
              </a:rPr>
              <a:t> </a:t>
            </a:r>
            <a:r>
              <a:rPr lang="es-ES" sz="2300" dirty="0">
                <a:solidFill>
                  <a:srgbClr val="00B0F0"/>
                </a:solidFill>
                <a:latin typeface="Calibri"/>
              </a:rPr>
              <a:t>Y lo que siembras no es el cuerpo que ha de salir, sino el grano desnudo, ya sea de trigo o de otro grano;</a:t>
            </a:r>
            <a:r>
              <a:rPr lang="es-ES" sz="2300" dirty="0">
                <a:latin typeface="Calibri"/>
              </a:rPr>
              <a:t> pero Dios le da el cuerpo como él quiso, y a cada semilla su propio cuerpo. </a:t>
            </a:r>
          </a:p>
        </p:txBody>
      </p:sp>
      <p:sp>
        <p:nvSpPr>
          <p:cNvPr id="7" name="TextBox 6">
            <a:extLst>
              <a:ext uri="{FF2B5EF4-FFF2-40B4-BE49-F238E27FC236}">
                <a16:creationId xmlns:a16="http://schemas.microsoft.com/office/drawing/2014/main" id="{EAD242D6-77A7-654B-A215-F205FB9164B3}"/>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Tree>
    <p:extLst>
      <p:ext uri="{BB962C8B-B14F-4D97-AF65-F5344CB8AC3E}">
        <p14:creationId xmlns:p14="http://schemas.microsoft.com/office/powerpoint/2010/main" val="36212722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BB89C-FF96-92C6-F979-B6C0F99D735E}"/>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1E4079A-1EDA-55A9-9500-EFB7710804D9}"/>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38A602F5-4C75-C40F-9215-44CF3CA4ABA1}"/>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5F7D95CD-9CB8-60A9-C522-A176F8592B3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23A3A7FB-3A36-C47D-C099-8E8CC8788EC4}"/>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F5FC08D8-0CCB-AE01-EB33-5F328543CF70}"/>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EA248AAD-4039-2284-7B5B-C9E40A489B6E}"/>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829590B7-8F61-89B9-FA11-FBD4AF4AE1F3}"/>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CDB99546-7655-061D-8379-01DCA4BC478A}"/>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C4219187-9DDA-B4A7-0256-FD1B8FA67DE1}"/>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15:36-38</a:t>
            </a:r>
          </a:p>
        </p:txBody>
      </p:sp>
      <p:sp>
        <p:nvSpPr>
          <p:cNvPr id="3" name="2 CuadroTexto">
            <a:extLst>
              <a:ext uri="{FF2B5EF4-FFF2-40B4-BE49-F238E27FC236}">
                <a16:creationId xmlns:a16="http://schemas.microsoft.com/office/drawing/2014/main" id="{D6524EBC-18EC-A658-2F49-8C5B9081432A}"/>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Necio, lo que tú siembras no se vivifica, si no muere antes.</a:t>
            </a:r>
            <a:r>
              <a:rPr lang="es-ES" sz="2300" dirty="0">
                <a:latin typeface="Calibri"/>
              </a:rPr>
              <a:t> </a:t>
            </a:r>
            <a:r>
              <a:rPr lang="es-ES" sz="2300" dirty="0">
                <a:solidFill>
                  <a:srgbClr val="00B0F0"/>
                </a:solidFill>
                <a:latin typeface="Calibri"/>
              </a:rPr>
              <a:t>Y lo que siembras no es el cuerpo que ha de salir, sino el grano desnudo, ya sea de trigo o de otro grano;</a:t>
            </a:r>
            <a:r>
              <a:rPr lang="es-ES" sz="2300" dirty="0">
                <a:latin typeface="Calibri"/>
              </a:rPr>
              <a:t> </a:t>
            </a:r>
            <a:r>
              <a:rPr lang="es-ES" sz="2300" dirty="0">
                <a:solidFill>
                  <a:srgbClr val="FFFF00"/>
                </a:solidFill>
                <a:latin typeface="Calibri"/>
              </a:rPr>
              <a:t>pero Dios le da el cuerpo como él quiso, y a cada semilla su propio cuerpo. </a:t>
            </a:r>
          </a:p>
        </p:txBody>
      </p:sp>
      <p:sp>
        <p:nvSpPr>
          <p:cNvPr id="7" name="TextBox 6">
            <a:extLst>
              <a:ext uri="{FF2B5EF4-FFF2-40B4-BE49-F238E27FC236}">
                <a16:creationId xmlns:a16="http://schemas.microsoft.com/office/drawing/2014/main" id="{4D2615CD-EE8C-D200-D46A-317381918797}"/>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9DCBB39D-DA4F-B783-D39D-7E2726498B42}"/>
              </a:ext>
            </a:extLst>
          </p:cNvPr>
          <p:cNvSpPr txBox="1"/>
          <p:nvPr/>
        </p:nvSpPr>
        <p:spPr>
          <a:xfrm>
            <a:off x="4614825" y="2854766"/>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12" name="1 CuadroTexto">
            <a:extLst>
              <a:ext uri="{FF2B5EF4-FFF2-40B4-BE49-F238E27FC236}">
                <a16:creationId xmlns:a16="http://schemas.microsoft.com/office/drawing/2014/main" id="{F25D010E-16E7-71B1-73BC-2AB12761120D}"/>
              </a:ext>
            </a:extLst>
          </p:cNvPr>
          <p:cNvSpPr txBox="1"/>
          <p:nvPr/>
        </p:nvSpPr>
        <p:spPr>
          <a:xfrm>
            <a:off x="2231740" y="499446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15:39-40</a:t>
            </a:r>
          </a:p>
        </p:txBody>
      </p:sp>
      <p:sp>
        <p:nvSpPr>
          <p:cNvPr id="16" name="2 CuadroTexto">
            <a:extLst>
              <a:ext uri="{FF2B5EF4-FFF2-40B4-BE49-F238E27FC236}">
                <a16:creationId xmlns:a16="http://schemas.microsoft.com/office/drawing/2014/main" id="{2BC2FA74-B17E-12AD-4E09-FBEA98604174}"/>
              </a:ext>
            </a:extLst>
          </p:cNvPr>
          <p:cNvSpPr txBox="1"/>
          <p:nvPr/>
        </p:nvSpPr>
        <p:spPr>
          <a:xfrm>
            <a:off x="19023" y="5489039"/>
            <a:ext cx="9089481"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No toda carne es la misma carne, sino que una carne es la de los hombres, otra carne la de las bestias, otra la de los peces, y otra la de las aves. Y hay cuerpos celestiales, y cuerpos terrenales; pero una es la gloria de los celestiales, y otra la de los terrenales.</a:t>
            </a:r>
          </a:p>
        </p:txBody>
      </p:sp>
    </p:spTree>
    <p:extLst>
      <p:ext uri="{BB962C8B-B14F-4D97-AF65-F5344CB8AC3E}">
        <p14:creationId xmlns:p14="http://schemas.microsoft.com/office/powerpoint/2010/main" val="141726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005FA-53BC-3FA6-1485-409FF36381A8}"/>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4DDD0A42-8AD0-0224-744C-AFAACF096F0F}"/>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23A4E871-DD0E-EF6B-FFEF-CC323CFC59F0}"/>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14482019-E888-5D6C-12AA-82F8016B0934}"/>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28AE304A-663B-E216-259B-A78DD5285FE7}"/>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BC9F5644-3418-473C-4FD9-F02060FAEA1A}"/>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50B47CA2-4E46-71C4-7F59-E8CBBF8F77A8}"/>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E495CAA9-DF4C-923E-C4DF-215A16D4E42F}"/>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F0DF0D8D-CC79-42D2-A0EE-C33119E2AB5A}"/>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50489C07-DF36-D038-83CA-5FE43D521A79}"/>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15:36-38</a:t>
            </a:r>
          </a:p>
        </p:txBody>
      </p:sp>
      <p:sp>
        <p:nvSpPr>
          <p:cNvPr id="3" name="2 CuadroTexto">
            <a:extLst>
              <a:ext uri="{FF2B5EF4-FFF2-40B4-BE49-F238E27FC236}">
                <a16:creationId xmlns:a16="http://schemas.microsoft.com/office/drawing/2014/main" id="{E3C55F89-E686-DBBA-4A58-7E8075A48DD0}"/>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Necio, lo que tú siembras no se vivifica, si no muere antes.</a:t>
            </a:r>
            <a:r>
              <a:rPr lang="es-ES" sz="2300" dirty="0">
                <a:latin typeface="Calibri"/>
              </a:rPr>
              <a:t> </a:t>
            </a:r>
            <a:r>
              <a:rPr lang="es-ES" sz="2300" dirty="0">
                <a:solidFill>
                  <a:srgbClr val="00B0F0"/>
                </a:solidFill>
                <a:latin typeface="Calibri"/>
              </a:rPr>
              <a:t>Y lo que siembras no es el cuerpo que ha de salir, sino el grano desnudo, ya sea de trigo o de otro grano;</a:t>
            </a:r>
            <a:r>
              <a:rPr lang="es-ES" sz="2300" dirty="0">
                <a:latin typeface="Calibri"/>
              </a:rPr>
              <a:t> </a:t>
            </a:r>
            <a:r>
              <a:rPr lang="es-ES" sz="2300" dirty="0">
                <a:solidFill>
                  <a:srgbClr val="FFFF00"/>
                </a:solidFill>
                <a:latin typeface="Calibri"/>
              </a:rPr>
              <a:t>pero Dios le da el cuerpo como él quiso, y a cada semilla su propio cuerpo. </a:t>
            </a:r>
          </a:p>
        </p:txBody>
      </p:sp>
      <p:sp>
        <p:nvSpPr>
          <p:cNvPr id="7" name="TextBox 6">
            <a:extLst>
              <a:ext uri="{FF2B5EF4-FFF2-40B4-BE49-F238E27FC236}">
                <a16:creationId xmlns:a16="http://schemas.microsoft.com/office/drawing/2014/main" id="{3D2EE782-4359-8913-BCAE-628BB8EC8FD0}"/>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FB7F7BE4-E876-0C87-A069-3DF79A7F3D54}"/>
              </a:ext>
            </a:extLst>
          </p:cNvPr>
          <p:cNvSpPr txBox="1"/>
          <p:nvPr/>
        </p:nvSpPr>
        <p:spPr>
          <a:xfrm>
            <a:off x="4614825" y="2854766"/>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12" name="1 CuadroTexto">
            <a:extLst>
              <a:ext uri="{FF2B5EF4-FFF2-40B4-BE49-F238E27FC236}">
                <a16:creationId xmlns:a16="http://schemas.microsoft.com/office/drawing/2014/main" id="{D1B2342E-556D-0223-7BE3-2EEAFF882B5F}"/>
              </a:ext>
            </a:extLst>
          </p:cNvPr>
          <p:cNvSpPr txBox="1"/>
          <p:nvPr/>
        </p:nvSpPr>
        <p:spPr>
          <a:xfrm>
            <a:off x="2231740" y="499446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15:39-40</a:t>
            </a:r>
          </a:p>
        </p:txBody>
      </p:sp>
      <p:sp>
        <p:nvSpPr>
          <p:cNvPr id="16" name="2 CuadroTexto">
            <a:extLst>
              <a:ext uri="{FF2B5EF4-FFF2-40B4-BE49-F238E27FC236}">
                <a16:creationId xmlns:a16="http://schemas.microsoft.com/office/drawing/2014/main" id="{CF3FB633-CD3B-0248-7D91-BDCFE6F20539}"/>
              </a:ext>
            </a:extLst>
          </p:cNvPr>
          <p:cNvSpPr txBox="1"/>
          <p:nvPr/>
        </p:nvSpPr>
        <p:spPr>
          <a:xfrm>
            <a:off x="19023" y="5489039"/>
            <a:ext cx="9089481"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No toda carne es la misma carne, </a:t>
            </a:r>
            <a:r>
              <a:rPr lang="es-ES" sz="2300" dirty="0">
                <a:latin typeface="Calibri"/>
              </a:rPr>
              <a:t>sino que una carne es la de los hombres, otra carne la de las bestias, otra la de los peces, y otra la de las aves. Y hay cuerpos celestiales, y cuerpos terrenales; pero una es la gloria de los celestiales, y otra la de los terrenales.</a:t>
            </a:r>
          </a:p>
        </p:txBody>
      </p:sp>
    </p:spTree>
    <p:extLst>
      <p:ext uri="{BB962C8B-B14F-4D97-AF65-F5344CB8AC3E}">
        <p14:creationId xmlns:p14="http://schemas.microsoft.com/office/powerpoint/2010/main" val="37706199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39CC9-FC24-C03A-77A9-ED6131DDAFB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1D256531-3265-BEE8-56D0-6605CA1F4743}"/>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FB16C370-20F7-83FE-A503-814E7B1D9208}"/>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51E3ED0E-0D56-3920-0904-3BC3F3F8C95F}"/>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41836141-42FE-B585-8307-FE2961E85CDA}"/>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FBF94B06-76B1-8281-EBCC-8598FC21A65E}"/>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5733E6A5-D016-7356-6EC1-FBD73D526CF3}"/>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801C0409-973A-28E0-8F88-B7500C7161BC}"/>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CE3B12EC-0F22-C8CD-F0E9-6C4310C215DB}"/>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CC01AC4E-A2E5-F827-3A98-E0FD9B5B303D}"/>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15:36-38</a:t>
            </a:r>
          </a:p>
        </p:txBody>
      </p:sp>
      <p:sp>
        <p:nvSpPr>
          <p:cNvPr id="3" name="2 CuadroTexto">
            <a:extLst>
              <a:ext uri="{FF2B5EF4-FFF2-40B4-BE49-F238E27FC236}">
                <a16:creationId xmlns:a16="http://schemas.microsoft.com/office/drawing/2014/main" id="{2CF07487-A26D-4597-33C4-93DF63092992}"/>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Necio, lo que tú siembras no se vivifica, si no muere antes.</a:t>
            </a:r>
            <a:r>
              <a:rPr lang="es-ES" sz="2300" dirty="0">
                <a:latin typeface="Calibri"/>
              </a:rPr>
              <a:t> </a:t>
            </a:r>
            <a:r>
              <a:rPr lang="es-ES" sz="2300" dirty="0">
                <a:solidFill>
                  <a:srgbClr val="00B0F0"/>
                </a:solidFill>
                <a:latin typeface="Calibri"/>
              </a:rPr>
              <a:t>Y lo que siembras no es el cuerpo que ha de salir, sino el grano desnudo, ya sea de trigo o de otro grano;</a:t>
            </a:r>
            <a:r>
              <a:rPr lang="es-ES" sz="2300" dirty="0">
                <a:latin typeface="Calibri"/>
              </a:rPr>
              <a:t> </a:t>
            </a:r>
            <a:r>
              <a:rPr lang="es-ES" sz="2300" dirty="0">
                <a:solidFill>
                  <a:srgbClr val="FFFF00"/>
                </a:solidFill>
                <a:latin typeface="Calibri"/>
              </a:rPr>
              <a:t>pero Dios le da el cuerpo como él quiso, y a cada semilla su propio cuerpo. </a:t>
            </a:r>
          </a:p>
        </p:txBody>
      </p:sp>
      <p:sp>
        <p:nvSpPr>
          <p:cNvPr id="7" name="TextBox 6">
            <a:extLst>
              <a:ext uri="{FF2B5EF4-FFF2-40B4-BE49-F238E27FC236}">
                <a16:creationId xmlns:a16="http://schemas.microsoft.com/office/drawing/2014/main" id="{149993D5-863A-5C80-F556-FFF0DFDED988}"/>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0538006A-753B-E3C8-A273-BCF22122652C}"/>
              </a:ext>
            </a:extLst>
          </p:cNvPr>
          <p:cNvSpPr txBox="1"/>
          <p:nvPr/>
        </p:nvSpPr>
        <p:spPr>
          <a:xfrm>
            <a:off x="4614825" y="2854766"/>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12" name="1 CuadroTexto">
            <a:extLst>
              <a:ext uri="{FF2B5EF4-FFF2-40B4-BE49-F238E27FC236}">
                <a16:creationId xmlns:a16="http://schemas.microsoft.com/office/drawing/2014/main" id="{BC46DC93-9CA8-8B27-C109-CF8F35CC0738}"/>
              </a:ext>
            </a:extLst>
          </p:cNvPr>
          <p:cNvSpPr txBox="1"/>
          <p:nvPr/>
        </p:nvSpPr>
        <p:spPr>
          <a:xfrm>
            <a:off x="2231740" y="499446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15:39-40</a:t>
            </a:r>
          </a:p>
        </p:txBody>
      </p:sp>
      <p:sp>
        <p:nvSpPr>
          <p:cNvPr id="16" name="2 CuadroTexto">
            <a:extLst>
              <a:ext uri="{FF2B5EF4-FFF2-40B4-BE49-F238E27FC236}">
                <a16:creationId xmlns:a16="http://schemas.microsoft.com/office/drawing/2014/main" id="{3D82639F-0452-AF67-7C14-977A154A1901}"/>
              </a:ext>
            </a:extLst>
          </p:cNvPr>
          <p:cNvSpPr txBox="1"/>
          <p:nvPr/>
        </p:nvSpPr>
        <p:spPr>
          <a:xfrm>
            <a:off x="19023" y="5489039"/>
            <a:ext cx="9089481"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No toda carne es la misma carne, </a:t>
            </a:r>
            <a:r>
              <a:rPr lang="es-ES" sz="2300" dirty="0">
                <a:solidFill>
                  <a:srgbClr val="00B0F0"/>
                </a:solidFill>
                <a:latin typeface="Calibri"/>
              </a:rPr>
              <a:t>sino que una carne es la de los hombres, otra carne la de las bestias, otra la de los peces, y otra la de las aves. </a:t>
            </a:r>
            <a:r>
              <a:rPr lang="es-ES" sz="2300" dirty="0">
                <a:latin typeface="Calibri"/>
              </a:rPr>
              <a:t>Y hay cuerpos celestiales, y cuerpos terrenales; pero una es la gloria de los celestiales, y otra la de los terrenales.</a:t>
            </a:r>
          </a:p>
        </p:txBody>
      </p:sp>
    </p:spTree>
    <p:extLst>
      <p:ext uri="{BB962C8B-B14F-4D97-AF65-F5344CB8AC3E}">
        <p14:creationId xmlns:p14="http://schemas.microsoft.com/office/powerpoint/2010/main" val="2270606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2C38-9246-10F7-0140-D33BD8D7739A}"/>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BF6FF81D-0745-9F70-4943-CA5790FF67A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5B975493-9FC2-18D7-E9DA-113ACFC75836}"/>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110ACF7D-73C5-A3A1-440C-F086C3CE0340}"/>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4D1F083F-8A97-8F7D-F881-A08D9D918814}"/>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05829D4E-4E94-F2DE-F8DC-31419912F9E8}"/>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8" name="2 CuadroTexto">
            <a:extLst>
              <a:ext uri="{FF2B5EF4-FFF2-40B4-BE49-F238E27FC236}">
                <a16:creationId xmlns:a16="http://schemas.microsoft.com/office/drawing/2014/main" id="{45C3BD1C-9DA7-5041-7537-3EDD2538B661}"/>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latin typeface="Calibri"/>
              </a:rPr>
              <a:t>Que Cristo murió por nuestros pecados, conforme a las Escrituras; y que fue sepultado, y que resucitó al tercer día, conforme a las Escrituras.</a:t>
            </a:r>
          </a:p>
        </p:txBody>
      </p:sp>
    </p:spTree>
    <p:extLst>
      <p:ext uri="{BB962C8B-B14F-4D97-AF65-F5344CB8AC3E}">
        <p14:creationId xmlns:p14="http://schemas.microsoft.com/office/powerpoint/2010/main" val="24197894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8EE98-CB67-D0F0-E4F1-FEB315FC9279}"/>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E53501E4-02DB-4871-02B5-008CFD7916E1}"/>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E3E09081-B135-1982-EDD3-C662A5674AC7}"/>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BDEF8D3B-0D02-4840-8170-8BA53C486FD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1AB6D33C-8428-A007-D4BB-C2A2B11BF904}"/>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D4FDB489-E7AC-998B-45AD-86E519683B86}"/>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D97A3526-C413-0052-BE44-EF7BA0DFAF3F}"/>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FEF04161-8D2B-25ED-E218-0D0A943DCA8B}"/>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8AE09A1E-F674-D852-F4E0-142806F0CC19}"/>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F3B46D2B-9761-00BC-2D80-3541E10F8F8D}"/>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15:36-38</a:t>
            </a:r>
          </a:p>
        </p:txBody>
      </p:sp>
      <p:sp>
        <p:nvSpPr>
          <p:cNvPr id="3" name="2 CuadroTexto">
            <a:extLst>
              <a:ext uri="{FF2B5EF4-FFF2-40B4-BE49-F238E27FC236}">
                <a16:creationId xmlns:a16="http://schemas.microsoft.com/office/drawing/2014/main" id="{98E299E1-C1D6-59E8-5B44-F74508397ADA}"/>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Necio, lo que tú siembras no se vivifica, si no muere antes.</a:t>
            </a:r>
            <a:r>
              <a:rPr lang="es-ES" sz="2300" dirty="0">
                <a:latin typeface="Calibri"/>
              </a:rPr>
              <a:t> </a:t>
            </a:r>
            <a:r>
              <a:rPr lang="es-ES" sz="2300" dirty="0">
                <a:solidFill>
                  <a:srgbClr val="00B0F0"/>
                </a:solidFill>
                <a:latin typeface="Calibri"/>
              </a:rPr>
              <a:t>Y lo que siembras no es el cuerpo que ha de salir, sino el grano desnudo, ya sea de trigo o de otro grano;</a:t>
            </a:r>
            <a:r>
              <a:rPr lang="es-ES" sz="2300" dirty="0">
                <a:latin typeface="Calibri"/>
              </a:rPr>
              <a:t> </a:t>
            </a:r>
            <a:r>
              <a:rPr lang="es-ES" sz="2300" dirty="0">
                <a:solidFill>
                  <a:srgbClr val="FFFF00"/>
                </a:solidFill>
                <a:latin typeface="Calibri"/>
              </a:rPr>
              <a:t>pero Dios le da el cuerpo como él quiso, y a cada semilla su propio cuerpo. </a:t>
            </a:r>
          </a:p>
        </p:txBody>
      </p:sp>
      <p:sp>
        <p:nvSpPr>
          <p:cNvPr id="7" name="TextBox 6">
            <a:extLst>
              <a:ext uri="{FF2B5EF4-FFF2-40B4-BE49-F238E27FC236}">
                <a16:creationId xmlns:a16="http://schemas.microsoft.com/office/drawing/2014/main" id="{B7383679-C5D9-A568-163A-2D453BE203BA}"/>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B6D264A5-09EF-1B70-6F41-141A322CB5EF}"/>
              </a:ext>
            </a:extLst>
          </p:cNvPr>
          <p:cNvSpPr txBox="1"/>
          <p:nvPr/>
        </p:nvSpPr>
        <p:spPr>
          <a:xfrm>
            <a:off x="4614825" y="2854766"/>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12" name="1 CuadroTexto">
            <a:extLst>
              <a:ext uri="{FF2B5EF4-FFF2-40B4-BE49-F238E27FC236}">
                <a16:creationId xmlns:a16="http://schemas.microsoft.com/office/drawing/2014/main" id="{1CD212DB-BE98-F3AE-9C41-CAD1383C043B}"/>
              </a:ext>
            </a:extLst>
          </p:cNvPr>
          <p:cNvSpPr txBox="1"/>
          <p:nvPr/>
        </p:nvSpPr>
        <p:spPr>
          <a:xfrm>
            <a:off x="2231740" y="499446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15:39-40</a:t>
            </a:r>
          </a:p>
        </p:txBody>
      </p:sp>
      <p:sp>
        <p:nvSpPr>
          <p:cNvPr id="16" name="2 CuadroTexto">
            <a:extLst>
              <a:ext uri="{FF2B5EF4-FFF2-40B4-BE49-F238E27FC236}">
                <a16:creationId xmlns:a16="http://schemas.microsoft.com/office/drawing/2014/main" id="{16AD5062-C8D6-FD86-367B-E297D71623C4}"/>
              </a:ext>
            </a:extLst>
          </p:cNvPr>
          <p:cNvSpPr txBox="1"/>
          <p:nvPr/>
        </p:nvSpPr>
        <p:spPr>
          <a:xfrm>
            <a:off x="19023" y="5489039"/>
            <a:ext cx="9089481"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No toda carne es la misma carne, </a:t>
            </a:r>
            <a:r>
              <a:rPr lang="es-ES" sz="2300" dirty="0">
                <a:solidFill>
                  <a:srgbClr val="00B0F0"/>
                </a:solidFill>
                <a:latin typeface="Calibri"/>
              </a:rPr>
              <a:t>sino que una carne es la de los hombres, otra carne la de las bestias, otra la de los peces, y otra la de las aves. </a:t>
            </a:r>
            <a:r>
              <a:rPr lang="es-ES" sz="2300" dirty="0">
                <a:solidFill>
                  <a:srgbClr val="FFFF00"/>
                </a:solidFill>
                <a:latin typeface="Calibri"/>
              </a:rPr>
              <a:t>Y hay cuerpos celestiales, y cuerpos terrenales; pero una es la gloria de los celestiales, y otra la de los terrenales.</a:t>
            </a:r>
          </a:p>
        </p:txBody>
      </p:sp>
      <p:sp>
        <p:nvSpPr>
          <p:cNvPr id="9" name="TextBox 8">
            <a:extLst>
              <a:ext uri="{FF2B5EF4-FFF2-40B4-BE49-F238E27FC236}">
                <a16:creationId xmlns:a16="http://schemas.microsoft.com/office/drawing/2014/main" id="{4AF6D285-B5FC-2167-C3A8-3FE8830C3161}"/>
              </a:ext>
            </a:extLst>
          </p:cNvPr>
          <p:cNvSpPr txBox="1"/>
          <p:nvPr/>
        </p:nvSpPr>
        <p:spPr>
          <a:xfrm>
            <a:off x="4612910" y="3677328"/>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Tree>
    <p:extLst>
      <p:ext uri="{BB962C8B-B14F-4D97-AF65-F5344CB8AC3E}">
        <p14:creationId xmlns:p14="http://schemas.microsoft.com/office/powerpoint/2010/main" val="30572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BA387-D074-CF6B-5EB7-F70F567B3950}"/>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6B7A63A5-9D41-823E-F314-63E1B314B8E6}"/>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BD2BDAF8-0FB4-D7A1-A591-D8C5A0436ED3}"/>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FA494AF2-8F46-5E8D-DA86-84AB87696CD2}"/>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B64BC28-E2EB-F121-3289-5226110963CF}"/>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30BA33DE-5A8F-0318-CBFA-D6686267A9EC}"/>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C1B6257-EA44-7D2A-83DE-D44A0958D918}"/>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3431ADA0-ECC8-0D42-8F23-C1DA659BB5F3}"/>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18B1C171-E312-63E3-CA74-069103CD966A}"/>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DFA32A4B-2D1B-73B6-52F2-48CD39ADD0B8}"/>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15:41, 42</a:t>
            </a:r>
          </a:p>
        </p:txBody>
      </p:sp>
      <p:sp>
        <p:nvSpPr>
          <p:cNvPr id="3" name="2 CuadroTexto">
            <a:extLst>
              <a:ext uri="{FF2B5EF4-FFF2-40B4-BE49-F238E27FC236}">
                <a16:creationId xmlns:a16="http://schemas.microsoft.com/office/drawing/2014/main" id="{72A1CE5A-65F6-2429-A124-F7F34B983575}"/>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Una es la gloria del sol, otra la gloria de la luna, y otra la gloria de las estrellas, pues una estrella es diferente de otra en gloria. Así también es la resurrección de los muertos. Se siembra en corrupción, resucitará en incorrupción. </a:t>
            </a:r>
          </a:p>
        </p:txBody>
      </p:sp>
      <p:sp>
        <p:nvSpPr>
          <p:cNvPr id="7" name="TextBox 6">
            <a:extLst>
              <a:ext uri="{FF2B5EF4-FFF2-40B4-BE49-F238E27FC236}">
                <a16:creationId xmlns:a16="http://schemas.microsoft.com/office/drawing/2014/main" id="{7D6E38C5-F52F-BBCE-1A6F-8D4901FC2A00}"/>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E29923F7-638D-1D57-640C-73350301D4A1}"/>
              </a:ext>
            </a:extLst>
          </p:cNvPr>
          <p:cNvSpPr txBox="1"/>
          <p:nvPr/>
        </p:nvSpPr>
        <p:spPr>
          <a:xfrm>
            <a:off x="4614825" y="2854766"/>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12" name="1 CuadroTexto">
            <a:extLst>
              <a:ext uri="{FF2B5EF4-FFF2-40B4-BE49-F238E27FC236}">
                <a16:creationId xmlns:a16="http://schemas.microsoft.com/office/drawing/2014/main" id="{484E797C-CD9E-02BA-D5D0-F74DE18B670A}"/>
              </a:ext>
            </a:extLst>
          </p:cNvPr>
          <p:cNvSpPr txBox="1"/>
          <p:nvPr/>
        </p:nvSpPr>
        <p:spPr>
          <a:xfrm>
            <a:off x="2231740" y="499446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15:39-40</a:t>
            </a:r>
          </a:p>
        </p:txBody>
      </p:sp>
      <p:sp>
        <p:nvSpPr>
          <p:cNvPr id="16" name="2 CuadroTexto">
            <a:extLst>
              <a:ext uri="{FF2B5EF4-FFF2-40B4-BE49-F238E27FC236}">
                <a16:creationId xmlns:a16="http://schemas.microsoft.com/office/drawing/2014/main" id="{4059D3B1-8BA5-8933-1C82-7FABF653FF82}"/>
              </a:ext>
            </a:extLst>
          </p:cNvPr>
          <p:cNvSpPr txBox="1"/>
          <p:nvPr/>
        </p:nvSpPr>
        <p:spPr>
          <a:xfrm>
            <a:off x="19023" y="5489039"/>
            <a:ext cx="9089481"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No toda carne es la misma carne, </a:t>
            </a:r>
            <a:r>
              <a:rPr lang="es-ES" sz="2300" dirty="0">
                <a:solidFill>
                  <a:srgbClr val="00B0F0"/>
                </a:solidFill>
                <a:latin typeface="Calibri"/>
              </a:rPr>
              <a:t>sino que una carne es la de los hombres, otra carne la de las bestias, otra la de los peces, y otra la de las aves. </a:t>
            </a:r>
            <a:r>
              <a:rPr lang="es-ES" sz="2300" dirty="0">
                <a:solidFill>
                  <a:srgbClr val="FFFF00"/>
                </a:solidFill>
                <a:latin typeface="Calibri"/>
              </a:rPr>
              <a:t>Y hay cuerpos celestiales, y cuerpos terrenales; pero una es la gloria de los celestiales, y otra la de los terrenales.</a:t>
            </a:r>
          </a:p>
        </p:txBody>
      </p:sp>
      <p:sp>
        <p:nvSpPr>
          <p:cNvPr id="9" name="TextBox 8">
            <a:extLst>
              <a:ext uri="{FF2B5EF4-FFF2-40B4-BE49-F238E27FC236}">
                <a16:creationId xmlns:a16="http://schemas.microsoft.com/office/drawing/2014/main" id="{5C270442-F54A-4C76-4904-080BE9FF99E0}"/>
              </a:ext>
            </a:extLst>
          </p:cNvPr>
          <p:cNvSpPr txBox="1"/>
          <p:nvPr/>
        </p:nvSpPr>
        <p:spPr>
          <a:xfrm>
            <a:off x="4612910" y="3677328"/>
            <a:ext cx="4600168"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Tree>
    <p:extLst>
      <p:ext uri="{BB962C8B-B14F-4D97-AF65-F5344CB8AC3E}">
        <p14:creationId xmlns:p14="http://schemas.microsoft.com/office/powerpoint/2010/main" val="71770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0EDCD-F5E6-F28B-24B6-F9360B0352CA}"/>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8A0A925-3036-C23F-96B8-A12F976CD418}"/>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2CBD913E-5A9B-5622-EBA7-8505AC2667DC}"/>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A2993E64-F8F8-B40C-3E22-8499B869E51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A5FA24E7-01FE-735A-8E67-C420AA694CFC}"/>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68AE5CDE-0975-5F73-4C79-2E33AB9C4EDE}"/>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A3A547DF-5E13-C014-B042-655D78DF6D58}"/>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4B42F538-4FC1-98E1-70B6-35AA16BD6E67}"/>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D6B449B4-B535-453D-A67B-F53A7CD49821}"/>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39264848-4057-2349-2C70-7143D025FC1C}"/>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15:41, 42</a:t>
            </a:r>
          </a:p>
        </p:txBody>
      </p:sp>
      <p:sp>
        <p:nvSpPr>
          <p:cNvPr id="3" name="2 CuadroTexto">
            <a:extLst>
              <a:ext uri="{FF2B5EF4-FFF2-40B4-BE49-F238E27FC236}">
                <a16:creationId xmlns:a16="http://schemas.microsoft.com/office/drawing/2014/main" id="{AE1D12E0-DDF1-03F6-68D6-A2C39A329256}"/>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Una es la gloria del sol, otra la gloria de la luna, y otra la gloria de las estrellas, pues una estrella es diferente de otra en gloria. </a:t>
            </a:r>
            <a:r>
              <a:rPr lang="es-ES" sz="2300" dirty="0">
                <a:latin typeface="Calibri"/>
              </a:rPr>
              <a:t>Así también es la resurrección de los muertos. Se siembra en corrupción, resucitará en incorrupción. </a:t>
            </a:r>
          </a:p>
        </p:txBody>
      </p:sp>
      <p:sp>
        <p:nvSpPr>
          <p:cNvPr id="7" name="TextBox 6">
            <a:extLst>
              <a:ext uri="{FF2B5EF4-FFF2-40B4-BE49-F238E27FC236}">
                <a16:creationId xmlns:a16="http://schemas.microsoft.com/office/drawing/2014/main" id="{E52BB0BB-5D28-DCC6-8119-86969BE90DC1}"/>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29378145-4DA2-DAE3-352F-9F15EA72DBE1}"/>
              </a:ext>
            </a:extLst>
          </p:cNvPr>
          <p:cNvSpPr txBox="1"/>
          <p:nvPr/>
        </p:nvSpPr>
        <p:spPr>
          <a:xfrm>
            <a:off x="4614825" y="2854766"/>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12" name="1 CuadroTexto">
            <a:extLst>
              <a:ext uri="{FF2B5EF4-FFF2-40B4-BE49-F238E27FC236}">
                <a16:creationId xmlns:a16="http://schemas.microsoft.com/office/drawing/2014/main" id="{CAC102A6-343C-EAA7-7BF6-C3A85B87C58C}"/>
              </a:ext>
            </a:extLst>
          </p:cNvPr>
          <p:cNvSpPr txBox="1"/>
          <p:nvPr/>
        </p:nvSpPr>
        <p:spPr>
          <a:xfrm>
            <a:off x="2231740" y="499446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15:39-40</a:t>
            </a:r>
          </a:p>
        </p:txBody>
      </p:sp>
      <p:sp>
        <p:nvSpPr>
          <p:cNvPr id="16" name="2 CuadroTexto">
            <a:extLst>
              <a:ext uri="{FF2B5EF4-FFF2-40B4-BE49-F238E27FC236}">
                <a16:creationId xmlns:a16="http://schemas.microsoft.com/office/drawing/2014/main" id="{6AC29220-8BC1-4CC2-A558-53FB5D0B2E15}"/>
              </a:ext>
            </a:extLst>
          </p:cNvPr>
          <p:cNvSpPr txBox="1"/>
          <p:nvPr/>
        </p:nvSpPr>
        <p:spPr>
          <a:xfrm>
            <a:off x="19023" y="5489039"/>
            <a:ext cx="9089481"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No toda carne es la misma carne, </a:t>
            </a:r>
            <a:r>
              <a:rPr lang="es-ES" sz="2300" dirty="0">
                <a:solidFill>
                  <a:srgbClr val="00B0F0"/>
                </a:solidFill>
                <a:latin typeface="Calibri"/>
              </a:rPr>
              <a:t>sino que una carne es la de los hombres, otra carne la de las bestias, otra la de los peces, y otra la de las aves. </a:t>
            </a:r>
            <a:r>
              <a:rPr lang="es-ES" sz="2300" dirty="0">
                <a:solidFill>
                  <a:srgbClr val="FFFF00"/>
                </a:solidFill>
                <a:latin typeface="Calibri"/>
              </a:rPr>
              <a:t>Y hay cuerpos celestiales, y cuerpos terrenales; pero una es la gloria de los celestiales, y otra la de los terrenales.</a:t>
            </a:r>
          </a:p>
        </p:txBody>
      </p:sp>
      <p:sp>
        <p:nvSpPr>
          <p:cNvPr id="9" name="TextBox 8">
            <a:extLst>
              <a:ext uri="{FF2B5EF4-FFF2-40B4-BE49-F238E27FC236}">
                <a16:creationId xmlns:a16="http://schemas.microsoft.com/office/drawing/2014/main" id="{FF9C6978-4C66-9114-1A80-2C33E5DDA9B0}"/>
              </a:ext>
            </a:extLst>
          </p:cNvPr>
          <p:cNvSpPr txBox="1"/>
          <p:nvPr/>
        </p:nvSpPr>
        <p:spPr>
          <a:xfrm>
            <a:off x="4612910" y="3677328"/>
            <a:ext cx="4600168"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Tree>
    <p:extLst>
      <p:ext uri="{BB962C8B-B14F-4D97-AF65-F5344CB8AC3E}">
        <p14:creationId xmlns:p14="http://schemas.microsoft.com/office/powerpoint/2010/main" val="7203405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71097-4765-9CA6-E5B4-6F23463910F0}"/>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A317998-8661-0748-C387-AE57ADCD0673}"/>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88BB4B90-F292-6902-4C9C-389D1D263A61}"/>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A6E76FF2-3A72-2A3F-21ED-3287815900A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CABB2779-D1A0-7E0D-CE9E-E5813E22354C}"/>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98481852-D1E1-1FB3-AB12-090A15780341}"/>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48A04503-9074-C078-1179-C4663B494B83}"/>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943B866D-B243-8B4E-107C-C347A9490C0C}"/>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1236E160-6988-6485-A34B-82385C795DF6}"/>
              </a:ext>
            </a:extLst>
          </p:cNvPr>
          <p:cNvSpPr txBox="1"/>
          <p:nvPr/>
        </p:nvSpPr>
        <p:spPr>
          <a:xfrm>
            <a:off x="4607497" y="1700808"/>
            <a:ext cx="4536504" cy="583108"/>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7E4D73BC-A2DB-BE48-5AF0-205804D9FC46}"/>
              </a:ext>
            </a:extLst>
          </p:cNvPr>
          <p:cNvSpPr txBox="1"/>
          <p:nvPr/>
        </p:nvSpPr>
        <p:spPr>
          <a:xfrm>
            <a:off x="144015" y="142041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15:41, 42</a:t>
            </a:r>
          </a:p>
        </p:txBody>
      </p:sp>
      <p:sp>
        <p:nvSpPr>
          <p:cNvPr id="3" name="2 CuadroTexto">
            <a:extLst>
              <a:ext uri="{FF2B5EF4-FFF2-40B4-BE49-F238E27FC236}">
                <a16:creationId xmlns:a16="http://schemas.microsoft.com/office/drawing/2014/main" id="{3AE2A028-C309-6AC6-DA0B-EC26061EA20A}"/>
              </a:ext>
            </a:extLst>
          </p:cNvPr>
          <p:cNvSpPr txBox="1"/>
          <p:nvPr/>
        </p:nvSpPr>
        <p:spPr>
          <a:xfrm>
            <a:off x="36512" y="1908384"/>
            <a:ext cx="4607496" cy="224766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Una es la gloria del sol, otra la gloria de la luna, y otra la gloria de las estrellas, pues una estrella es diferente de otra en gloria. </a:t>
            </a:r>
            <a:r>
              <a:rPr lang="es-ES" sz="2300" dirty="0">
                <a:solidFill>
                  <a:srgbClr val="00B0F0"/>
                </a:solidFill>
                <a:latin typeface="Calibri"/>
              </a:rPr>
              <a:t>Así también es la resurrección de los muertos. Se siembra en corrupción, resucitará en incorrupción. </a:t>
            </a:r>
          </a:p>
        </p:txBody>
      </p:sp>
      <p:sp>
        <p:nvSpPr>
          <p:cNvPr id="7" name="TextBox 6">
            <a:extLst>
              <a:ext uri="{FF2B5EF4-FFF2-40B4-BE49-F238E27FC236}">
                <a16:creationId xmlns:a16="http://schemas.microsoft.com/office/drawing/2014/main" id="{1509C05A-BD1E-E412-9B3D-E205455B0291}"/>
              </a:ext>
            </a:extLst>
          </p:cNvPr>
          <p:cNvSpPr txBox="1"/>
          <p:nvPr/>
        </p:nvSpPr>
        <p:spPr>
          <a:xfrm>
            <a:off x="4607497" y="227438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6D4F09CB-AC0A-5613-EED8-79AEEA410A38}"/>
              </a:ext>
            </a:extLst>
          </p:cNvPr>
          <p:cNvSpPr txBox="1"/>
          <p:nvPr/>
        </p:nvSpPr>
        <p:spPr>
          <a:xfrm>
            <a:off x="4614825" y="2854766"/>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02E0E21F-702A-EB97-E0C7-77DF8B39CB3A}"/>
              </a:ext>
            </a:extLst>
          </p:cNvPr>
          <p:cNvSpPr txBox="1"/>
          <p:nvPr/>
        </p:nvSpPr>
        <p:spPr>
          <a:xfrm>
            <a:off x="4612910" y="3677328"/>
            <a:ext cx="4600168"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C68C4EE5-8422-BAD9-3D36-EE7E0B9B9E99}"/>
              </a:ext>
            </a:extLst>
          </p:cNvPr>
          <p:cNvSpPr txBox="1"/>
          <p:nvPr/>
        </p:nvSpPr>
        <p:spPr>
          <a:xfrm>
            <a:off x="4612176" y="4515741"/>
            <a:ext cx="4600168" cy="826765"/>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9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Tree>
    <p:extLst>
      <p:ext uri="{BB962C8B-B14F-4D97-AF65-F5344CB8AC3E}">
        <p14:creationId xmlns:p14="http://schemas.microsoft.com/office/powerpoint/2010/main" val="367744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DD8A2-89DB-51CA-FBBF-8BB28BCB9DF1}"/>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63E82B5-D835-D02A-5535-12C11EEE48E0}"/>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05873DBC-C5A3-FD5C-3FE8-96CF19815499}"/>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E08FBBCB-431C-E5EA-047A-D5549C8CE24F}"/>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C15768D-0094-387F-836E-115B236465FA}"/>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804D7354-41A7-20C4-A5D5-1FAD56E40370}"/>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A1960DC0-0E0A-DE25-0C6E-8E2EBD51D68D}"/>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A7AB0C35-5533-3268-01AB-3231B50E2484}"/>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9A02C5ED-C5DD-FCEE-B253-E079E83D32F6}"/>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5762D18E-2835-B30C-94D1-C569C51F97BC}"/>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F2D8E6E5-0837-53EC-6E2F-5102E2892186}"/>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Así también es la resurrección de los muertos. Se siembra en corrupción, resucitará en incorrupción. Se siembra en deshonra, resucitará en gloria; se siembra en debilidad, resucitará en poder. Se siembra cuerpo animal, resucitará cuerpo espiritual. Hay cuerpo animal, y hay cuerpo espiritual. </a:t>
            </a:r>
          </a:p>
        </p:txBody>
      </p:sp>
      <p:sp>
        <p:nvSpPr>
          <p:cNvPr id="7" name="TextBox 6">
            <a:extLst>
              <a:ext uri="{FF2B5EF4-FFF2-40B4-BE49-F238E27FC236}">
                <a16:creationId xmlns:a16="http://schemas.microsoft.com/office/drawing/2014/main" id="{FD42217C-10EE-3C59-73C3-02752FB31DDF}"/>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AC34F475-CE31-C13C-4467-9748E32CB860}"/>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5917DD7F-AF3E-7539-4F1C-89712D9D6F2D}"/>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86EEF504-1037-4EDE-4456-A3D981FFE015}"/>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15B9EDDC-7004-D4ED-1E17-6881EF44EB23}"/>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E5678369-2276-81F4-E91B-237D0F75B9DA}"/>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Tree>
    <p:extLst>
      <p:ext uri="{BB962C8B-B14F-4D97-AF65-F5344CB8AC3E}">
        <p14:creationId xmlns:p14="http://schemas.microsoft.com/office/powerpoint/2010/main" val="231022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barn(inVertical)">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barn(inVertical)">
                                      <p:cBhvr>
                                        <p:cTn id="1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 grpId="0" animBg="1"/>
      <p:bldP spid="3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69EAE-766C-1E79-29BC-0540F9D55CB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F5B7567-C0B7-09E5-81F4-171099C24DE4}"/>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19F2625A-027A-E6C6-3105-AD211EF8E060}"/>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9046A987-6E6B-0B3B-DAD6-C153C8090CD5}"/>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65562D1F-E739-C68C-A8CD-8142C583B515}"/>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182A7158-B4EE-E511-23AC-5C6DEA6BA911}"/>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1D2C20AF-11EB-D4EC-E177-EBB9CC197661}"/>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00166F66-D7B9-A33D-FC66-6174F25B571B}"/>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2409877B-18CF-46A1-47AA-A3E1F8E8D4C4}"/>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E81A3C12-9817-BB53-8DCE-1156D591D3C5}"/>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A4E07007-9ECD-5840-425F-CAEB91D0F9F5}"/>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Se siembra en corrupción, resucitará en incorrupción. Se siembra en deshonra, resucitará en gloria; se siembra en debilidad, resucitará en poder. Se siembra cuerpo animal, resucitará cuerpo espiritual. Hay cuerpo animal, y hay cuerpo espiritual. </a:t>
            </a:r>
          </a:p>
        </p:txBody>
      </p:sp>
      <p:sp>
        <p:nvSpPr>
          <p:cNvPr id="7" name="TextBox 6">
            <a:extLst>
              <a:ext uri="{FF2B5EF4-FFF2-40B4-BE49-F238E27FC236}">
                <a16:creationId xmlns:a16="http://schemas.microsoft.com/office/drawing/2014/main" id="{5F6DB965-16D9-1BB4-47D1-FCF6B157F8B9}"/>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2C6D90BD-84ED-4645-B1A3-954E979315D4}"/>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45EA22FB-7A64-C7FF-26E0-7790E5C053B6}"/>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9CD29A81-0554-3937-0C5E-9897B0C5F6C3}"/>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FCC903C6-19A6-EC33-C89B-3943FAD26213}"/>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2A38C20F-28A0-CAFD-6A66-9578D9D57047}"/>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Tree>
    <p:extLst>
      <p:ext uri="{BB962C8B-B14F-4D97-AF65-F5344CB8AC3E}">
        <p14:creationId xmlns:p14="http://schemas.microsoft.com/office/powerpoint/2010/main" val="20899834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C91CE-F35B-6979-F82D-D258DA288E20}"/>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D7DB793-FD79-7674-A328-73C3F738860C}"/>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4ECBFCD5-AA01-FE0B-B461-36B338A18AED}"/>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5C823D63-9A1A-51C9-367F-825FE662A952}"/>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5EFEE1BD-6AAA-88C7-8D37-1CE664FF60F0}"/>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63D5129D-6C1E-9A2D-DB90-16E879EC2FA7}"/>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D69E37BB-D24B-E13D-0B11-7C13E51E6DC7}"/>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A90C9575-3A80-5F88-3ABB-C6D2561F82BD}"/>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BC122BD1-3F46-53A6-9639-6A22FC0452FA}"/>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70A9E15D-E741-0454-AD2E-22414503FC67}"/>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77AB01C5-F8C4-A249-BA93-DE7977163D69}"/>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a:t>
            </a:r>
            <a:r>
              <a:rPr lang="es-ES" sz="2300" dirty="0">
                <a:solidFill>
                  <a:srgbClr val="00B0F0"/>
                </a:solidFill>
                <a:latin typeface="Calibri"/>
              </a:rPr>
              <a:t>Se siembra en corrupción, </a:t>
            </a:r>
            <a:r>
              <a:rPr lang="es-ES" sz="2300" dirty="0">
                <a:latin typeface="Calibri"/>
              </a:rPr>
              <a:t>resucitará en incorrupción. Se siembra en deshonra, resucitará en gloria; se siembra en debilidad, resucitará en poder. Se siembra cuerpo animal, resucitará cuerpo espiritual. Hay cuerpo animal, y hay cuerpo espiritual. </a:t>
            </a:r>
          </a:p>
        </p:txBody>
      </p:sp>
      <p:sp>
        <p:nvSpPr>
          <p:cNvPr id="7" name="TextBox 6">
            <a:extLst>
              <a:ext uri="{FF2B5EF4-FFF2-40B4-BE49-F238E27FC236}">
                <a16:creationId xmlns:a16="http://schemas.microsoft.com/office/drawing/2014/main" id="{7B3AFC42-A80F-601C-F367-9DC3D4AD0421}"/>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D41FA5D5-60EA-3DAE-CB3E-67DF362E364B}"/>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3217821C-5836-0644-6C35-0C0D721F7496}"/>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54909E8C-99D9-FC8C-CA65-C76FDF683648}"/>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1A651898-507A-0797-806D-0DDC19DF6D60}"/>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25391B92-62F8-8C6E-B7EC-3AF7B44B50C1}"/>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14D5F5C1-E78D-6737-3992-813653ACB75D}"/>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Tree>
    <p:extLst>
      <p:ext uri="{BB962C8B-B14F-4D97-AF65-F5344CB8AC3E}">
        <p14:creationId xmlns:p14="http://schemas.microsoft.com/office/powerpoint/2010/main" val="1940311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B380B-C3E8-EF4E-408E-34411C1C0AC7}"/>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AFFB37C8-A34E-2104-D2F9-5E04AE86A9F8}"/>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091DBA69-357C-3C1E-3CBF-CA725672B45A}"/>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F3CA16DF-BCE4-C91D-1859-791B9F31EC64}"/>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22A80525-D27D-76FD-DD41-3B3BD20DBF4E}"/>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E9EC5DED-E0BA-DF85-824F-CAA820DE33BD}"/>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92DBC1D9-A382-15D8-96EE-E7054A448D14}"/>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E2E76A7D-FED3-97FF-09FD-E2512946B2B7}"/>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BAD82921-B0F6-47BE-9717-A1A934D2E904}"/>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B4ACC54F-2C97-141A-D215-AF34B24FD1F3}"/>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D970CE58-79E4-A126-02E3-BC9E73DFF2BA}"/>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a:t>
            </a:r>
            <a:r>
              <a:rPr lang="es-ES" sz="2300" dirty="0">
                <a:solidFill>
                  <a:srgbClr val="00B0F0"/>
                </a:solidFill>
                <a:latin typeface="Calibri"/>
              </a:rPr>
              <a:t>Se siembra en corrupción, </a:t>
            </a:r>
            <a:r>
              <a:rPr lang="es-ES" sz="2300" dirty="0">
                <a:solidFill>
                  <a:srgbClr val="FFFF00"/>
                </a:solidFill>
                <a:latin typeface="Calibri"/>
              </a:rPr>
              <a:t>resucitará en incorrupción. </a:t>
            </a:r>
            <a:r>
              <a:rPr lang="es-ES" sz="2300" dirty="0">
                <a:latin typeface="Calibri"/>
              </a:rPr>
              <a:t>Se siembra en deshonra, resucitará en gloria; se siembra en debilidad, resucitará en poder. Se siembra cuerpo animal, resucitará cuerpo espiritual. Hay cuerpo animal, y hay cuerpo espiritual. </a:t>
            </a:r>
          </a:p>
        </p:txBody>
      </p:sp>
      <p:sp>
        <p:nvSpPr>
          <p:cNvPr id="7" name="TextBox 6">
            <a:extLst>
              <a:ext uri="{FF2B5EF4-FFF2-40B4-BE49-F238E27FC236}">
                <a16:creationId xmlns:a16="http://schemas.microsoft.com/office/drawing/2014/main" id="{EB0D9769-BFEF-6A7B-8B32-69B317BA101E}"/>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2C0FE27A-AD9A-B9F9-7A77-DA18A8E29AA4}"/>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3D6FD416-6C8C-7922-56D9-600DBE3E0E14}"/>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7D2CC345-60B9-1D74-5591-CD3B02CD23F1}"/>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F1A31272-9148-E560-AC54-A9EFB2B05B82}"/>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AB532F88-FACD-3296-8BBF-BAB00B18D732}"/>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72D8EA59-DDEE-F94D-5CE8-5B12B8705D2D}"/>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B729FE9D-7E50-02F7-FDDC-A3B2D73B17CD}"/>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Tree>
    <p:extLst>
      <p:ext uri="{BB962C8B-B14F-4D97-AF65-F5344CB8AC3E}">
        <p14:creationId xmlns:p14="http://schemas.microsoft.com/office/powerpoint/2010/main" val="350311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D90E2-E1EC-90B0-5125-512765403238}"/>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13A37EBA-5AE1-A95C-9C1A-E5D7E137673A}"/>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D5B0B0A3-FE2D-8655-CEE3-88958169EA80}"/>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49F995DC-9483-E09D-3E2A-B1BF6DD6880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354BF6DC-EF79-6677-353B-2BAE91323473}"/>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B6F7E9E4-9C05-4265-3133-D164FD32586E}"/>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97BC7DC1-6487-3220-8A1B-ADFD73BB3E0A}"/>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8D254967-FCE3-AD94-6E0A-214D92B7CB00}"/>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95821DEF-824D-5D79-8EC1-DDC0AA02815E}"/>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B5768117-2F4A-82F1-57A7-7466C51826C1}"/>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EB7A60F2-8BBA-4106-51C1-8450BED4DAFE}"/>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a:t>
            </a:r>
            <a:r>
              <a:rPr lang="es-ES" sz="2300" dirty="0">
                <a:solidFill>
                  <a:srgbClr val="00B0F0"/>
                </a:solidFill>
                <a:latin typeface="Calibri"/>
              </a:rPr>
              <a:t>Se siembra en corrupción, </a:t>
            </a:r>
            <a:r>
              <a:rPr lang="es-ES" sz="2300" dirty="0">
                <a:solidFill>
                  <a:srgbClr val="FFFF00"/>
                </a:solidFill>
                <a:latin typeface="Calibri"/>
              </a:rPr>
              <a:t>resucitará en incorrupción. </a:t>
            </a:r>
            <a:r>
              <a:rPr lang="es-ES" sz="2300" dirty="0">
                <a:solidFill>
                  <a:srgbClr val="00B0F0"/>
                </a:solidFill>
                <a:latin typeface="Calibri"/>
              </a:rPr>
              <a:t>Se siembra en deshonra, </a:t>
            </a:r>
            <a:r>
              <a:rPr lang="es-ES" sz="2300" dirty="0">
                <a:latin typeface="Calibri"/>
              </a:rPr>
              <a:t>resucitará en gloria; se siembra en debilidad, resucitará en poder. Se siembra cuerpo animal, resucitará cuerpo espiritual. Hay cuerpo animal, y hay cuerpo espiritual. </a:t>
            </a:r>
          </a:p>
        </p:txBody>
      </p:sp>
      <p:sp>
        <p:nvSpPr>
          <p:cNvPr id="7" name="TextBox 6">
            <a:extLst>
              <a:ext uri="{FF2B5EF4-FFF2-40B4-BE49-F238E27FC236}">
                <a16:creationId xmlns:a16="http://schemas.microsoft.com/office/drawing/2014/main" id="{D08CD002-0959-2C47-1457-D47B72923ED6}"/>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B1BBFC2C-8A26-F57C-0DC0-2BA5B6A46117}"/>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E8502692-BBA0-0523-1367-D27481EA084A}"/>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0D39B3E3-D7C1-4390-BAB2-23D45BB07D0B}"/>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B665E2D1-0BAF-F198-8DAB-104F9C3AA0DF}"/>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E62C8977-8123-439D-A2EF-D171412F0BAC}"/>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BFE4DF8F-797B-456E-5C76-0DED939C761B}"/>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5DB3061E-B1E3-96BD-6F7F-DFF5DC3799A5}"/>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BAE10DFE-BCD9-93C8-2B6A-07EE5430DC9D}"/>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Tree>
    <p:extLst>
      <p:ext uri="{BB962C8B-B14F-4D97-AF65-F5344CB8AC3E}">
        <p14:creationId xmlns:p14="http://schemas.microsoft.com/office/powerpoint/2010/main" val="224853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550BF-17A2-927A-8ABD-9DCC748468B3}"/>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0CA2ACF-7AC0-890D-15D0-1583C3D14ED7}"/>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BF30FFF3-3380-DE99-9402-951316D89BF8}"/>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3648DBC7-6B16-DA1C-A5BB-0276FF358AA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A4705C6A-D45A-1817-088A-FDAF68A188F1}"/>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CFAB8187-206F-5AF7-9A5E-53453275D205}"/>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970D52E1-7331-FE8D-0CDC-BDE35AB22A45}"/>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82BEA71D-B8C8-6FFF-970F-8F3FBE74173A}"/>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5D3E750C-DC5C-5316-1BBF-C35DA133B5A6}"/>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5C8A4DA9-827A-F9C4-D7E4-0A67D1186098}"/>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FD917916-1A2A-109A-F426-58E52EB4175E}"/>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a:t>
            </a:r>
            <a:r>
              <a:rPr lang="es-ES" sz="2300" dirty="0">
                <a:solidFill>
                  <a:srgbClr val="00B0F0"/>
                </a:solidFill>
                <a:latin typeface="Calibri"/>
              </a:rPr>
              <a:t>Se siembra en corrupción, </a:t>
            </a:r>
            <a:r>
              <a:rPr lang="es-ES" sz="2300" dirty="0">
                <a:solidFill>
                  <a:srgbClr val="FFFF00"/>
                </a:solidFill>
                <a:latin typeface="Calibri"/>
              </a:rPr>
              <a:t>resucitará en incorrupción. </a:t>
            </a:r>
            <a:r>
              <a:rPr lang="es-ES" sz="2300" dirty="0">
                <a:solidFill>
                  <a:srgbClr val="00B0F0"/>
                </a:solidFill>
                <a:latin typeface="Calibri"/>
              </a:rPr>
              <a:t>Se siembra en deshonra, </a:t>
            </a:r>
            <a:r>
              <a:rPr lang="es-ES" sz="2300" dirty="0">
                <a:solidFill>
                  <a:srgbClr val="FFFF00"/>
                </a:solidFill>
                <a:latin typeface="Calibri"/>
              </a:rPr>
              <a:t>resucitará en gloria;</a:t>
            </a:r>
            <a:r>
              <a:rPr lang="es-ES" sz="2300" dirty="0">
                <a:latin typeface="Calibri"/>
              </a:rPr>
              <a:t> se siembra en debilidad, resucitará en poder. Se siembra cuerpo animal, resucitará cuerpo espiritual. Hay cuerpo animal, y hay cuerpo espiritual. </a:t>
            </a:r>
          </a:p>
        </p:txBody>
      </p:sp>
      <p:sp>
        <p:nvSpPr>
          <p:cNvPr id="7" name="TextBox 6">
            <a:extLst>
              <a:ext uri="{FF2B5EF4-FFF2-40B4-BE49-F238E27FC236}">
                <a16:creationId xmlns:a16="http://schemas.microsoft.com/office/drawing/2014/main" id="{B9B63540-13D6-8939-4A4C-2DE95B239D82}"/>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6D2C8865-7272-3DF2-2390-FC6355B50EA0}"/>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C9E578B4-3B7F-866A-89B6-7044228D62D7}"/>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E82340D4-D732-6623-1EB2-657B6B21B3C4}"/>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293D634A-B35D-C3B1-9693-D6E5C62AB9D9}"/>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74785AB1-8AD1-5BB3-CA95-A1316DDD97C9}"/>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2F51D658-7A0E-CB53-DF9D-6CE8AB77D3DE}"/>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E51E7071-10EB-102B-48A1-9A28BB4FBCD2}"/>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3660BA8E-5953-942B-8E16-AF592BA8F2D8}"/>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
        <p:nvSpPr>
          <p:cNvPr id="20" name="TextBox 19">
            <a:extLst>
              <a:ext uri="{FF2B5EF4-FFF2-40B4-BE49-F238E27FC236}">
                <a16:creationId xmlns:a16="http://schemas.microsoft.com/office/drawing/2014/main" id="{9894A510-DC8B-F4EE-D35D-8B6BAECE397E}"/>
              </a:ext>
            </a:extLst>
          </p:cNvPr>
          <p:cNvSpPr txBox="1"/>
          <p:nvPr/>
        </p:nvSpPr>
        <p:spPr>
          <a:xfrm>
            <a:off x="6818890" y="5638247"/>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Glorioso</a:t>
            </a:r>
          </a:p>
        </p:txBody>
      </p:sp>
    </p:spTree>
    <p:extLst>
      <p:ext uri="{BB962C8B-B14F-4D97-AF65-F5344CB8AC3E}">
        <p14:creationId xmlns:p14="http://schemas.microsoft.com/office/powerpoint/2010/main" val="373120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249C5-E20F-8A94-9ACA-96017C289E8C}"/>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1F768078-66FA-6172-C4F0-E6BB3CAB7579}"/>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EE365887-E19A-567D-4CA0-CAEC409963EB}"/>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1CB912AB-91CB-4B60-4003-6B626B4C4211}"/>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4D07A80C-6248-8A9B-3C08-C7DB71DDC578}"/>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7966C155-5463-A0DE-8E5B-03A785F31F9E}"/>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8" name="2 CuadroTexto">
            <a:extLst>
              <a:ext uri="{FF2B5EF4-FFF2-40B4-BE49-F238E27FC236}">
                <a16:creationId xmlns:a16="http://schemas.microsoft.com/office/drawing/2014/main" id="{E7E3EACD-DB13-3F23-3796-3EFBDFD6515E}"/>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y que fue sepultado, y que resucitó al tercer día, conforme a las Escrituras.</a:t>
            </a:r>
          </a:p>
        </p:txBody>
      </p:sp>
    </p:spTree>
    <p:extLst>
      <p:ext uri="{BB962C8B-B14F-4D97-AF65-F5344CB8AC3E}">
        <p14:creationId xmlns:p14="http://schemas.microsoft.com/office/powerpoint/2010/main" val="32051704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752AC-F702-E9EE-90DF-23AE363A0936}"/>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0A41289-486F-937F-7079-443B64C011ED}"/>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2AF0D5D2-043A-4931-B081-60A4DBDB2C5A}"/>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D90D0073-8638-AB28-9423-25733DCA58E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C7A74CCA-AB16-2CB6-E880-9DFFCFA233C1}"/>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DE79DD26-FA58-54BD-82F4-A26F8FEA26AF}"/>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8F5C4E94-4EC2-DA73-F9D5-C94B2731537B}"/>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C238DDF3-10D7-7DEE-D217-D50145A0032F}"/>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EAF7887B-E585-8AA6-666A-428E30B6D805}"/>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33E328A6-B3BB-0500-426A-1EC1CEED9EEE}"/>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DB2FF273-153F-1EFE-D842-E78EF7FBCD8E}"/>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a:t>
            </a:r>
            <a:r>
              <a:rPr lang="es-ES" sz="2300" dirty="0">
                <a:solidFill>
                  <a:srgbClr val="00B0F0"/>
                </a:solidFill>
                <a:latin typeface="Calibri"/>
              </a:rPr>
              <a:t>Se siembra en corrupción, </a:t>
            </a:r>
            <a:r>
              <a:rPr lang="es-ES" sz="2300" dirty="0">
                <a:solidFill>
                  <a:srgbClr val="FFFF00"/>
                </a:solidFill>
                <a:latin typeface="Calibri"/>
              </a:rPr>
              <a:t>resucitará en incorrupción. </a:t>
            </a:r>
            <a:r>
              <a:rPr lang="es-ES" sz="2300" dirty="0">
                <a:solidFill>
                  <a:srgbClr val="00B0F0"/>
                </a:solidFill>
                <a:latin typeface="Calibri"/>
              </a:rPr>
              <a:t>Se siembra en deshonra, </a:t>
            </a:r>
            <a:r>
              <a:rPr lang="es-ES" sz="2300" dirty="0">
                <a:solidFill>
                  <a:srgbClr val="FFFF00"/>
                </a:solidFill>
                <a:latin typeface="Calibri"/>
              </a:rPr>
              <a:t>resucitará en gloria;</a:t>
            </a:r>
            <a:r>
              <a:rPr lang="es-ES" sz="2300" dirty="0">
                <a:latin typeface="Calibri"/>
              </a:rPr>
              <a:t> </a:t>
            </a:r>
            <a:r>
              <a:rPr lang="es-ES" sz="2300" dirty="0">
                <a:solidFill>
                  <a:srgbClr val="00B0F0"/>
                </a:solidFill>
                <a:latin typeface="Calibri"/>
              </a:rPr>
              <a:t>se siembra en debilidad, </a:t>
            </a:r>
            <a:r>
              <a:rPr lang="es-ES" sz="2300" dirty="0">
                <a:latin typeface="Calibri"/>
              </a:rPr>
              <a:t>resucitará en poder. Se siembra cuerpo animal, resucitará cuerpo espiritual. Hay cuerpo animal, y hay cuerpo espiritual. </a:t>
            </a:r>
          </a:p>
        </p:txBody>
      </p:sp>
      <p:sp>
        <p:nvSpPr>
          <p:cNvPr id="7" name="TextBox 6">
            <a:extLst>
              <a:ext uri="{FF2B5EF4-FFF2-40B4-BE49-F238E27FC236}">
                <a16:creationId xmlns:a16="http://schemas.microsoft.com/office/drawing/2014/main" id="{1E3AA791-6706-2FB9-9585-BB04FEA64CD7}"/>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5D3B6C47-45CD-6AAB-7500-531BEB09D7A8}"/>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CAC92FAB-1C6D-B4D7-C8D5-C3FE68BA4693}"/>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E8D0EAD8-DA62-FACF-DB0E-859B5878C37E}"/>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FD80285B-8FA3-D48F-7546-7516A08031A4}"/>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9CE9A482-E8A4-3D92-421A-9A1255743F02}"/>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5F8FE37E-EF2A-1494-91EA-9D8C420E2B70}"/>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2A980F95-AD27-DE75-F53D-8680B09F6815}"/>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9C36A61C-8C6B-7796-D63A-B748E6E1E6FA}"/>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
        <p:nvSpPr>
          <p:cNvPr id="20" name="TextBox 19">
            <a:extLst>
              <a:ext uri="{FF2B5EF4-FFF2-40B4-BE49-F238E27FC236}">
                <a16:creationId xmlns:a16="http://schemas.microsoft.com/office/drawing/2014/main" id="{229691BE-A9E0-FED7-66F6-2BAD1ABA844A}"/>
              </a:ext>
            </a:extLst>
          </p:cNvPr>
          <p:cNvSpPr txBox="1"/>
          <p:nvPr/>
        </p:nvSpPr>
        <p:spPr>
          <a:xfrm>
            <a:off x="6818890" y="5638247"/>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Glorioso</a:t>
            </a:r>
          </a:p>
        </p:txBody>
      </p:sp>
      <p:sp>
        <p:nvSpPr>
          <p:cNvPr id="21" name="TextBox 20">
            <a:extLst>
              <a:ext uri="{FF2B5EF4-FFF2-40B4-BE49-F238E27FC236}">
                <a16:creationId xmlns:a16="http://schemas.microsoft.com/office/drawing/2014/main" id="{8A0E3718-43A3-23DA-A827-65339E6EA6EE}"/>
              </a:ext>
            </a:extLst>
          </p:cNvPr>
          <p:cNvSpPr txBox="1"/>
          <p:nvPr/>
        </p:nvSpPr>
        <p:spPr>
          <a:xfrm>
            <a:off x="4563787" y="597769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Débil</a:t>
            </a:r>
          </a:p>
        </p:txBody>
      </p:sp>
    </p:spTree>
    <p:extLst>
      <p:ext uri="{BB962C8B-B14F-4D97-AF65-F5344CB8AC3E}">
        <p14:creationId xmlns:p14="http://schemas.microsoft.com/office/powerpoint/2010/main" val="421376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0D177-1506-EF8D-750F-750378CD59BE}"/>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2A16BFB-2F1F-EB65-6A8C-48593B9ABBB6}"/>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899624D9-84E7-AF8A-4C13-732964709A75}"/>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F860F9D0-C8ED-5F6B-11E7-8EC671D07A43}"/>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DD96DCB3-70FF-57E4-ACF2-CB3B14FB0C08}"/>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5147540A-904B-EAD0-22B0-BBEA94F438C3}"/>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90BF90F5-02E2-00B0-EA38-36CD6562A2F5}"/>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425912DD-ECA6-755F-FBE8-6991A2AF02A3}"/>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97B4A62C-F574-7039-FD48-12BC9DB6C379}"/>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013E7D3E-41C6-0B9A-58BF-26D07E498689}"/>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FCFE7CAB-9514-1979-15E2-81B5471662BB}"/>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a:t>
            </a:r>
            <a:r>
              <a:rPr lang="es-ES" sz="2300" dirty="0">
                <a:solidFill>
                  <a:srgbClr val="00B0F0"/>
                </a:solidFill>
                <a:latin typeface="Calibri"/>
              </a:rPr>
              <a:t>Se siembra en corrupción, </a:t>
            </a:r>
            <a:r>
              <a:rPr lang="es-ES" sz="2300" dirty="0">
                <a:solidFill>
                  <a:srgbClr val="FFFF00"/>
                </a:solidFill>
                <a:latin typeface="Calibri"/>
              </a:rPr>
              <a:t>resucitará en incorrupción. </a:t>
            </a:r>
            <a:r>
              <a:rPr lang="es-ES" sz="2300" dirty="0">
                <a:solidFill>
                  <a:srgbClr val="00B0F0"/>
                </a:solidFill>
                <a:latin typeface="Calibri"/>
              </a:rPr>
              <a:t>Se siembra en deshonra, </a:t>
            </a:r>
            <a:r>
              <a:rPr lang="es-ES" sz="2300" dirty="0">
                <a:solidFill>
                  <a:srgbClr val="FFFF00"/>
                </a:solidFill>
                <a:latin typeface="Calibri"/>
              </a:rPr>
              <a:t>resucitará en gloria;</a:t>
            </a:r>
            <a:r>
              <a:rPr lang="es-ES" sz="2300" dirty="0">
                <a:latin typeface="Calibri"/>
              </a:rPr>
              <a:t> </a:t>
            </a:r>
            <a:r>
              <a:rPr lang="es-ES" sz="2300" dirty="0">
                <a:solidFill>
                  <a:srgbClr val="00B0F0"/>
                </a:solidFill>
                <a:latin typeface="Calibri"/>
              </a:rPr>
              <a:t>se siembra en debilidad, </a:t>
            </a:r>
            <a:r>
              <a:rPr lang="es-ES" sz="2300" dirty="0">
                <a:solidFill>
                  <a:srgbClr val="FFFF00"/>
                </a:solidFill>
                <a:latin typeface="Calibri"/>
              </a:rPr>
              <a:t>resucitará en poder. </a:t>
            </a:r>
            <a:r>
              <a:rPr lang="es-ES" sz="2300" dirty="0">
                <a:latin typeface="Calibri"/>
              </a:rPr>
              <a:t>Se siembra cuerpo animal, resucitará cuerpo espiritual. Hay cuerpo animal, y hay cuerpo espiritual. </a:t>
            </a:r>
          </a:p>
        </p:txBody>
      </p:sp>
      <p:sp>
        <p:nvSpPr>
          <p:cNvPr id="7" name="TextBox 6">
            <a:extLst>
              <a:ext uri="{FF2B5EF4-FFF2-40B4-BE49-F238E27FC236}">
                <a16:creationId xmlns:a16="http://schemas.microsoft.com/office/drawing/2014/main" id="{23CDCC2D-BFDA-CEC0-CA06-9E20BC4F19D7}"/>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23FFA4E3-7337-3919-0A49-A54F700BF4B9}"/>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591E9B1F-46A7-7D09-6EAB-8DAB24F98189}"/>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1403D2F3-0CA6-2C06-C6E4-E076DF2F311C}"/>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BFA34170-1D30-761A-A084-9D054340F823}"/>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3E0CC02D-13C5-B490-879A-F5603E5CCB01}"/>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A9253EA3-DB5E-9543-D52A-81AB61EDC5F7}"/>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DAADBAF1-2821-5244-1BC2-6065E991971D}"/>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BA144FA4-F9EC-3B74-2761-2164DE19E49F}"/>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
        <p:nvSpPr>
          <p:cNvPr id="20" name="TextBox 19">
            <a:extLst>
              <a:ext uri="{FF2B5EF4-FFF2-40B4-BE49-F238E27FC236}">
                <a16:creationId xmlns:a16="http://schemas.microsoft.com/office/drawing/2014/main" id="{3393F58F-6204-32C5-CA3A-93636F3CF46F}"/>
              </a:ext>
            </a:extLst>
          </p:cNvPr>
          <p:cNvSpPr txBox="1"/>
          <p:nvPr/>
        </p:nvSpPr>
        <p:spPr>
          <a:xfrm>
            <a:off x="6818890" y="5638247"/>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Glorioso</a:t>
            </a:r>
          </a:p>
        </p:txBody>
      </p:sp>
      <p:sp>
        <p:nvSpPr>
          <p:cNvPr id="21" name="TextBox 20">
            <a:extLst>
              <a:ext uri="{FF2B5EF4-FFF2-40B4-BE49-F238E27FC236}">
                <a16:creationId xmlns:a16="http://schemas.microsoft.com/office/drawing/2014/main" id="{D1A9FEF4-B938-C73D-D906-0A827A34053A}"/>
              </a:ext>
            </a:extLst>
          </p:cNvPr>
          <p:cNvSpPr txBox="1"/>
          <p:nvPr/>
        </p:nvSpPr>
        <p:spPr>
          <a:xfrm>
            <a:off x="4563787" y="597769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Débil</a:t>
            </a:r>
          </a:p>
        </p:txBody>
      </p:sp>
      <p:sp>
        <p:nvSpPr>
          <p:cNvPr id="22" name="TextBox 21">
            <a:extLst>
              <a:ext uri="{FF2B5EF4-FFF2-40B4-BE49-F238E27FC236}">
                <a16:creationId xmlns:a16="http://schemas.microsoft.com/office/drawing/2014/main" id="{AE8ADCB5-F08F-203E-D349-1292A26037ED}"/>
              </a:ext>
            </a:extLst>
          </p:cNvPr>
          <p:cNvSpPr txBox="1"/>
          <p:nvPr/>
        </p:nvSpPr>
        <p:spPr>
          <a:xfrm>
            <a:off x="6833647" y="5966299"/>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Poderoso</a:t>
            </a:r>
          </a:p>
        </p:txBody>
      </p:sp>
    </p:spTree>
    <p:extLst>
      <p:ext uri="{BB962C8B-B14F-4D97-AF65-F5344CB8AC3E}">
        <p14:creationId xmlns:p14="http://schemas.microsoft.com/office/powerpoint/2010/main" val="421257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FFC2D-BEAE-BF9D-B7B0-52A809C25801}"/>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D19956E7-652C-224A-AF8E-E158F9B0E149}"/>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82E6747B-7845-5421-5130-BBD485A454FC}"/>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17EAD2B2-CD74-7CFF-5E82-636AFBD18F2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D5608517-39FC-BDEB-3EFC-C42556DC3C50}"/>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B13F0986-D90B-208E-7E88-4E5BBDABD2F8}"/>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7EC92B6E-B5E5-413B-02E9-5E4EB3E70B0E}"/>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D4695296-DE57-F6FC-62F3-45F0FDFB59CF}"/>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7876028F-F46D-B432-1431-EF9D0FE8A1C7}"/>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9E0DD658-E62E-9333-5E10-1202DD7F6F62}"/>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35FB65ED-97C6-AD63-C99C-5255E6F32C53}"/>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a:t>
            </a:r>
            <a:r>
              <a:rPr lang="es-ES" sz="2300" dirty="0">
                <a:solidFill>
                  <a:srgbClr val="00B0F0"/>
                </a:solidFill>
                <a:latin typeface="Calibri"/>
              </a:rPr>
              <a:t>Se siembra en corrupción, </a:t>
            </a:r>
            <a:r>
              <a:rPr lang="es-ES" sz="2300" dirty="0">
                <a:solidFill>
                  <a:srgbClr val="FFFF00"/>
                </a:solidFill>
                <a:latin typeface="Calibri"/>
              </a:rPr>
              <a:t>resucitará en incorrupción. </a:t>
            </a:r>
            <a:r>
              <a:rPr lang="es-ES" sz="2300" dirty="0">
                <a:solidFill>
                  <a:srgbClr val="00B0F0"/>
                </a:solidFill>
                <a:latin typeface="Calibri"/>
              </a:rPr>
              <a:t>Se siembra en deshonra, </a:t>
            </a:r>
            <a:r>
              <a:rPr lang="es-ES" sz="2300" dirty="0">
                <a:solidFill>
                  <a:srgbClr val="FFFF00"/>
                </a:solidFill>
                <a:latin typeface="Calibri"/>
              </a:rPr>
              <a:t>resucitará en gloria;</a:t>
            </a:r>
            <a:r>
              <a:rPr lang="es-ES" sz="2300" dirty="0">
                <a:latin typeface="Calibri"/>
              </a:rPr>
              <a:t> </a:t>
            </a:r>
            <a:r>
              <a:rPr lang="es-ES" sz="2300" dirty="0">
                <a:solidFill>
                  <a:srgbClr val="00B0F0"/>
                </a:solidFill>
                <a:latin typeface="Calibri"/>
              </a:rPr>
              <a:t>se siembra en debilidad, </a:t>
            </a:r>
            <a:r>
              <a:rPr lang="es-ES" sz="2300" dirty="0">
                <a:solidFill>
                  <a:srgbClr val="FFFF00"/>
                </a:solidFill>
                <a:latin typeface="Calibri"/>
              </a:rPr>
              <a:t>resucitará en poder. </a:t>
            </a:r>
            <a:r>
              <a:rPr lang="es-ES" sz="2300" dirty="0">
                <a:solidFill>
                  <a:srgbClr val="00B0F0"/>
                </a:solidFill>
                <a:latin typeface="Calibri"/>
              </a:rPr>
              <a:t>Se siembra cuerpo animal,</a:t>
            </a:r>
            <a:r>
              <a:rPr lang="es-ES" sz="2300" dirty="0">
                <a:latin typeface="Calibri"/>
              </a:rPr>
              <a:t> resucitará cuerpo espiritual. Hay cuerpo animal, y hay cuerpo espiritual. </a:t>
            </a:r>
          </a:p>
        </p:txBody>
      </p:sp>
      <p:sp>
        <p:nvSpPr>
          <p:cNvPr id="7" name="TextBox 6">
            <a:extLst>
              <a:ext uri="{FF2B5EF4-FFF2-40B4-BE49-F238E27FC236}">
                <a16:creationId xmlns:a16="http://schemas.microsoft.com/office/drawing/2014/main" id="{6A2A8BB4-C844-D9F1-5F4E-6392B0C74845}"/>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F31BE15E-03C5-B07F-1963-2EA79855989C}"/>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C2BFDAF8-9204-AA70-4686-0B80B9CD8B9A}"/>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A2CD7A6C-FE48-978E-39DA-B366B6879EC9}"/>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14DB5C04-2D4D-B332-1E4E-F99CD739CBA9}"/>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1A331711-FCFB-F0B8-D43C-1DF8651647D5}"/>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D7B9D105-D965-0704-A465-C62D3CD61E8F}"/>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7DDB74F5-531F-A882-7C86-3D7D0093C0B6}"/>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570ADF48-90CC-1207-5995-C47B82018D3D}"/>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
        <p:nvSpPr>
          <p:cNvPr id="20" name="TextBox 19">
            <a:extLst>
              <a:ext uri="{FF2B5EF4-FFF2-40B4-BE49-F238E27FC236}">
                <a16:creationId xmlns:a16="http://schemas.microsoft.com/office/drawing/2014/main" id="{52A39DAD-9D74-668E-F7CF-52748A44B2A5}"/>
              </a:ext>
            </a:extLst>
          </p:cNvPr>
          <p:cNvSpPr txBox="1"/>
          <p:nvPr/>
        </p:nvSpPr>
        <p:spPr>
          <a:xfrm>
            <a:off x="6818890" y="5638247"/>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Glorioso</a:t>
            </a:r>
          </a:p>
        </p:txBody>
      </p:sp>
      <p:sp>
        <p:nvSpPr>
          <p:cNvPr id="21" name="TextBox 20">
            <a:extLst>
              <a:ext uri="{FF2B5EF4-FFF2-40B4-BE49-F238E27FC236}">
                <a16:creationId xmlns:a16="http://schemas.microsoft.com/office/drawing/2014/main" id="{CC945826-E781-F301-975C-0E08324B6BC4}"/>
              </a:ext>
            </a:extLst>
          </p:cNvPr>
          <p:cNvSpPr txBox="1"/>
          <p:nvPr/>
        </p:nvSpPr>
        <p:spPr>
          <a:xfrm>
            <a:off x="4563787" y="597769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Débil</a:t>
            </a:r>
          </a:p>
        </p:txBody>
      </p:sp>
      <p:sp>
        <p:nvSpPr>
          <p:cNvPr id="22" name="TextBox 21">
            <a:extLst>
              <a:ext uri="{FF2B5EF4-FFF2-40B4-BE49-F238E27FC236}">
                <a16:creationId xmlns:a16="http://schemas.microsoft.com/office/drawing/2014/main" id="{72183F13-2D1E-FAB0-A369-97A7F36FE3FE}"/>
              </a:ext>
            </a:extLst>
          </p:cNvPr>
          <p:cNvSpPr txBox="1"/>
          <p:nvPr/>
        </p:nvSpPr>
        <p:spPr>
          <a:xfrm>
            <a:off x="6833647" y="5966299"/>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Poderoso</a:t>
            </a:r>
          </a:p>
        </p:txBody>
      </p:sp>
      <p:sp>
        <p:nvSpPr>
          <p:cNvPr id="23" name="TextBox 22">
            <a:extLst>
              <a:ext uri="{FF2B5EF4-FFF2-40B4-BE49-F238E27FC236}">
                <a16:creationId xmlns:a16="http://schemas.microsoft.com/office/drawing/2014/main" id="{91B03534-9C84-7B38-7CF4-5FACEAD22D5A}"/>
              </a:ext>
            </a:extLst>
          </p:cNvPr>
          <p:cNvSpPr txBox="1"/>
          <p:nvPr/>
        </p:nvSpPr>
        <p:spPr>
          <a:xfrm>
            <a:off x="4579903" y="6294468"/>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Animal</a:t>
            </a:r>
          </a:p>
        </p:txBody>
      </p:sp>
    </p:spTree>
    <p:extLst>
      <p:ext uri="{BB962C8B-B14F-4D97-AF65-F5344CB8AC3E}">
        <p14:creationId xmlns:p14="http://schemas.microsoft.com/office/powerpoint/2010/main" val="75321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30FB1-04C1-93AA-012D-D3D24A812D5E}"/>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508EFB58-57E0-8F27-507C-8395464B149B}"/>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96FBA1D6-B3D7-F245-6B36-B34A60A74EB3}"/>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A3D969B6-4D7B-97F7-0C7C-1D55D72D059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FE680E12-D75D-51FF-9638-94094A5E31D3}"/>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F81439DB-1070-0D11-AA9B-E6601A5C9637}"/>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2F11A136-A7F9-DBBC-D225-0146AA549E93}"/>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36528570-AC75-8441-0F48-DE32053A74AC}"/>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07B7116A-12D0-203B-C751-D1A348344D43}"/>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2" name="1 CuadroTexto">
            <a:extLst>
              <a:ext uri="{FF2B5EF4-FFF2-40B4-BE49-F238E27FC236}">
                <a16:creationId xmlns:a16="http://schemas.microsoft.com/office/drawing/2014/main" id="{A49BB610-CB60-4E64-33C1-EE7462813BBF}"/>
              </a:ext>
            </a:extLst>
          </p:cNvPr>
          <p:cNvSpPr txBox="1"/>
          <p:nvPr/>
        </p:nvSpPr>
        <p:spPr>
          <a:xfrm>
            <a:off x="144015" y="14348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15:42-44</a:t>
            </a:r>
          </a:p>
        </p:txBody>
      </p:sp>
      <p:sp>
        <p:nvSpPr>
          <p:cNvPr id="3" name="2 CuadroTexto">
            <a:extLst>
              <a:ext uri="{FF2B5EF4-FFF2-40B4-BE49-F238E27FC236}">
                <a16:creationId xmlns:a16="http://schemas.microsoft.com/office/drawing/2014/main" id="{BDF6AB87-22D8-F1CC-F7BC-EAE9D8385F69}"/>
              </a:ext>
            </a:extLst>
          </p:cNvPr>
          <p:cNvSpPr txBox="1"/>
          <p:nvPr/>
        </p:nvSpPr>
        <p:spPr>
          <a:xfrm>
            <a:off x="36512" y="1908384"/>
            <a:ext cx="4607496" cy="286322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Así también es la resurrección de los muertos.</a:t>
            </a:r>
            <a:r>
              <a:rPr lang="es-ES" sz="2300" dirty="0">
                <a:latin typeface="Calibri"/>
              </a:rPr>
              <a:t> </a:t>
            </a:r>
            <a:r>
              <a:rPr lang="es-ES" sz="2300" dirty="0">
                <a:solidFill>
                  <a:srgbClr val="00B0F0"/>
                </a:solidFill>
                <a:latin typeface="Calibri"/>
              </a:rPr>
              <a:t>Se siembra en corrupción, </a:t>
            </a:r>
            <a:r>
              <a:rPr lang="es-ES" sz="2300" dirty="0">
                <a:solidFill>
                  <a:srgbClr val="FFFF00"/>
                </a:solidFill>
                <a:latin typeface="Calibri"/>
              </a:rPr>
              <a:t>resucitará en incorrupción. </a:t>
            </a:r>
            <a:r>
              <a:rPr lang="es-ES" sz="2300" dirty="0">
                <a:solidFill>
                  <a:srgbClr val="00B0F0"/>
                </a:solidFill>
                <a:latin typeface="Calibri"/>
              </a:rPr>
              <a:t>Se siembra en deshonra, </a:t>
            </a:r>
            <a:r>
              <a:rPr lang="es-ES" sz="2300" dirty="0">
                <a:solidFill>
                  <a:srgbClr val="FFFF00"/>
                </a:solidFill>
                <a:latin typeface="Calibri"/>
              </a:rPr>
              <a:t>resucitará en gloria;</a:t>
            </a:r>
            <a:r>
              <a:rPr lang="es-ES" sz="2300" dirty="0">
                <a:latin typeface="Calibri"/>
              </a:rPr>
              <a:t> </a:t>
            </a:r>
            <a:r>
              <a:rPr lang="es-ES" sz="2300" dirty="0">
                <a:solidFill>
                  <a:srgbClr val="00B0F0"/>
                </a:solidFill>
                <a:latin typeface="Calibri"/>
              </a:rPr>
              <a:t>se siembra en debilidad, </a:t>
            </a:r>
            <a:r>
              <a:rPr lang="es-ES" sz="2300" dirty="0">
                <a:solidFill>
                  <a:srgbClr val="FFFF00"/>
                </a:solidFill>
                <a:latin typeface="Calibri"/>
              </a:rPr>
              <a:t>resucitará en poder. </a:t>
            </a:r>
            <a:r>
              <a:rPr lang="es-ES" sz="2300" dirty="0">
                <a:solidFill>
                  <a:srgbClr val="00B0F0"/>
                </a:solidFill>
                <a:latin typeface="Calibri"/>
              </a:rPr>
              <a:t>Se siembra cuerpo animal,</a:t>
            </a:r>
            <a:r>
              <a:rPr lang="es-ES" sz="2300" dirty="0">
                <a:latin typeface="Calibri"/>
              </a:rPr>
              <a:t> </a:t>
            </a:r>
            <a:r>
              <a:rPr lang="es-ES" sz="2300" dirty="0">
                <a:solidFill>
                  <a:srgbClr val="FFFF00"/>
                </a:solidFill>
                <a:latin typeface="Calibri"/>
              </a:rPr>
              <a:t>resucitará cuerpo espiritual.</a:t>
            </a:r>
            <a:r>
              <a:rPr lang="es-ES" sz="2300" dirty="0">
                <a:latin typeface="Calibri"/>
              </a:rPr>
              <a:t> Hay cuerpo animal, y hay cuerpo espiritual. </a:t>
            </a:r>
          </a:p>
        </p:txBody>
      </p:sp>
      <p:sp>
        <p:nvSpPr>
          <p:cNvPr id="7" name="TextBox 6">
            <a:extLst>
              <a:ext uri="{FF2B5EF4-FFF2-40B4-BE49-F238E27FC236}">
                <a16:creationId xmlns:a16="http://schemas.microsoft.com/office/drawing/2014/main" id="{5B372854-1626-0070-1ECA-CB04B84CA771}"/>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705D097F-CA75-E0B3-80DD-43C5CB138158}"/>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C7D975E0-FDBB-FC73-27CE-55DAE8D230D1}"/>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C5DA1362-31C9-DDC6-2434-7E3D17E389F0}"/>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E90494BE-694D-0497-83AA-A8788E3D6A44}"/>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53F6D8BA-B108-E1A0-5E4E-0D897A4AE719}"/>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4D66A947-AC91-B501-8240-E3B296B7C4C6}"/>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21352A68-ECA0-E274-2972-19906F262DCE}"/>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2356B631-8AC5-790E-7B6A-CC5B82FD51BB}"/>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
        <p:nvSpPr>
          <p:cNvPr id="20" name="TextBox 19">
            <a:extLst>
              <a:ext uri="{FF2B5EF4-FFF2-40B4-BE49-F238E27FC236}">
                <a16:creationId xmlns:a16="http://schemas.microsoft.com/office/drawing/2014/main" id="{F1B40B32-9B96-D8BC-DEAA-BDDE1485DBB6}"/>
              </a:ext>
            </a:extLst>
          </p:cNvPr>
          <p:cNvSpPr txBox="1"/>
          <p:nvPr/>
        </p:nvSpPr>
        <p:spPr>
          <a:xfrm>
            <a:off x="6818890" y="5638247"/>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Glorioso</a:t>
            </a:r>
          </a:p>
        </p:txBody>
      </p:sp>
      <p:sp>
        <p:nvSpPr>
          <p:cNvPr id="21" name="TextBox 20">
            <a:extLst>
              <a:ext uri="{FF2B5EF4-FFF2-40B4-BE49-F238E27FC236}">
                <a16:creationId xmlns:a16="http://schemas.microsoft.com/office/drawing/2014/main" id="{1B439501-C0C0-DEA5-51E1-26DBEF7CBBC3}"/>
              </a:ext>
            </a:extLst>
          </p:cNvPr>
          <p:cNvSpPr txBox="1"/>
          <p:nvPr/>
        </p:nvSpPr>
        <p:spPr>
          <a:xfrm>
            <a:off x="4563787" y="597769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Débil</a:t>
            </a:r>
          </a:p>
        </p:txBody>
      </p:sp>
      <p:sp>
        <p:nvSpPr>
          <p:cNvPr id="22" name="TextBox 21">
            <a:extLst>
              <a:ext uri="{FF2B5EF4-FFF2-40B4-BE49-F238E27FC236}">
                <a16:creationId xmlns:a16="http://schemas.microsoft.com/office/drawing/2014/main" id="{1E5DF5C8-9C58-8AE7-07F8-0A80EF4CB100}"/>
              </a:ext>
            </a:extLst>
          </p:cNvPr>
          <p:cNvSpPr txBox="1"/>
          <p:nvPr/>
        </p:nvSpPr>
        <p:spPr>
          <a:xfrm>
            <a:off x="6833647" y="5966299"/>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Poderoso</a:t>
            </a:r>
          </a:p>
        </p:txBody>
      </p:sp>
      <p:sp>
        <p:nvSpPr>
          <p:cNvPr id="23" name="TextBox 22">
            <a:extLst>
              <a:ext uri="{FF2B5EF4-FFF2-40B4-BE49-F238E27FC236}">
                <a16:creationId xmlns:a16="http://schemas.microsoft.com/office/drawing/2014/main" id="{093CD0ED-FF1B-F02D-93BF-A6C468CF502C}"/>
              </a:ext>
            </a:extLst>
          </p:cNvPr>
          <p:cNvSpPr txBox="1"/>
          <p:nvPr/>
        </p:nvSpPr>
        <p:spPr>
          <a:xfrm>
            <a:off x="4579903" y="6294468"/>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Animal</a:t>
            </a:r>
          </a:p>
        </p:txBody>
      </p:sp>
      <p:sp>
        <p:nvSpPr>
          <p:cNvPr id="24" name="TextBox 23">
            <a:extLst>
              <a:ext uri="{FF2B5EF4-FFF2-40B4-BE49-F238E27FC236}">
                <a16:creationId xmlns:a16="http://schemas.microsoft.com/office/drawing/2014/main" id="{1B5FA578-E145-58DF-E973-D7B0AC81FA8E}"/>
              </a:ext>
            </a:extLst>
          </p:cNvPr>
          <p:cNvSpPr txBox="1"/>
          <p:nvPr/>
        </p:nvSpPr>
        <p:spPr>
          <a:xfrm>
            <a:off x="6820173" y="6283068"/>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Espiritual</a:t>
            </a:r>
          </a:p>
        </p:txBody>
      </p:sp>
    </p:spTree>
    <p:extLst>
      <p:ext uri="{BB962C8B-B14F-4D97-AF65-F5344CB8AC3E}">
        <p14:creationId xmlns:p14="http://schemas.microsoft.com/office/powerpoint/2010/main" val="3567671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2F1CB-75FF-E23D-EAB4-88532C7FCAB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4739E72-4CE2-5E99-33ED-36DF6A0D6E15}"/>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6D0BB026-CA7B-9CA3-757C-6B4A7EBC18E5}"/>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E8D10213-79AD-1F95-AC65-2350DC18D20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137400CB-D7F5-75D3-C9B1-24F38B763C90}"/>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09C2A87C-43BD-22E1-5EB1-E39791A89527}"/>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FF9809BA-5F5C-46C1-3A97-214806E00661}"/>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BE123156-6E96-7398-9439-3D6E990745C9}"/>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C19DDBE5-6A23-2C23-4FC1-EA61B7E6EC92}"/>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7" name="TextBox 6">
            <a:extLst>
              <a:ext uri="{FF2B5EF4-FFF2-40B4-BE49-F238E27FC236}">
                <a16:creationId xmlns:a16="http://schemas.microsoft.com/office/drawing/2014/main" id="{9EE27E82-855C-2863-599C-7CEBA2E6B834}"/>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B10F461B-4638-9854-978E-A184ECB7C5C6}"/>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85574111-DE27-EAC1-20E6-D0849EE3BE88}"/>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D9859685-3CD5-43C1-A2DB-EE429C395211}"/>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776A20B3-DBB4-1437-F501-1ADF1CAB3E37}"/>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68D95F6C-C501-743F-87C9-0BAE20C7E72E}"/>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74D3DA40-3444-ED8F-047D-FB25E2D13C6B}"/>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EADAAC3F-227F-C970-0B47-DEF0959FE60B}"/>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1447CA47-9288-3B17-2773-77C6C8CE1A09}"/>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
        <p:nvSpPr>
          <p:cNvPr id="20" name="TextBox 19">
            <a:extLst>
              <a:ext uri="{FF2B5EF4-FFF2-40B4-BE49-F238E27FC236}">
                <a16:creationId xmlns:a16="http://schemas.microsoft.com/office/drawing/2014/main" id="{8BF57778-0ABC-E53C-0AF3-1FC7C87E0E5B}"/>
              </a:ext>
            </a:extLst>
          </p:cNvPr>
          <p:cNvSpPr txBox="1"/>
          <p:nvPr/>
        </p:nvSpPr>
        <p:spPr>
          <a:xfrm>
            <a:off x="6818890" y="5638247"/>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Glorioso</a:t>
            </a:r>
          </a:p>
        </p:txBody>
      </p:sp>
      <p:sp>
        <p:nvSpPr>
          <p:cNvPr id="21" name="TextBox 20">
            <a:extLst>
              <a:ext uri="{FF2B5EF4-FFF2-40B4-BE49-F238E27FC236}">
                <a16:creationId xmlns:a16="http://schemas.microsoft.com/office/drawing/2014/main" id="{9142B3DD-0377-9F97-C92A-90F9505FEF4A}"/>
              </a:ext>
            </a:extLst>
          </p:cNvPr>
          <p:cNvSpPr txBox="1"/>
          <p:nvPr/>
        </p:nvSpPr>
        <p:spPr>
          <a:xfrm>
            <a:off x="4563787" y="597769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Débil</a:t>
            </a:r>
          </a:p>
        </p:txBody>
      </p:sp>
      <p:sp>
        <p:nvSpPr>
          <p:cNvPr id="22" name="TextBox 21">
            <a:extLst>
              <a:ext uri="{FF2B5EF4-FFF2-40B4-BE49-F238E27FC236}">
                <a16:creationId xmlns:a16="http://schemas.microsoft.com/office/drawing/2014/main" id="{E5EEAE21-86E4-57C0-0567-C072633A9D00}"/>
              </a:ext>
            </a:extLst>
          </p:cNvPr>
          <p:cNvSpPr txBox="1"/>
          <p:nvPr/>
        </p:nvSpPr>
        <p:spPr>
          <a:xfrm>
            <a:off x="6833647" y="5966299"/>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Poderoso</a:t>
            </a:r>
          </a:p>
        </p:txBody>
      </p:sp>
      <p:sp>
        <p:nvSpPr>
          <p:cNvPr id="23" name="TextBox 22">
            <a:extLst>
              <a:ext uri="{FF2B5EF4-FFF2-40B4-BE49-F238E27FC236}">
                <a16:creationId xmlns:a16="http://schemas.microsoft.com/office/drawing/2014/main" id="{3CDB307B-743C-9CFA-8DD6-D2484B390107}"/>
              </a:ext>
            </a:extLst>
          </p:cNvPr>
          <p:cNvSpPr txBox="1"/>
          <p:nvPr/>
        </p:nvSpPr>
        <p:spPr>
          <a:xfrm>
            <a:off x="4579903" y="6294468"/>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Animal</a:t>
            </a:r>
          </a:p>
        </p:txBody>
      </p:sp>
      <p:sp>
        <p:nvSpPr>
          <p:cNvPr id="24" name="TextBox 23">
            <a:extLst>
              <a:ext uri="{FF2B5EF4-FFF2-40B4-BE49-F238E27FC236}">
                <a16:creationId xmlns:a16="http://schemas.microsoft.com/office/drawing/2014/main" id="{FB86340E-A10C-5534-F765-14B6D38DFE63}"/>
              </a:ext>
            </a:extLst>
          </p:cNvPr>
          <p:cNvSpPr txBox="1"/>
          <p:nvPr/>
        </p:nvSpPr>
        <p:spPr>
          <a:xfrm>
            <a:off x="6820173" y="6283068"/>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Espiritual</a:t>
            </a:r>
          </a:p>
        </p:txBody>
      </p:sp>
      <p:sp>
        <p:nvSpPr>
          <p:cNvPr id="26" name="1 CuadroTexto">
            <a:extLst>
              <a:ext uri="{FF2B5EF4-FFF2-40B4-BE49-F238E27FC236}">
                <a16:creationId xmlns:a16="http://schemas.microsoft.com/office/drawing/2014/main" id="{9174631E-FB13-DBFF-4A1E-EE73964875E6}"/>
              </a:ext>
            </a:extLst>
          </p:cNvPr>
          <p:cNvSpPr txBox="1"/>
          <p:nvPr/>
        </p:nvSpPr>
        <p:spPr>
          <a:xfrm>
            <a:off x="142999" y="146736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Filipenses 3:21</a:t>
            </a:r>
          </a:p>
        </p:txBody>
      </p:sp>
      <p:sp>
        <p:nvSpPr>
          <p:cNvPr id="28" name="2 CuadroTexto">
            <a:extLst>
              <a:ext uri="{FF2B5EF4-FFF2-40B4-BE49-F238E27FC236}">
                <a16:creationId xmlns:a16="http://schemas.microsoft.com/office/drawing/2014/main" id="{C11DF977-8B33-A41C-BE07-506D076E272B}"/>
              </a:ext>
            </a:extLst>
          </p:cNvPr>
          <p:cNvSpPr txBox="1"/>
          <p:nvPr/>
        </p:nvSpPr>
        <p:spPr>
          <a:xfrm>
            <a:off x="179512" y="1993166"/>
            <a:ext cx="4248472" cy="193989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El cual transformará el cuerpo de la humillación nuestra, para que sea semejante al cuerpo de la gloria suya, por el poder con el cual puede también sujetar a sí mismo todas las cosas.</a:t>
            </a:r>
          </a:p>
        </p:txBody>
      </p:sp>
    </p:spTree>
    <p:extLst>
      <p:ext uri="{BB962C8B-B14F-4D97-AF65-F5344CB8AC3E}">
        <p14:creationId xmlns:p14="http://schemas.microsoft.com/office/powerpoint/2010/main" val="120697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4CF90-9C89-912E-C30B-951FDED838A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798F0D1-6394-33E9-7E37-DC0A3EA13860}"/>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4EA0D909-6349-D256-53A7-53FD3EB85E1F}"/>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DB9F8A64-34DA-10CB-235E-014993FEFD83}"/>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CC164DF-B7C7-7A74-5672-77CABB752E06}"/>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A143FFC2-20E5-15A5-425C-2924C256F85F}"/>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1D3984E5-5307-2F1D-DF94-84338ACC3D74}"/>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121D8FC0-0B6A-F84B-7012-CCEA2F8D3593}"/>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C53AF89C-68E1-E8C7-ECAB-D6658052AD06}"/>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7" name="TextBox 6">
            <a:extLst>
              <a:ext uri="{FF2B5EF4-FFF2-40B4-BE49-F238E27FC236}">
                <a16:creationId xmlns:a16="http://schemas.microsoft.com/office/drawing/2014/main" id="{FC830595-A854-45E8-4266-757FD6F4788E}"/>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F55B59CA-F79E-B42B-75AC-C3CAFF04BADB}"/>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7031D22F-CDFE-F23A-D8A2-1366ED5EFE8C}"/>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9D3AFB46-E93B-75DF-DF50-183EF3A5D4D4}"/>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8F1D217C-C84C-74D6-E73B-5624DFC8421D}"/>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3DCAA5F7-4E7D-7095-CEDB-8D48DEB3DFC2}"/>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2236A52D-AB2D-A8EE-E8F2-54B09E97A672}"/>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C2DCBE07-85D1-8589-DF1F-FA4901CA965C}"/>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D099AAF4-9CA5-BA56-A427-73EC87B28648}"/>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
        <p:nvSpPr>
          <p:cNvPr id="20" name="TextBox 19">
            <a:extLst>
              <a:ext uri="{FF2B5EF4-FFF2-40B4-BE49-F238E27FC236}">
                <a16:creationId xmlns:a16="http://schemas.microsoft.com/office/drawing/2014/main" id="{7BCFD730-E7E3-754A-A687-E59D516C2117}"/>
              </a:ext>
            </a:extLst>
          </p:cNvPr>
          <p:cNvSpPr txBox="1"/>
          <p:nvPr/>
        </p:nvSpPr>
        <p:spPr>
          <a:xfrm>
            <a:off x="6818890" y="5638247"/>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Glorioso</a:t>
            </a:r>
          </a:p>
        </p:txBody>
      </p:sp>
      <p:sp>
        <p:nvSpPr>
          <p:cNvPr id="21" name="TextBox 20">
            <a:extLst>
              <a:ext uri="{FF2B5EF4-FFF2-40B4-BE49-F238E27FC236}">
                <a16:creationId xmlns:a16="http://schemas.microsoft.com/office/drawing/2014/main" id="{A231E671-6017-4954-3013-C10F754D9CD3}"/>
              </a:ext>
            </a:extLst>
          </p:cNvPr>
          <p:cNvSpPr txBox="1"/>
          <p:nvPr/>
        </p:nvSpPr>
        <p:spPr>
          <a:xfrm>
            <a:off x="4563787" y="597769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Débil</a:t>
            </a:r>
          </a:p>
        </p:txBody>
      </p:sp>
      <p:sp>
        <p:nvSpPr>
          <p:cNvPr id="22" name="TextBox 21">
            <a:extLst>
              <a:ext uri="{FF2B5EF4-FFF2-40B4-BE49-F238E27FC236}">
                <a16:creationId xmlns:a16="http://schemas.microsoft.com/office/drawing/2014/main" id="{E92B71A6-34D8-31FD-20EE-D7BBAA55960A}"/>
              </a:ext>
            </a:extLst>
          </p:cNvPr>
          <p:cNvSpPr txBox="1"/>
          <p:nvPr/>
        </p:nvSpPr>
        <p:spPr>
          <a:xfrm>
            <a:off x="6833647" y="5966299"/>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Poderoso</a:t>
            </a:r>
          </a:p>
        </p:txBody>
      </p:sp>
      <p:sp>
        <p:nvSpPr>
          <p:cNvPr id="23" name="TextBox 22">
            <a:extLst>
              <a:ext uri="{FF2B5EF4-FFF2-40B4-BE49-F238E27FC236}">
                <a16:creationId xmlns:a16="http://schemas.microsoft.com/office/drawing/2014/main" id="{79AA2F87-9BDC-872A-F0A6-970C06C0A7EA}"/>
              </a:ext>
            </a:extLst>
          </p:cNvPr>
          <p:cNvSpPr txBox="1"/>
          <p:nvPr/>
        </p:nvSpPr>
        <p:spPr>
          <a:xfrm>
            <a:off x="4579903" y="6294468"/>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Animal</a:t>
            </a:r>
          </a:p>
        </p:txBody>
      </p:sp>
      <p:sp>
        <p:nvSpPr>
          <p:cNvPr id="24" name="TextBox 23">
            <a:extLst>
              <a:ext uri="{FF2B5EF4-FFF2-40B4-BE49-F238E27FC236}">
                <a16:creationId xmlns:a16="http://schemas.microsoft.com/office/drawing/2014/main" id="{23BF07A7-635A-57E7-F307-58BBE9FF2842}"/>
              </a:ext>
            </a:extLst>
          </p:cNvPr>
          <p:cNvSpPr txBox="1"/>
          <p:nvPr/>
        </p:nvSpPr>
        <p:spPr>
          <a:xfrm>
            <a:off x="6820173" y="6283068"/>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Espiritual</a:t>
            </a:r>
          </a:p>
        </p:txBody>
      </p:sp>
      <p:sp>
        <p:nvSpPr>
          <p:cNvPr id="26" name="1 CuadroTexto">
            <a:extLst>
              <a:ext uri="{FF2B5EF4-FFF2-40B4-BE49-F238E27FC236}">
                <a16:creationId xmlns:a16="http://schemas.microsoft.com/office/drawing/2014/main" id="{9D79AB30-D3BA-EC14-FEF2-2C2AD96C849B}"/>
              </a:ext>
            </a:extLst>
          </p:cNvPr>
          <p:cNvSpPr txBox="1"/>
          <p:nvPr/>
        </p:nvSpPr>
        <p:spPr>
          <a:xfrm>
            <a:off x="142999" y="146736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Filipenses 3:21</a:t>
            </a:r>
          </a:p>
        </p:txBody>
      </p:sp>
      <p:sp>
        <p:nvSpPr>
          <p:cNvPr id="28" name="2 CuadroTexto">
            <a:extLst>
              <a:ext uri="{FF2B5EF4-FFF2-40B4-BE49-F238E27FC236}">
                <a16:creationId xmlns:a16="http://schemas.microsoft.com/office/drawing/2014/main" id="{ED9608C6-FC40-5C13-9B19-AA8CACE28952}"/>
              </a:ext>
            </a:extLst>
          </p:cNvPr>
          <p:cNvSpPr txBox="1"/>
          <p:nvPr/>
        </p:nvSpPr>
        <p:spPr>
          <a:xfrm>
            <a:off x="179512" y="1993166"/>
            <a:ext cx="4248472" cy="193989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El cual transformará el cuerpo de la humillación nuestra, </a:t>
            </a:r>
            <a:r>
              <a:rPr lang="es-ES" sz="2300" dirty="0">
                <a:latin typeface="Calibri"/>
              </a:rPr>
              <a:t>para que sea semejante al cuerpo de la gloria suya, por el poder con el cual puede también sujetar a sí mismo todas las cosas.</a:t>
            </a:r>
          </a:p>
        </p:txBody>
      </p:sp>
    </p:spTree>
    <p:extLst>
      <p:ext uri="{BB962C8B-B14F-4D97-AF65-F5344CB8AC3E}">
        <p14:creationId xmlns:p14="http://schemas.microsoft.com/office/powerpoint/2010/main" val="22231008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B88B5-AA22-9843-04FE-DCED70F62F14}"/>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3AAD700E-91D9-E947-51BB-A831BE420265}"/>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15:35</a:t>
            </a:r>
          </a:p>
        </p:txBody>
      </p:sp>
      <p:sp>
        <p:nvSpPr>
          <p:cNvPr id="5" name="2 CuadroTexto">
            <a:extLst>
              <a:ext uri="{FF2B5EF4-FFF2-40B4-BE49-F238E27FC236}">
                <a16:creationId xmlns:a16="http://schemas.microsoft.com/office/drawing/2014/main" id="{D43BD000-EA72-F7F3-065B-F074DE15B7C9}"/>
              </a:ext>
            </a:extLst>
          </p:cNvPr>
          <p:cNvSpPr txBox="1"/>
          <p:nvPr/>
        </p:nvSpPr>
        <p:spPr>
          <a:xfrm>
            <a:off x="1" y="487968"/>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dirá alguno: </a:t>
            </a:r>
            <a:r>
              <a:rPr lang="es-ES" sz="2300" dirty="0">
                <a:solidFill>
                  <a:srgbClr val="FFFF00"/>
                </a:solidFill>
                <a:latin typeface="Calibri"/>
              </a:rPr>
              <a:t>¿Cómo resucitarán los muertos?</a:t>
            </a:r>
            <a:r>
              <a:rPr lang="es-ES" sz="2300" dirty="0">
                <a:latin typeface="Calibri"/>
              </a:rPr>
              <a:t> </a:t>
            </a:r>
            <a:r>
              <a:rPr lang="es-ES" sz="2300" dirty="0">
                <a:solidFill>
                  <a:srgbClr val="00B0F0"/>
                </a:solidFill>
                <a:latin typeface="Calibri"/>
              </a:rPr>
              <a:t>¿Con qué cuerpo vendrán? </a:t>
            </a:r>
          </a:p>
        </p:txBody>
      </p:sp>
      <p:sp>
        <p:nvSpPr>
          <p:cNvPr id="10" name="TextBox 9">
            <a:extLst>
              <a:ext uri="{FF2B5EF4-FFF2-40B4-BE49-F238E27FC236}">
                <a16:creationId xmlns:a16="http://schemas.microsoft.com/office/drawing/2014/main" id="{566449EA-5685-1D4A-7FE2-B5A2C22EB2E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AC7616AB-B285-F947-A90E-DF53B615A475}"/>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836E6CA1-6970-D8DA-B5DE-DCCCE1733E7C}"/>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C77C04D8-3DA5-53A7-0588-805BC3674742}"/>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EA81A051-D809-9DBF-3E13-EB93D47476D3}"/>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42BB127E-67BD-08EC-8FDD-97233BF43A3E}"/>
              </a:ext>
            </a:extLst>
          </p:cNvPr>
          <p:cNvSpPr txBox="1"/>
          <p:nvPr/>
        </p:nvSpPr>
        <p:spPr>
          <a:xfrm>
            <a:off x="4583794" y="1700808"/>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7" name="TextBox 6">
            <a:extLst>
              <a:ext uri="{FF2B5EF4-FFF2-40B4-BE49-F238E27FC236}">
                <a16:creationId xmlns:a16="http://schemas.microsoft.com/office/drawing/2014/main" id="{F53BDA39-DB7C-B2F7-C4D7-D41E7852EBC0}"/>
              </a:ext>
            </a:extLst>
          </p:cNvPr>
          <p:cNvSpPr txBox="1"/>
          <p:nvPr/>
        </p:nvSpPr>
        <p:spPr>
          <a:xfrm>
            <a:off x="4583794" y="2204864"/>
            <a:ext cx="4536504" cy="538224"/>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Las preguntas: ¿Cómo resucitarán los muertos? ¿Con qué cuerpo vendrán?  </a:t>
            </a:r>
          </a:p>
        </p:txBody>
      </p:sp>
      <p:sp>
        <p:nvSpPr>
          <p:cNvPr id="8" name="TextBox 7">
            <a:extLst>
              <a:ext uri="{FF2B5EF4-FFF2-40B4-BE49-F238E27FC236}">
                <a16:creationId xmlns:a16="http://schemas.microsoft.com/office/drawing/2014/main" id="{0FB6BA09-61AD-EA5C-7074-6125C9DF5A80}"/>
              </a:ext>
            </a:extLst>
          </p:cNvPr>
          <p:cNvSpPr txBox="1"/>
          <p:nvPr/>
        </p:nvSpPr>
        <p:spPr>
          <a:xfrm>
            <a:off x="4591122" y="2708920"/>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1: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la semilla muere para transformarse, la resurrección será una obra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transformación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sobrenatural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Dios</a:t>
            </a:r>
          </a:p>
        </p:txBody>
      </p:sp>
      <p:sp>
        <p:nvSpPr>
          <p:cNvPr id="9" name="TextBox 8">
            <a:extLst>
              <a:ext uri="{FF2B5EF4-FFF2-40B4-BE49-F238E27FC236}">
                <a16:creationId xmlns:a16="http://schemas.microsoft.com/office/drawing/2014/main" id="{0EAC9701-6E4A-7E15-0057-6C1642E61D12}"/>
              </a:ext>
            </a:extLst>
          </p:cNvPr>
          <p:cNvSpPr txBox="1"/>
          <p:nvPr/>
        </p:nvSpPr>
        <p:spPr>
          <a:xfrm>
            <a:off x="4589207" y="3429000"/>
            <a:ext cx="4600168" cy="756233"/>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2: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hay diferentes cuerpos para diferentes entornos, Dios transformara nuestros cuerpos para un nuevo entorno </a:t>
            </a:r>
          </a:p>
        </p:txBody>
      </p:sp>
      <p:sp>
        <p:nvSpPr>
          <p:cNvPr id="13" name="TextBox 12">
            <a:extLst>
              <a:ext uri="{FF2B5EF4-FFF2-40B4-BE49-F238E27FC236}">
                <a16:creationId xmlns:a16="http://schemas.microsoft.com/office/drawing/2014/main" id="{95EAFD61-6DD2-7BF7-F833-DD595484E991}"/>
              </a:ext>
            </a:extLst>
          </p:cNvPr>
          <p:cNvSpPr txBox="1"/>
          <p:nvPr/>
        </p:nvSpPr>
        <p:spPr>
          <a:xfrm>
            <a:off x="4588473" y="4184935"/>
            <a:ext cx="4600168"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Analogía 3: </a:t>
            </a:r>
            <a:r>
              <a:rPr lang="es-ES" sz="1900" b="1" dirty="0" err="1">
                <a:solidFill>
                  <a:prstClr val="black"/>
                </a:solidFill>
                <a:latin typeface="Calibri" panose="020F0502020204030204" pitchFamily="34" charset="0"/>
                <a:cs typeface="Calibri" panose="020F0502020204030204" pitchFamily="34" charset="0"/>
              </a:rPr>
              <a:t>Asi</a:t>
            </a:r>
            <a:r>
              <a:rPr lang="es-ES" sz="1900" b="1" dirty="0">
                <a:solidFill>
                  <a:prstClr val="black"/>
                </a:solidFill>
                <a:latin typeface="Calibri" panose="020F0502020204030204" pitchFamily="34" charset="0"/>
                <a:cs typeface="Calibri" panose="020F0502020204030204" pitchFamily="34" charset="0"/>
              </a:rPr>
              <a:t> como los astros tienes su gloria, la gloria del cuerpo resucitado </a:t>
            </a:r>
          </a:p>
          <a:p>
            <a:pPr algn="ctr" fontAlgn="auto">
              <a:lnSpc>
                <a:spcPts val="1700"/>
              </a:lnSpc>
              <a:spcBef>
                <a:spcPts val="0"/>
              </a:spcBef>
              <a:spcAft>
                <a:spcPts val="0"/>
              </a:spcAft>
              <a:defRPr/>
            </a:pPr>
            <a:r>
              <a:rPr lang="es-ES" sz="1900" b="1" dirty="0" err="1">
                <a:solidFill>
                  <a:prstClr val="black"/>
                </a:solidFill>
                <a:latin typeface="Calibri" panose="020F0502020204030204" pitchFamily="34" charset="0"/>
                <a:cs typeface="Calibri" panose="020F0502020204030204" pitchFamily="34" charset="0"/>
              </a:rPr>
              <a:t>sera</a:t>
            </a:r>
            <a:r>
              <a:rPr lang="es-ES" sz="1900" b="1" dirty="0">
                <a:solidFill>
                  <a:prstClr val="black"/>
                </a:solidFill>
                <a:latin typeface="Calibri" panose="020F0502020204030204" pitchFamily="34" charset="0"/>
                <a:cs typeface="Calibri" panose="020F0502020204030204" pitchFamily="34" charset="0"/>
              </a:rPr>
              <a:t> superior a la del cuerpo terrenal</a:t>
            </a:r>
          </a:p>
        </p:txBody>
      </p:sp>
      <p:sp>
        <p:nvSpPr>
          <p:cNvPr id="29" name="TextBox 28">
            <a:extLst>
              <a:ext uri="{FF2B5EF4-FFF2-40B4-BE49-F238E27FC236}">
                <a16:creationId xmlns:a16="http://schemas.microsoft.com/office/drawing/2014/main" id="{3BBBC814-6DE5-CBC2-F932-317EC3C8F4F3}"/>
              </a:ext>
            </a:extLst>
          </p:cNvPr>
          <p:cNvSpPr txBox="1"/>
          <p:nvPr/>
        </p:nvSpPr>
        <p:spPr>
          <a:xfrm>
            <a:off x="4574848" y="495585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actual</a:t>
            </a:r>
          </a:p>
        </p:txBody>
      </p:sp>
      <p:sp>
        <p:nvSpPr>
          <p:cNvPr id="31" name="TextBox 30">
            <a:extLst>
              <a:ext uri="{FF2B5EF4-FFF2-40B4-BE49-F238E27FC236}">
                <a16:creationId xmlns:a16="http://schemas.microsoft.com/office/drawing/2014/main" id="{7F2FE761-AE1E-2028-3E86-D626070D1F53}"/>
              </a:ext>
            </a:extLst>
          </p:cNvPr>
          <p:cNvSpPr txBox="1"/>
          <p:nvPr/>
        </p:nvSpPr>
        <p:spPr>
          <a:xfrm>
            <a:off x="6818890" y="4943866"/>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Cuerpo resucitado</a:t>
            </a:r>
          </a:p>
        </p:txBody>
      </p:sp>
      <p:sp>
        <p:nvSpPr>
          <p:cNvPr id="12" name="TextBox 11">
            <a:extLst>
              <a:ext uri="{FF2B5EF4-FFF2-40B4-BE49-F238E27FC236}">
                <a16:creationId xmlns:a16="http://schemas.microsoft.com/office/drawing/2014/main" id="{B6A4F974-9BBE-A7D0-EAAB-537F96929E61}"/>
              </a:ext>
            </a:extLst>
          </p:cNvPr>
          <p:cNvSpPr txBox="1"/>
          <p:nvPr/>
        </p:nvSpPr>
        <p:spPr>
          <a:xfrm>
            <a:off x="4563787" y="5291353"/>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Corrupto</a:t>
            </a:r>
          </a:p>
        </p:txBody>
      </p:sp>
      <p:sp>
        <p:nvSpPr>
          <p:cNvPr id="16" name="TextBox 15">
            <a:extLst>
              <a:ext uri="{FF2B5EF4-FFF2-40B4-BE49-F238E27FC236}">
                <a16:creationId xmlns:a16="http://schemas.microsoft.com/office/drawing/2014/main" id="{D1D6D195-541E-E913-E498-C204732A3786}"/>
              </a:ext>
            </a:extLst>
          </p:cNvPr>
          <p:cNvSpPr txBox="1"/>
          <p:nvPr/>
        </p:nvSpPr>
        <p:spPr>
          <a:xfrm>
            <a:off x="6805265" y="5272035"/>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Incorrupto</a:t>
            </a:r>
          </a:p>
        </p:txBody>
      </p:sp>
      <p:sp>
        <p:nvSpPr>
          <p:cNvPr id="19" name="TextBox 18">
            <a:extLst>
              <a:ext uri="{FF2B5EF4-FFF2-40B4-BE49-F238E27FC236}">
                <a16:creationId xmlns:a16="http://schemas.microsoft.com/office/drawing/2014/main" id="{F2B56878-2251-8331-F87E-BE55A855A07C}"/>
              </a:ext>
            </a:extLst>
          </p:cNvPr>
          <p:cNvSpPr txBox="1"/>
          <p:nvPr/>
        </p:nvSpPr>
        <p:spPr>
          <a:xfrm>
            <a:off x="4580579" y="5638247"/>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Deshonroso</a:t>
            </a:r>
          </a:p>
        </p:txBody>
      </p:sp>
      <p:sp>
        <p:nvSpPr>
          <p:cNvPr id="20" name="TextBox 19">
            <a:extLst>
              <a:ext uri="{FF2B5EF4-FFF2-40B4-BE49-F238E27FC236}">
                <a16:creationId xmlns:a16="http://schemas.microsoft.com/office/drawing/2014/main" id="{8D2AB335-B43D-18ED-37C8-40BED0529102}"/>
              </a:ext>
            </a:extLst>
          </p:cNvPr>
          <p:cNvSpPr txBox="1"/>
          <p:nvPr/>
        </p:nvSpPr>
        <p:spPr>
          <a:xfrm>
            <a:off x="6818890" y="5638247"/>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Glorioso</a:t>
            </a:r>
          </a:p>
        </p:txBody>
      </p:sp>
      <p:sp>
        <p:nvSpPr>
          <p:cNvPr id="21" name="TextBox 20">
            <a:extLst>
              <a:ext uri="{FF2B5EF4-FFF2-40B4-BE49-F238E27FC236}">
                <a16:creationId xmlns:a16="http://schemas.microsoft.com/office/drawing/2014/main" id="{727BC41C-FD49-E0FA-ED3B-C92FCBF17B74}"/>
              </a:ext>
            </a:extLst>
          </p:cNvPr>
          <p:cNvSpPr txBox="1"/>
          <p:nvPr/>
        </p:nvSpPr>
        <p:spPr>
          <a:xfrm>
            <a:off x="4563787" y="5977699"/>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Débil</a:t>
            </a:r>
          </a:p>
        </p:txBody>
      </p:sp>
      <p:sp>
        <p:nvSpPr>
          <p:cNvPr id="22" name="TextBox 21">
            <a:extLst>
              <a:ext uri="{FF2B5EF4-FFF2-40B4-BE49-F238E27FC236}">
                <a16:creationId xmlns:a16="http://schemas.microsoft.com/office/drawing/2014/main" id="{23AA2257-FDCD-3CC2-910D-EDAF60C667AD}"/>
              </a:ext>
            </a:extLst>
          </p:cNvPr>
          <p:cNvSpPr txBox="1"/>
          <p:nvPr/>
        </p:nvSpPr>
        <p:spPr>
          <a:xfrm>
            <a:off x="6833647" y="5966299"/>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Poderoso</a:t>
            </a:r>
          </a:p>
        </p:txBody>
      </p:sp>
      <p:sp>
        <p:nvSpPr>
          <p:cNvPr id="23" name="TextBox 22">
            <a:extLst>
              <a:ext uri="{FF2B5EF4-FFF2-40B4-BE49-F238E27FC236}">
                <a16:creationId xmlns:a16="http://schemas.microsoft.com/office/drawing/2014/main" id="{80E654B5-36C6-2E71-C7EC-3C85734F45AA}"/>
              </a:ext>
            </a:extLst>
          </p:cNvPr>
          <p:cNvSpPr txBox="1"/>
          <p:nvPr/>
        </p:nvSpPr>
        <p:spPr>
          <a:xfrm>
            <a:off x="4579903" y="6294468"/>
            <a:ext cx="2301408"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Animal</a:t>
            </a:r>
          </a:p>
        </p:txBody>
      </p:sp>
      <p:sp>
        <p:nvSpPr>
          <p:cNvPr id="24" name="TextBox 23">
            <a:extLst>
              <a:ext uri="{FF2B5EF4-FFF2-40B4-BE49-F238E27FC236}">
                <a16:creationId xmlns:a16="http://schemas.microsoft.com/office/drawing/2014/main" id="{826DAB80-8192-5C96-83CA-3D4BBEB9D186}"/>
              </a:ext>
            </a:extLst>
          </p:cNvPr>
          <p:cNvSpPr txBox="1"/>
          <p:nvPr/>
        </p:nvSpPr>
        <p:spPr>
          <a:xfrm>
            <a:off x="6820173" y="6283068"/>
            <a:ext cx="230140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Espiritual</a:t>
            </a:r>
          </a:p>
        </p:txBody>
      </p:sp>
      <p:sp>
        <p:nvSpPr>
          <p:cNvPr id="26" name="1 CuadroTexto">
            <a:extLst>
              <a:ext uri="{FF2B5EF4-FFF2-40B4-BE49-F238E27FC236}">
                <a16:creationId xmlns:a16="http://schemas.microsoft.com/office/drawing/2014/main" id="{1ABE3A8D-A636-174F-D27D-2E8D8F619723}"/>
              </a:ext>
            </a:extLst>
          </p:cNvPr>
          <p:cNvSpPr txBox="1"/>
          <p:nvPr/>
        </p:nvSpPr>
        <p:spPr>
          <a:xfrm>
            <a:off x="142999" y="146736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Filipenses 3:21</a:t>
            </a:r>
          </a:p>
        </p:txBody>
      </p:sp>
      <p:sp>
        <p:nvSpPr>
          <p:cNvPr id="28" name="2 CuadroTexto">
            <a:extLst>
              <a:ext uri="{FF2B5EF4-FFF2-40B4-BE49-F238E27FC236}">
                <a16:creationId xmlns:a16="http://schemas.microsoft.com/office/drawing/2014/main" id="{F977D920-3C59-9DA3-A2E1-6A6F878F48E5}"/>
              </a:ext>
            </a:extLst>
          </p:cNvPr>
          <p:cNvSpPr txBox="1"/>
          <p:nvPr/>
        </p:nvSpPr>
        <p:spPr>
          <a:xfrm>
            <a:off x="179512" y="1993166"/>
            <a:ext cx="4248472" cy="193989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El cual transformará el cuerpo de la humillación nuestra, </a:t>
            </a:r>
            <a:r>
              <a:rPr lang="es-ES" sz="2300" dirty="0">
                <a:solidFill>
                  <a:srgbClr val="00B0F0"/>
                </a:solidFill>
                <a:latin typeface="Calibri"/>
              </a:rPr>
              <a:t>para que </a:t>
            </a:r>
            <a:r>
              <a:rPr lang="es-ES" sz="2300" u="sng" dirty="0">
                <a:solidFill>
                  <a:srgbClr val="00B0F0"/>
                </a:solidFill>
                <a:latin typeface="Calibri"/>
              </a:rPr>
              <a:t>sea semejante al cuerpo de la gloria suya</a:t>
            </a:r>
            <a:r>
              <a:rPr lang="es-ES" sz="2300" dirty="0">
                <a:solidFill>
                  <a:srgbClr val="00B0F0"/>
                </a:solidFill>
                <a:latin typeface="Calibri"/>
              </a:rPr>
              <a:t>, por el poder con el cual puede también sujetar a sí mismo todas las cosas.</a:t>
            </a:r>
          </a:p>
        </p:txBody>
      </p:sp>
    </p:spTree>
    <p:extLst>
      <p:ext uri="{BB962C8B-B14F-4D97-AF65-F5344CB8AC3E}">
        <p14:creationId xmlns:p14="http://schemas.microsoft.com/office/powerpoint/2010/main" val="5929945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3531C-9A86-8316-8DC5-1AF0CF1FCFC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E3BDC8A-3E71-2C22-5636-09CB1046923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ED8ACCC8-0AA9-1E3C-3BE7-4BC1A1CA37F3}"/>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C2F9D8A9-8CC2-06E3-9EDB-379EDB894B68}"/>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BF634472-C9F9-A079-58B8-28A870E58B7E}"/>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C30A6100-4218-87C3-7566-AF5301693BE8}"/>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3FED0031-2900-1FD9-4469-9B9F9A43E69D}"/>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BE01D727-99E8-3CAF-30F6-2728BB56EAA4}"/>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48" name="1 CuadroTexto">
            <a:extLst>
              <a:ext uri="{FF2B5EF4-FFF2-40B4-BE49-F238E27FC236}">
                <a16:creationId xmlns:a16="http://schemas.microsoft.com/office/drawing/2014/main" id="{21EE981F-7FE9-9BD6-0EE2-36326807FD7A}"/>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49" name="2 CuadroTexto">
            <a:extLst>
              <a:ext uri="{FF2B5EF4-FFF2-40B4-BE49-F238E27FC236}">
                <a16:creationId xmlns:a16="http://schemas.microsoft.com/office/drawing/2014/main" id="{75E1A251-E317-F96F-1623-0EB46944007B}"/>
              </a:ext>
            </a:extLst>
          </p:cNvPr>
          <p:cNvSpPr txBox="1"/>
          <p:nvPr/>
        </p:nvSpPr>
        <p:spPr>
          <a:xfrm>
            <a:off x="35496" y="520487"/>
            <a:ext cx="4607496"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Pero esto digo, hermanos: que la carne y la sangre no pueden heredar el reino de Dios, ni la corrupción hereda la incorrupción. </a:t>
            </a:r>
          </a:p>
        </p:txBody>
      </p:sp>
    </p:spTree>
    <p:extLst>
      <p:ext uri="{BB962C8B-B14F-4D97-AF65-F5344CB8AC3E}">
        <p14:creationId xmlns:p14="http://schemas.microsoft.com/office/powerpoint/2010/main" val="39625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animBg="1"/>
      <p:bldP spid="48" grpId="0"/>
      <p:bldP spid="4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9E810-B985-D453-AA1B-757BD41186D6}"/>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0A950652-AD7D-7D9B-85E0-BDB1E141A14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5272642B-B06A-5F90-32D3-0337624FF2F9}"/>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A5A86F17-3D0F-A853-8D1D-A856C693843D}"/>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C47B8955-E27B-264E-E76F-D87317DE4FA7}"/>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F73A7353-B946-BF10-0822-C0F5B236E72E}"/>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9C091BAC-B383-811A-5D0E-D9398DD397F1}"/>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9D837101-028C-8B37-02B4-945815F508C8}"/>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48" name="1 CuadroTexto">
            <a:extLst>
              <a:ext uri="{FF2B5EF4-FFF2-40B4-BE49-F238E27FC236}">
                <a16:creationId xmlns:a16="http://schemas.microsoft.com/office/drawing/2014/main" id="{57DC6882-02E7-48C1-BDE4-8B0239523553}"/>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49" name="2 CuadroTexto">
            <a:extLst>
              <a:ext uri="{FF2B5EF4-FFF2-40B4-BE49-F238E27FC236}">
                <a16:creationId xmlns:a16="http://schemas.microsoft.com/office/drawing/2014/main" id="{6AB0A2DB-D8F9-06EC-A704-441A273B3AB3}"/>
              </a:ext>
            </a:extLst>
          </p:cNvPr>
          <p:cNvSpPr txBox="1"/>
          <p:nvPr/>
        </p:nvSpPr>
        <p:spPr>
          <a:xfrm>
            <a:off x="35496" y="520487"/>
            <a:ext cx="4607496"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esto digo, hermanos: </a:t>
            </a:r>
            <a:r>
              <a:rPr lang="es-ES" sz="2300" dirty="0">
                <a:latin typeface="Calibri"/>
              </a:rPr>
              <a:t>que la carne y la sangre no pueden heredar el reino de Dios, ni la corrupción hereda la incorrupción. </a:t>
            </a:r>
          </a:p>
        </p:txBody>
      </p:sp>
    </p:spTree>
    <p:extLst>
      <p:ext uri="{BB962C8B-B14F-4D97-AF65-F5344CB8AC3E}">
        <p14:creationId xmlns:p14="http://schemas.microsoft.com/office/powerpoint/2010/main" val="5228972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F9668-7BD7-CCBA-B225-914429C6E24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11D2273-608F-DA9F-3BB0-EBF5A70B27E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25B718CE-0DD9-924D-92E1-40AD678735C3}"/>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C330C264-FB72-6730-2737-B1C1E8AB7C88}"/>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92A0C1AF-C872-5207-5AF6-CF8D784FD264}"/>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27F23E30-EA3E-5F31-EA8D-3FB517C20EB7}"/>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C5F9C646-C7C4-4B74-B41B-1E1B1D451F90}"/>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926D201C-3E7F-8334-8415-D3410DFA03F1}"/>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48" name="1 CuadroTexto">
            <a:extLst>
              <a:ext uri="{FF2B5EF4-FFF2-40B4-BE49-F238E27FC236}">
                <a16:creationId xmlns:a16="http://schemas.microsoft.com/office/drawing/2014/main" id="{41FFFD79-A403-9E65-30E2-71601FD3A8C8}"/>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49" name="2 CuadroTexto">
            <a:extLst>
              <a:ext uri="{FF2B5EF4-FFF2-40B4-BE49-F238E27FC236}">
                <a16:creationId xmlns:a16="http://schemas.microsoft.com/office/drawing/2014/main" id="{4E7CB079-E51C-846A-C2F1-70EBF5BA1775}"/>
              </a:ext>
            </a:extLst>
          </p:cNvPr>
          <p:cNvSpPr txBox="1"/>
          <p:nvPr/>
        </p:nvSpPr>
        <p:spPr>
          <a:xfrm>
            <a:off x="35496" y="520487"/>
            <a:ext cx="4607496"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ni la corrupción hereda la incorrupción. </a:t>
            </a:r>
          </a:p>
        </p:txBody>
      </p:sp>
    </p:spTree>
    <p:extLst>
      <p:ext uri="{BB962C8B-B14F-4D97-AF65-F5344CB8AC3E}">
        <p14:creationId xmlns:p14="http://schemas.microsoft.com/office/powerpoint/2010/main" val="2370366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2B2D2-95EC-642F-BCDF-9377E629F9AB}"/>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4D00971-B124-5269-C75A-23449BBE6347}"/>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6F7C021A-1110-0888-374A-4DD360CF8E1D}"/>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223FD582-26FA-4017-F52F-C959C2BF11ED}"/>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8056124A-206D-9D77-C24D-C8D53D854DE5}"/>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9F6F33BE-E3E9-194F-BEB8-F72F978692B2}"/>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8" name="2 CuadroTexto">
            <a:extLst>
              <a:ext uri="{FF2B5EF4-FFF2-40B4-BE49-F238E27FC236}">
                <a16:creationId xmlns:a16="http://schemas.microsoft.com/office/drawing/2014/main" id="{5CA29601-DE46-228C-A10E-DD7B09013E9F}"/>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3" name="1 CuadroTexto">
            <a:extLst>
              <a:ext uri="{FF2B5EF4-FFF2-40B4-BE49-F238E27FC236}">
                <a16:creationId xmlns:a16="http://schemas.microsoft.com/office/drawing/2014/main" id="{1FBC582A-4CF6-2C2F-0562-ED56CF2D9C8E}"/>
              </a:ext>
            </a:extLst>
          </p:cNvPr>
          <p:cNvSpPr txBox="1"/>
          <p:nvPr/>
        </p:nvSpPr>
        <p:spPr>
          <a:xfrm>
            <a:off x="19598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Lucas 24:46</a:t>
            </a:r>
          </a:p>
        </p:txBody>
      </p:sp>
      <p:sp>
        <p:nvSpPr>
          <p:cNvPr id="15" name="2 CuadroTexto">
            <a:extLst>
              <a:ext uri="{FF2B5EF4-FFF2-40B4-BE49-F238E27FC236}">
                <a16:creationId xmlns:a16="http://schemas.microsoft.com/office/drawing/2014/main" id="{DAADC43D-D31A-3BD5-BBA9-BC0540D12376}"/>
              </a:ext>
            </a:extLst>
          </p:cNvPr>
          <p:cNvSpPr txBox="1"/>
          <p:nvPr/>
        </p:nvSpPr>
        <p:spPr>
          <a:xfrm>
            <a:off x="73356" y="4490303"/>
            <a:ext cx="4426636"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les dijo: Así está escrito, y así fue necesario que el Cristo padeciese, y resucitase de los muertos al tercer día;</a:t>
            </a:r>
          </a:p>
        </p:txBody>
      </p:sp>
    </p:spTree>
    <p:extLst>
      <p:ext uri="{BB962C8B-B14F-4D97-AF65-F5344CB8AC3E}">
        <p14:creationId xmlns:p14="http://schemas.microsoft.com/office/powerpoint/2010/main" val="591937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2E85C-971B-21B4-14C4-7C007FA31CF6}"/>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4A64B7F-27F4-013F-0A32-175D04786B3F}"/>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BE50E821-D679-6082-25FB-CDC2FE5FE620}"/>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4B2169D8-51E8-7B6E-BF0C-ED8DCA0192DD}"/>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1028D295-D754-ED75-04D3-9C0B32FC7E71}"/>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1432E85E-6451-B87B-33D0-0CDCF1173EF8}"/>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DC91BF0B-E044-9F76-8812-228F59736344}"/>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0F6180B5-C0E3-61A8-D860-8FCBFC9A151C}"/>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48" name="1 CuadroTexto">
            <a:extLst>
              <a:ext uri="{FF2B5EF4-FFF2-40B4-BE49-F238E27FC236}">
                <a16:creationId xmlns:a16="http://schemas.microsoft.com/office/drawing/2014/main" id="{78C1861C-15FA-E489-CEB2-D5C79F20B09C}"/>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49" name="2 CuadroTexto">
            <a:extLst>
              <a:ext uri="{FF2B5EF4-FFF2-40B4-BE49-F238E27FC236}">
                <a16:creationId xmlns:a16="http://schemas.microsoft.com/office/drawing/2014/main" id="{E06453FB-EC83-5D1E-E98A-6832BD150EEA}"/>
              </a:ext>
            </a:extLst>
          </p:cNvPr>
          <p:cNvSpPr txBox="1"/>
          <p:nvPr/>
        </p:nvSpPr>
        <p:spPr>
          <a:xfrm>
            <a:off x="35496" y="520487"/>
            <a:ext cx="4607496"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2" name="1 CuadroTexto">
            <a:extLst>
              <a:ext uri="{FF2B5EF4-FFF2-40B4-BE49-F238E27FC236}">
                <a16:creationId xmlns:a16="http://schemas.microsoft.com/office/drawing/2014/main" id="{F00EBA6D-43CC-9CBF-8CF2-AD809C3D3CB2}"/>
              </a:ext>
            </a:extLst>
          </p:cNvPr>
          <p:cNvSpPr txBox="1"/>
          <p:nvPr/>
        </p:nvSpPr>
        <p:spPr>
          <a:xfrm>
            <a:off x="107504" y="170080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4" name="2 CuadroTexto">
            <a:extLst>
              <a:ext uri="{FF2B5EF4-FFF2-40B4-BE49-F238E27FC236}">
                <a16:creationId xmlns:a16="http://schemas.microsoft.com/office/drawing/2014/main" id="{00052E9A-C217-3082-F1A1-BB64AF4B4B7B}"/>
              </a:ext>
            </a:extLst>
          </p:cNvPr>
          <p:cNvSpPr txBox="1"/>
          <p:nvPr/>
        </p:nvSpPr>
        <p:spPr>
          <a:xfrm>
            <a:off x="1" y="2188776"/>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He aquí, os digo un misterio: No todos dormiremos; pero todos seremos transformados, </a:t>
            </a:r>
          </a:p>
        </p:txBody>
      </p:sp>
    </p:spTree>
    <p:extLst>
      <p:ext uri="{BB962C8B-B14F-4D97-AF65-F5344CB8AC3E}">
        <p14:creationId xmlns:p14="http://schemas.microsoft.com/office/powerpoint/2010/main" val="223327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392CD-186D-76F5-D085-D9DF429E770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FDC1E49-AD61-4651-2CD2-B46F45372F7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153C3CD5-485F-9930-33C2-2205102D569E}"/>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D958881F-3110-7F37-1853-8BEED367B3B0}"/>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FA4940E-B29D-1EB0-A355-72D0739C412F}"/>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BF3FBFDB-F099-FF69-6561-51635FCA7CDF}"/>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B8FE98A0-C2A7-3F3F-D7BB-BE9575E01932}"/>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039A8C3D-56FC-FB7D-A945-8D1A2877E793}"/>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48" name="1 CuadroTexto">
            <a:extLst>
              <a:ext uri="{FF2B5EF4-FFF2-40B4-BE49-F238E27FC236}">
                <a16:creationId xmlns:a16="http://schemas.microsoft.com/office/drawing/2014/main" id="{53EDECF9-6494-B92A-4211-FE63E59A6510}"/>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49" name="2 CuadroTexto">
            <a:extLst>
              <a:ext uri="{FF2B5EF4-FFF2-40B4-BE49-F238E27FC236}">
                <a16:creationId xmlns:a16="http://schemas.microsoft.com/office/drawing/2014/main" id="{67E3C634-66E2-B9EE-5E2A-A3C6A0160360}"/>
              </a:ext>
            </a:extLst>
          </p:cNvPr>
          <p:cNvSpPr txBox="1"/>
          <p:nvPr/>
        </p:nvSpPr>
        <p:spPr>
          <a:xfrm>
            <a:off x="35496" y="520487"/>
            <a:ext cx="4607496"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2" name="1 CuadroTexto">
            <a:extLst>
              <a:ext uri="{FF2B5EF4-FFF2-40B4-BE49-F238E27FC236}">
                <a16:creationId xmlns:a16="http://schemas.microsoft.com/office/drawing/2014/main" id="{D7758687-C4DF-231B-8ECD-4E9F2184E248}"/>
              </a:ext>
            </a:extLst>
          </p:cNvPr>
          <p:cNvSpPr txBox="1"/>
          <p:nvPr/>
        </p:nvSpPr>
        <p:spPr>
          <a:xfrm>
            <a:off x="107504" y="170080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4" name="2 CuadroTexto">
            <a:extLst>
              <a:ext uri="{FF2B5EF4-FFF2-40B4-BE49-F238E27FC236}">
                <a16:creationId xmlns:a16="http://schemas.microsoft.com/office/drawing/2014/main" id="{EB0E3E4F-24CA-C326-88DB-93A086333425}"/>
              </a:ext>
            </a:extLst>
          </p:cNvPr>
          <p:cNvSpPr txBox="1"/>
          <p:nvPr/>
        </p:nvSpPr>
        <p:spPr>
          <a:xfrm>
            <a:off x="1" y="2188776"/>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He aquí, os digo un misterio: </a:t>
            </a:r>
            <a:r>
              <a:rPr lang="es-ES" sz="2300" dirty="0">
                <a:latin typeface="Calibri"/>
              </a:rPr>
              <a:t>No todos dormiremos; pero todos seremos transformados, </a:t>
            </a:r>
          </a:p>
        </p:txBody>
      </p:sp>
    </p:spTree>
    <p:extLst>
      <p:ext uri="{BB962C8B-B14F-4D97-AF65-F5344CB8AC3E}">
        <p14:creationId xmlns:p14="http://schemas.microsoft.com/office/powerpoint/2010/main" val="134904016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F9DB1-6AFE-2D61-3707-FEC1987AF0ED}"/>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ACF8F3A-FAB5-4EC1-84A6-898EA301E54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D8A02631-44FC-4585-3D70-49738D93B090}"/>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F3985B5B-5558-F814-7EE6-4429D2AEA156}"/>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E5AAE643-DC09-A27C-9618-E077C1384559}"/>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B68FF262-0842-2BDA-5B80-D9D108AF3CF2}"/>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A79C416A-005D-20FF-9F7C-4899969D0A6C}"/>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86C465FB-9C6D-3BF3-638B-446A6A8B939D}"/>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48" name="1 CuadroTexto">
            <a:extLst>
              <a:ext uri="{FF2B5EF4-FFF2-40B4-BE49-F238E27FC236}">
                <a16:creationId xmlns:a16="http://schemas.microsoft.com/office/drawing/2014/main" id="{C67E7954-7E7E-5507-47E9-47305793C0A8}"/>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49" name="2 CuadroTexto">
            <a:extLst>
              <a:ext uri="{FF2B5EF4-FFF2-40B4-BE49-F238E27FC236}">
                <a16:creationId xmlns:a16="http://schemas.microsoft.com/office/drawing/2014/main" id="{E63C1817-D5B4-E01E-032D-AC26B7784F3C}"/>
              </a:ext>
            </a:extLst>
          </p:cNvPr>
          <p:cNvSpPr txBox="1"/>
          <p:nvPr/>
        </p:nvSpPr>
        <p:spPr>
          <a:xfrm>
            <a:off x="35496" y="520487"/>
            <a:ext cx="4607496" cy="1324337"/>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2" name="1 CuadroTexto">
            <a:extLst>
              <a:ext uri="{FF2B5EF4-FFF2-40B4-BE49-F238E27FC236}">
                <a16:creationId xmlns:a16="http://schemas.microsoft.com/office/drawing/2014/main" id="{4C2D2CBD-97E3-0FCC-8A6E-AA42E5BAD860}"/>
              </a:ext>
            </a:extLst>
          </p:cNvPr>
          <p:cNvSpPr txBox="1"/>
          <p:nvPr/>
        </p:nvSpPr>
        <p:spPr>
          <a:xfrm>
            <a:off x="107504" y="170080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4" name="2 CuadroTexto">
            <a:extLst>
              <a:ext uri="{FF2B5EF4-FFF2-40B4-BE49-F238E27FC236}">
                <a16:creationId xmlns:a16="http://schemas.microsoft.com/office/drawing/2014/main" id="{E6AA16CE-B8A4-B8E0-C448-0957FA33D4F8}"/>
              </a:ext>
            </a:extLst>
          </p:cNvPr>
          <p:cNvSpPr txBox="1"/>
          <p:nvPr/>
        </p:nvSpPr>
        <p:spPr>
          <a:xfrm>
            <a:off x="1" y="2188776"/>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He aquí, os digo un misterio: </a:t>
            </a:r>
            <a:r>
              <a:rPr lang="es-ES" sz="2300" dirty="0">
                <a:solidFill>
                  <a:srgbClr val="00B0F0"/>
                </a:solidFill>
                <a:latin typeface="Calibri"/>
              </a:rPr>
              <a:t>No todos dormiremos;</a:t>
            </a:r>
            <a:r>
              <a:rPr lang="es-ES" sz="2300" dirty="0">
                <a:latin typeface="Calibri"/>
              </a:rPr>
              <a:t> pero todos seremos transformados, </a:t>
            </a:r>
          </a:p>
        </p:txBody>
      </p:sp>
    </p:spTree>
    <p:extLst>
      <p:ext uri="{BB962C8B-B14F-4D97-AF65-F5344CB8AC3E}">
        <p14:creationId xmlns:p14="http://schemas.microsoft.com/office/powerpoint/2010/main" val="36843969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CB4CE-0634-6132-E5B5-C1C0D68BF0C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1A195AF-91A1-2A1F-25DA-0BF30D52F8EB}"/>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28597B86-2171-CB90-826F-F3112341CBAC}"/>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25C1F51E-CC6E-E16C-B4F2-6CCFFBD7F164}"/>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CB60A83C-C22A-86D9-278F-772E2CEAC03C}"/>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AE582F3F-0ACA-F443-E7DF-FF97061219CA}"/>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E19F4FF4-FDF7-8798-F400-73CD654CF041}"/>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E65104F0-5499-6FF0-75B7-F08654C5C6DA}"/>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F2704D38-CDC2-5A2C-F559-577EBF0D3BE2}"/>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29" name="1 CuadroTexto">
            <a:extLst>
              <a:ext uri="{FF2B5EF4-FFF2-40B4-BE49-F238E27FC236}">
                <a16:creationId xmlns:a16="http://schemas.microsoft.com/office/drawing/2014/main" id="{7E450653-F3E5-1622-BBAC-6E83F9C69364}"/>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31" name="2 CuadroTexto">
            <a:extLst>
              <a:ext uri="{FF2B5EF4-FFF2-40B4-BE49-F238E27FC236}">
                <a16:creationId xmlns:a16="http://schemas.microsoft.com/office/drawing/2014/main" id="{4D4C6D57-2CD5-0BEB-896B-7A2A5BA3F1FD}"/>
              </a:ext>
            </a:extLst>
          </p:cNvPr>
          <p:cNvSpPr txBox="1"/>
          <p:nvPr/>
        </p:nvSpPr>
        <p:spPr>
          <a:xfrm>
            <a:off x="35496" y="476672"/>
            <a:ext cx="4607496" cy="1324337"/>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33" name="1 CuadroTexto">
            <a:extLst>
              <a:ext uri="{FF2B5EF4-FFF2-40B4-BE49-F238E27FC236}">
                <a16:creationId xmlns:a16="http://schemas.microsoft.com/office/drawing/2014/main" id="{D801F84B-93C8-B3A9-5E5D-8AA7CDB16C8E}"/>
              </a:ext>
            </a:extLst>
          </p:cNvPr>
          <p:cNvSpPr txBox="1"/>
          <p:nvPr/>
        </p:nvSpPr>
        <p:spPr>
          <a:xfrm>
            <a:off x="107504" y="16508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35" name="2 CuadroTexto">
            <a:extLst>
              <a:ext uri="{FF2B5EF4-FFF2-40B4-BE49-F238E27FC236}">
                <a16:creationId xmlns:a16="http://schemas.microsoft.com/office/drawing/2014/main" id="{CA8A6FC2-41BF-EE4E-C232-96610190CDFA}"/>
              </a:ext>
            </a:extLst>
          </p:cNvPr>
          <p:cNvSpPr txBox="1"/>
          <p:nvPr/>
        </p:nvSpPr>
        <p:spPr>
          <a:xfrm>
            <a:off x="1" y="2124408"/>
            <a:ext cx="4607496" cy="101656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He aquí, os digo un misterio: </a:t>
            </a:r>
            <a:r>
              <a:rPr lang="es-ES" sz="2300" dirty="0">
                <a:solidFill>
                  <a:srgbClr val="00B0F0"/>
                </a:solidFill>
                <a:latin typeface="Calibri"/>
              </a:rPr>
              <a:t>No todos dormiremos;</a:t>
            </a:r>
            <a:r>
              <a:rPr lang="es-ES" sz="2300" dirty="0">
                <a:latin typeface="Calibri"/>
              </a:rPr>
              <a:t> </a:t>
            </a:r>
            <a:r>
              <a:rPr lang="es-ES" sz="2300" dirty="0">
                <a:solidFill>
                  <a:srgbClr val="FFFF00"/>
                </a:solidFill>
                <a:latin typeface="Calibri"/>
              </a:rPr>
              <a:t>pero todos seremos transformados, </a:t>
            </a:r>
          </a:p>
        </p:txBody>
      </p:sp>
      <p:sp>
        <p:nvSpPr>
          <p:cNvPr id="37" name="1 CuadroTexto">
            <a:extLst>
              <a:ext uri="{FF2B5EF4-FFF2-40B4-BE49-F238E27FC236}">
                <a16:creationId xmlns:a16="http://schemas.microsoft.com/office/drawing/2014/main" id="{74431A54-95EE-31EC-6F75-CE91B5D96E28}"/>
              </a:ext>
            </a:extLst>
          </p:cNvPr>
          <p:cNvSpPr txBox="1"/>
          <p:nvPr/>
        </p:nvSpPr>
        <p:spPr>
          <a:xfrm>
            <a:off x="142999" y="294701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15:52</a:t>
            </a:r>
          </a:p>
        </p:txBody>
      </p:sp>
      <p:sp>
        <p:nvSpPr>
          <p:cNvPr id="39" name="2 CuadroTexto">
            <a:extLst>
              <a:ext uri="{FF2B5EF4-FFF2-40B4-BE49-F238E27FC236}">
                <a16:creationId xmlns:a16="http://schemas.microsoft.com/office/drawing/2014/main" id="{8D92BE96-95D1-2EAB-8E50-BAD619A17259}"/>
              </a:ext>
            </a:extLst>
          </p:cNvPr>
          <p:cNvSpPr txBox="1"/>
          <p:nvPr/>
        </p:nvSpPr>
        <p:spPr>
          <a:xfrm>
            <a:off x="35496" y="3381063"/>
            <a:ext cx="4607496" cy="1632113"/>
          </a:xfrm>
          <a:prstGeom prst="rect">
            <a:avLst/>
          </a:prstGeom>
          <a:noFill/>
        </p:spPr>
        <p:txBody>
          <a:bodyPr wrap="square" rtlCol="0">
            <a:spAutoFit/>
          </a:bodyPr>
          <a:lstStyle/>
          <a:p>
            <a:pPr algn="ctr" fontAlgn="auto">
              <a:lnSpc>
                <a:spcPts val="2300"/>
              </a:lnSpc>
              <a:spcBef>
                <a:spcPts val="0"/>
              </a:spcBef>
              <a:spcAft>
                <a:spcPts val="0"/>
              </a:spcAft>
            </a:pPr>
            <a:r>
              <a:rPr lang="es-ES" sz="2300" dirty="0">
                <a:latin typeface="Calibri"/>
              </a:rPr>
              <a:t>En un momento, en un abrir y cerrar de ojos, a la final trompeta; porque se tocará la trompeta, y los muertos serán resucitados incorruptibles, y nosotros seremos transformados.</a:t>
            </a:r>
          </a:p>
        </p:txBody>
      </p:sp>
    </p:spTree>
    <p:extLst>
      <p:ext uri="{BB962C8B-B14F-4D97-AF65-F5344CB8AC3E}">
        <p14:creationId xmlns:p14="http://schemas.microsoft.com/office/powerpoint/2010/main" val="370955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7" grpId="0"/>
      <p:bldP spid="39"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09CCE-C3EB-587B-41E6-070ADDB68DC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A1255C5-728F-EAAF-805B-5E0040ED37C3}"/>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84956174-C656-26D9-845A-0C39D07ED8D6}"/>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9C2BD321-3D25-1811-7079-19E98B1A7972}"/>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93DDFC30-210F-5C54-29D9-2F955269A473}"/>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9B1BC8EB-EF49-CD3F-FE3E-9720826EFF3C}"/>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C34A0CB9-E8E3-0454-1872-9EB59DA8763D}"/>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CA35A769-88BA-4FF5-D4A3-3577867FC908}"/>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04E811AD-8BAC-90AF-C098-95157B9D85C0}"/>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AAE727D8-25E1-8D93-12CC-F3F1EF77CB1E}"/>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13" name="2 CuadroTexto">
            <a:extLst>
              <a:ext uri="{FF2B5EF4-FFF2-40B4-BE49-F238E27FC236}">
                <a16:creationId xmlns:a16="http://schemas.microsoft.com/office/drawing/2014/main" id="{53253DFB-F5ED-D362-A5FD-5A4743E3FD7F}"/>
              </a:ext>
            </a:extLst>
          </p:cNvPr>
          <p:cNvSpPr txBox="1"/>
          <p:nvPr/>
        </p:nvSpPr>
        <p:spPr>
          <a:xfrm>
            <a:off x="35496" y="476672"/>
            <a:ext cx="4607496" cy="1324337"/>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19" name="1 CuadroTexto">
            <a:extLst>
              <a:ext uri="{FF2B5EF4-FFF2-40B4-BE49-F238E27FC236}">
                <a16:creationId xmlns:a16="http://schemas.microsoft.com/office/drawing/2014/main" id="{6F08D6BB-0C04-09BD-EC30-42AEF7F02182}"/>
              </a:ext>
            </a:extLst>
          </p:cNvPr>
          <p:cNvSpPr txBox="1"/>
          <p:nvPr/>
        </p:nvSpPr>
        <p:spPr>
          <a:xfrm>
            <a:off x="107504" y="16508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21" name="2 CuadroTexto">
            <a:extLst>
              <a:ext uri="{FF2B5EF4-FFF2-40B4-BE49-F238E27FC236}">
                <a16:creationId xmlns:a16="http://schemas.microsoft.com/office/drawing/2014/main" id="{E7B25446-A5C3-1FAB-F991-FDE27E5B28A4}"/>
              </a:ext>
            </a:extLst>
          </p:cNvPr>
          <p:cNvSpPr txBox="1"/>
          <p:nvPr/>
        </p:nvSpPr>
        <p:spPr>
          <a:xfrm>
            <a:off x="1" y="2124408"/>
            <a:ext cx="4607496" cy="101656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He aquí, os digo un misterio: </a:t>
            </a:r>
            <a:r>
              <a:rPr lang="es-ES" sz="2300" dirty="0">
                <a:solidFill>
                  <a:srgbClr val="00B0F0"/>
                </a:solidFill>
                <a:latin typeface="Calibri"/>
              </a:rPr>
              <a:t>No todos dormiremos;</a:t>
            </a:r>
            <a:r>
              <a:rPr lang="es-ES" sz="2300" dirty="0">
                <a:latin typeface="Calibri"/>
              </a:rPr>
              <a:t> </a:t>
            </a:r>
            <a:r>
              <a:rPr lang="es-ES" sz="2300" dirty="0">
                <a:solidFill>
                  <a:srgbClr val="FFFF00"/>
                </a:solidFill>
                <a:latin typeface="Calibri"/>
              </a:rPr>
              <a:t>pero todos seremos transformados, </a:t>
            </a:r>
          </a:p>
        </p:txBody>
      </p:sp>
      <p:sp>
        <p:nvSpPr>
          <p:cNvPr id="23" name="1 CuadroTexto">
            <a:extLst>
              <a:ext uri="{FF2B5EF4-FFF2-40B4-BE49-F238E27FC236}">
                <a16:creationId xmlns:a16="http://schemas.microsoft.com/office/drawing/2014/main" id="{7366FB75-B044-6FED-2879-75DC227FCCE2}"/>
              </a:ext>
            </a:extLst>
          </p:cNvPr>
          <p:cNvSpPr txBox="1"/>
          <p:nvPr/>
        </p:nvSpPr>
        <p:spPr>
          <a:xfrm>
            <a:off x="142999" y="294701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15:52</a:t>
            </a:r>
          </a:p>
        </p:txBody>
      </p:sp>
      <p:sp>
        <p:nvSpPr>
          <p:cNvPr id="25" name="2 CuadroTexto">
            <a:extLst>
              <a:ext uri="{FF2B5EF4-FFF2-40B4-BE49-F238E27FC236}">
                <a16:creationId xmlns:a16="http://schemas.microsoft.com/office/drawing/2014/main" id="{0D15C5C1-C717-33D5-24F5-5B834C4B02F4}"/>
              </a:ext>
            </a:extLst>
          </p:cNvPr>
          <p:cNvSpPr txBox="1"/>
          <p:nvPr/>
        </p:nvSpPr>
        <p:spPr>
          <a:xfrm>
            <a:off x="35496" y="3381063"/>
            <a:ext cx="4607496" cy="1632113"/>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En un momento, en un abrir y cerrar de ojos, a la final trompeta; porque se tocará la trompeta,</a:t>
            </a:r>
            <a:r>
              <a:rPr lang="es-ES" sz="2300" dirty="0">
                <a:latin typeface="Calibri"/>
              </a:rPr>
              <a:t> y los muertos serán resucitados incorruptibles, y nosotros seremos transformados.</a:t>
            </a:r>
          </a:p>
        </p:txBody>
      </p:sp>
      <p:sp>
        <p:nvSpPr>
          <p:cNvPr id="26" name="1 CuadroTexto">
            <a:extLst>
              <a:ext uri="{FF2B5EF4-FFF2-40B4-BE49-F238E27FC236}">
                <a16:creationId xmlns:a16="http://schemas.microsoft.com/office/drawing/2014/main" id="{1672EA71-1989-18BC-57BD-C15B518D7338}"/>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E1388F00-4056-602F-BA6E-D8A6A59671ED}"/>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latin typeface="Calibri"/>
              </a:rPr>
              <a:t>Porque el Señor mismo con voz de mando, con voz de arcángel, y con trompeta de Dios, descenderá del cielo; y los muertos en Cristo resucitarán primero. Luego nosotros los que vivimos, los que hayamos quedado, seremos arrebatados juntamente con ellos en las nubes para recibir al Señor en el aire, y así estaremos siempre con el Señor.</a:t>
            </a:r>
          </a:p>
        </p:txBody>
      </p:sp>
    </p:spTree>
    <p:extLst>
      <p:ext uri="{BB962C8B-B14F-4D97-AF65-F5344CB8AC3E}">
        <p14:creationId xmlns:p14="http://schemas.microsoft.com/office/powerpoint/2010/main" val="32473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B1806-1C68-ABDE-CE88-3E0F71B4D371}"/>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0A9D14A5-9A7B-DEA8-01FA-87A49C9A04F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75EE16F2-8CA2-9DDF-3C10-BEF76D046E17}"/>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E272E8F4-4FD4-C0E3-6D07-D451C9098551}"/>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025BC2B8-EC85-43BE-04C5-346A55655F44}"/>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A77683B1-3CEA-DA87-7EF5-E399621452E9}"/>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3C2DCAA4-A693-621D-02A3-42C072FD0A48}"/>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94356819-BB72-7CD3-AB65-9188D32EC76C}"/>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DA568184-4B89-099B-F279-46474A7FFE37}"/>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CD497358-6006-3BD1-5AAA-9C09F9215700}"/>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13" name="2 CuadroTexto">
            <a:extLst>
              <a:ext uri="{FF2B5EF4-FFF2-40B4-BE49-F238E27FC236}">
                <a16:creationId xmlns:a16="http://schemas.microsoft.com/office/drawing/2014/main" id="{90AF4DCE-A134-A455-7DBB-1B40714BA20A}"/>
              </a:ext>
            </a:extLst>
          </p:cNvPr>
          <p:cNvSpPr txBox="1"/>
          <p:nvPr/>
        </p:nvSpPr>
        <p:spPr>
          <a:xfrm>
            <a:off x="35496" y="476672"/>
            <a:ext cx="4607496" cy="1324337"/>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19" name="1 CuadroTexto">
            <a:extLst>
              <a:ext uri="{FF2B5EF4-FFF2-40B4-BE49-F238E27FC236}">
                <a16:creationId xmlns:a16="http://schemas.microsoft.com/office/drawing/2014/main" id="{FDD0A218-EA59-79E1-D761-E77BB34405D2}"/>
              </a:ext>
            </a:extLst>
          </p:cNvPr>
          <p:cNvSpPr txBox="1"/>
          <p:nvPr/>
        </p:nvSpPr>
        <p:spPr>
          <a:xfrm>
            <a:off x="107504" y="16508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21" name="2 CuadroTexto">
            <a:extLst>
              <a:ext uri="{FF2B5EF4-FFF2-40B4-BE49-F238E27FC236}">
                <a16:creationId xmlns:a16="http://schemas.microsoft.com/office/drawing/2014/main" id="{7393F729-EBDD-9213-87B6-7FE91030491D}"/>
              </a:ext>
            </a:extLst>
          </p:cNvPr>
          <p:cNvSpPr txBox="1"/>
          <p:nvPr/>
        </p:nvSpPr>
        <p:spPr>
          <a:xfrm>
            <a:off x="1" y="2124408"/>
            <a:ext cx="4607496" cy="101656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He aquí, os digo un misterio: </a:t>
            </a:r>
            <a:r>
              <a:rPr lang="es-ES" sz="2300" dirty="0">
                <a:solidFill>
                  <a:srgbClr val="00B0F0"/>
                </a:solidFill>
                <a:latin typeface="Calibri"/>
              </a:rPr>
              <a:t>No todos dormiremos;</a:t>
            </a:r>
            <a:r>
              <a:rPr lang="es-ES" sz="2300" dirty="0">
                <a:latin typeface="Calibri"/>
              </a:rPr>
              <a:t> </a:t>
            </a:r>
            <a:r>
              <a:rPr lang="es-ES" sz="2300" dirty="0">
                <a:solidFill>
                  <a:srgbClr val="FFFF00"/>
                </a:solidFill>
                <a:latin typeface="Calibri"/>
              </a:rPr>
              <a:t>pero todos seremos transformados, </a:t>
            </a:r>
          </a:p>
        </p:txBody>
      </p:sp>
      <p:sp>
        <p:nvSpPr>
          <p:cNvPr id="23" name="1 CuadroTexto">
            <a:extLst>
              <a:ext uri="{FF2B5EF4-FFF2-40B4-BE49-F238E27FC236}">
                <a16:creationId xmlns:a16="http://schemas.microsoft.com/office/drawing/2014/main" id="{DA569524-AFA0-1A61-8C5C-5CE402BCC3EC}"/>
              </a:ext>
            </a:extLst>
          </p:cNvPr>
          <p:cNvSpPr txBox="1"/>
          <p:nvPr/>
        </p:nvSpPr>
        <p:spPr>
          <a:xfrm>
            <a:off x="142999" y="294701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15:52</a:t>
            </a:r>
          </a:p>
        </p:txBody>
      </p:sp>
      <p:sp>
        <p:nvSpPr>
          <p:cNvPr id="25" name="2 CuadroTexto">
            <a:extLst>
              <a:ext uri="{FF2B5EF4-FFF2-40B4-BE49-F238E27FC236}">
                <a16:creationId xmlns:a16="http://schemas.microsoft.com/office/drawing/2014/main" id="{856DF6CF-ADE3-8E01-EC1C-625446E189CA}"/>
              </a:ext>
            </a:extLst>
          </p:cNvPr>
          <p:cNvSpPr txBox="1"/>
          <p:nvPr/>
        </p:nvSpPr>
        <p:spPr>
          <a:xfrm>
            <a:off x="35496" y="3381063"/>
            <a:ext cx="4607496" cy="1632113"/>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En un momento, en un abrir y cerrar de ojos, a la final trompeta; porque se tocará la trompeta,</a:t>
            </a:r>
            <a:r>
              <a:rPr lang="es-ES" sz="2300" dirty="0">
                <a:latin typeface="Calibri"/>
              </a:rPr>
              <a:t> y los muertos serán resucitados incorruptibles, y nosotros seremos transformados.</a:t>
            </a:r>
          </a:p>
        </p:txBody>
      </p:sp>
      <p:sp>
        <p:nvSpPr>
          <p:cNvPr id="26" name="1 CuadroTexto">
            <a:extLst>
              <a:ext uri="{FF2B5EF4-FFF2-40B4-BE49-F238E27FC236}">
                <a16:creationId xmlns:a16="http://schemas.microsoft.com/office/drawing/2014/main" id="{375361EA-6CBA-0D7D-FFEF-C4CD0C055F8B}"/>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13F3B08E-D702-27FF-28FC-82AFE3388D8F}"/>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latin typeface="Calibri"/>
              </a:rPr>
              <a:t>y los muertos en Cristo resucitarán primero. Luego nosotros los que vivimos, los que hayamos quedado, seremos arrebatados juntamente con ellos en las nubes para recibir al Señor en el aire, y así estaremos siempre con el Señor.</a:t>
            </a:r>
          </a:p>
        </p:txBody>
      </p:sp>
    </p:spTree>
    <p:extLst>
      <p:ext uri="{BB962C8B-B14F-4D97-AF65-F5344CB8AC3E}">
        <p14:creationId xmlns:p14="http://schemas.microsoft.com/office/powerpoint/2010/main" val="14890996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37875-E0E3-EB61-7954-F2823A57DC8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AF073FF-76C2-1742-78B3-E7DBD5D4BAE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47796390-9D03-F2BE-61BD-55E6CA3AD19F}"/>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C4338EAE-35FF-AFAF-DDD0-CAE0AB203DF6}"/>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C649D21B-9931-8943-E4AE-929451EEDF76}"/>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9254853F-6A8A-2CAC-BE6F-41CC7723FF10}"/>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EA03B72E-215E-23FD-8A91-605EFF269F3B}"/>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DC4ADCDC-6818-9286-E155-FD6F92853D8A}"/>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B5E8CC93-4FFF-77C9-2D90-5CA2926822CF}"/>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45303B9B-E07A-2C92-73E1-E5B712FD2113}"/>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13" name="2 CuadroTexto">
            <a:extLst>
              <a:ext uri="{FF2B5EF4-FFF2-40B4-BE49-F238E27FC236}">
                <a16:creationId xmlns:a16="http://schemas.microsoft.com/office/drawing/2014/main" id="{AD21ED57-BCBD-E19A-FC81-1A50FCD28FBC}"/>
              </a:ext>
            </a:extLst>
          </p:cNvPr>
          <p:cNvSpPr txBox="1"/>
          <p:nvPr/>
        </p:nvSpPr>
        <p:spPr>
          <a:xfrm>
            <a:off x="35496" y="476672"/>
            <a:ext cx="4607496" cy="1324337"/>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19" name="1 CuadroTexto">
            <a:extLst>
              <a:ext uri="{FF2B5EF4-FFF2-40B4-BE49-F238E27FC236}">
                <a16:creationId xmlns:a16="http://schemas.microsoft.com/office/drawing/2014/main" id="{8989794A-81A0-57E4-AD1F-4B90DC8E517D}"/>
              </a:ext>
            </a:extLst>
          </p:cNvPr>
          <p:cNvSpPr txBox="1"/>
          <p:nvPr/>
        </p:nvSpPr>
        <p:spPr>
          <a:xfrm>
            <a:off x="107504" y="16508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21" name="2 CuadroTexto">
            <a:extLst>
              <a:ext uri="{FF2B5EF4-FFF2-40B4-BE49-F238E27FC236}">
                <a16:creationId xmlns:a16="http://schemas.microsoft.com/office/drawing/2014/main" id="{8C354950-0488-BB5B-5089-CA7C9DD791F5}"/>
              </a:ext>
            </a:extLst>
          </p:cNvPr>
          <p:cNvSpPr txBox="1"/>
          <p:nvPr/>
        </p:nvSpPr>
        <p:spPr>
          <a:xfrm>
            <a:off x="1" y="2124408"/>
            <a:ext cx="4607496" cy="101656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He aquí, os digo un misterio: </a:t>
            </a:r>
            <a:r>
              <a:rPr lang="es-ES" sz="2300" dirty="0">
                <a:solidFill>
                  <a:srgbClr val="00B0F0"/>
                </a:solidFill>
                <a:latin typeface="Calibri"/>
              </a:rPr>
              <a:t>No todos dormiremos;</a:t>
            </a:r>
            <a:r>
              <a:rPr lang="es-ES" sz="2300" dirty="0">
                <a:latin typeface="Calibri"/>
              </a:rPr>
              <a:t> </a:t>
            </a:r>
            <a:r>
              <a:rPr lang="es-ES" sz="2300" dirty="0">
                <a:solidFill>
                  <a:srgbClr val="FFFF00"/>
                </a:solidFill>
                <a:latin typeface="Calibri"/>
              </a:rPr>
              <a:t>pero todos seremos transformados, </a:t>
            </a:r>
          </a:p>
        </p:txBody>
      </p:sp>
      <p:sp>
        <p:nvSpPr>
          <p:cNvPr id="23" name="1 CuadroTexto">
            <a:extLst>
              <a:ext uri="{FF2B5EF4-FFF2-40B4-BE49-F238E27FC236}">
                <a16:creationId xmlns:a16="http://schemas.microsoft.com/office/drawing/2014/main" id="{5B95ECC2-2FCC-F13F-DF95-4B8CBFEB98B4}"/>
              </a:ext>
            </a:extLst>
          </p:cNvPr>
          <p:cNvSpPr txBox="1"/>
          <p:nvPr/>
        </p:nvSpPr>
        <p:spPr>
          <a:xfrm>
            <a:off x="142999" y="294701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15:52</a:t>
            </a:r>
          </a:p>
        </p:txBody>
      </p:sp>
      <p:sp>
        <p:nvSpPr>
          <p:cNvPr id="25" name="2 CuadroTexto">
            <a:extLst>
              <a:ext uri="{FF2B5EF4-FFF2-40B4-BE49-F238E27FC236}">
                <a16:creationId xmlns:a16="http://schemas.microsoft.com/office/drawing/2014/main" id="{6A6B8468-41CF-DEFD-415D-4544CE192822}"/>
              </a:ext>
            </a:extLst>
          </p:cNvPr>
          <p:cNvSpPr txBox="1"/>
          <p:nvPr/>
        </p:nvSpPr>
        <p:spPr>
          <a:xfrm>
            <a:off x="35496" y="3381063"/>
            <a:ext cx="4607496" cy="1632113"/>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En un momento, en un abrir y cerrar de ojos, a la final trompeta; porque se tocará la trompeta</a:t>
            </a:r>
            <a:r>
              <a:rPr lang="es-ES" sz="2300" dirty="0">
                <a:solidFill>
                  <a:srgbClr val="00B0F0"/>
                </a:solidFill>
                <a:latin typeface="Calibri"/>
              </a:rPr>
              <a:t>, y los muertos serán resucitados incorruptibles, </a:t>
            </a:r>
            <a:r>
              <a:rPr lang="es-ES" sz="2300" dirty="0">
                <a:latin typeface="Calibri"/>
              </a:rPr>
              <a:t>y nosotros seremos transformados.</a:t>
            </a:r>
          </a:p>
        </p:txBody>
      </p:sp>
      <p:sp>
        <p:nvSpPr>
          <p:cNvPr id="26" name="1 CuadroTexto">
            <a:extLst>
              <a:ext uri="{FF2B5EF4-FFF2-40B4-BE49-F238E27FC236}">
                <a16:creationId xmlns:a16="http://schemas.microsoft.com/office/drawing/2014/main" id="{87D84539-8D29-BF5A-0E8F-5E8A303A8AC8}"/>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44855C60-72ED-671B-5718-37277098E59D}"/>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latin typeface="Calibri"/>
              </a:rPr>
              <a:t>y los muertos en Cristo resucitarán primero. Luego nosotros los que vivimos, los que hayamos quedado, seremos arrebatados juntamente con ellos en las nubes para recibir al Señor en el aire, y así estaremos siempre con el Señor.</a:t>
            </a:r>
          </a:p>
        </p:txBody>
      </p:sp>
    </p:spTree>
    <p:extLst>
      <p:ext uri="{BB962C8B-B14F-4D97-AF65-F5344CB8AC3E}">
        <p14:creationId xmlns:p14="http://schemas.microsoft.com/office/powerpoint/2010/main" val="37152637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CA512-BFEB-4335-F2C3-C65C7DEE68E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943653B-9C35-3BDF-7717-5B527A3DC29D}"/>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3DE113F0-2824-D449-004B-A9F1AF0BEEDB}"/>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3DEE003F-366E-1194-1F23-0E6079896861}"/>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BB321545-DF6D-403D-68E1-DE9A8DF3FE92}"/>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049C9F5A-26F7-79C7-9CE9-E8C654F4B06E}"/>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40F72EE6-7B00-94CF-5FEB-DA2D7DAC3D48}"/>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DB891DDE-AEFA-B72C-9506-A8DC5F0A6159}"/>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07A45EA8-3D63-4893-A60E-15A3F2C1E182}"/>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435A2CE6-D818-550A-749C-BC674D9F07E4}"/>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13" name="2 CuadroTexto">
            <a:extLst>
              <a:ext uri="{FF2B5EF4-FFF2-40B4-BE49-F238E27FC236}">
                <a16:creationId xmlns:a16="http://schemas.microsoft.com/office/drawing/2014/main" id="{C3D1C840-B852-CBC9-6F26-D4AD54272CAA}"/>
              </a:ext>
            </a:extLst>
          </p:cNvPr>
          <p:cNvSpPr txBox="1"/>
          <p:nvPr/>
        </p:nvSpPr>
        <p:spPr>
          <a:xfrm>
            <a:off x="35496" y="476672"/>
            <a:ext cx="4607496" cy="1324337"/>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19" name="1 CuadroTexto">
            <a:extLst>
              <a:ext uri="{FF2B5EF4-FFF2-40B4-BE49-F238E27FC236}">
                <a16:creationId xmlns:a16="http://schemas.microsoft.com/office/drawing/2014/main" id="{560D3031-D461-87A8-21D0-62BD4727CC71}"/>
              </a:ext>
            </a:extLst>
          </p:cNvPr>
          <p:cNvSpPr txBox="1"/>
          <p:nvPr/>
        </p:nvSpPr>
        <p:spPr>
          <a:xfrm>
            <a:off x="107504" y="16508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21" name="2 CuadroTexto">
            <a:extLst>
              <a:ext uri="{FF2B5EF4-FFF2-40B4-BE49-F238E27FC236}">
                <a16:creationId xmlns:a16="http://schemas.microsoft.com/office/drawing/2014/main" id="{52BE931C-86B5-C2A1-99F6-32E96DD3592B}"/>
              </a:ext>
            </a:extLst>
          </p:cNvPr>
          <p:cNvSpPr txBox="1"/>
          <p:nvPr/>
        </p:nvSpPr>
        <p:spPr>
          <a:xfrm>
            <a:off x="1" y="2124408"/>
            <a:ext cx="4607496" cy="101656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He aquí, os digo un misterio: </a:t>
            </a:r>
            <a:r>
              <a:rPr lang="es-ES" sz="2300" dirty="0">
                <a:solidFill>
                  <a:srgbClr val="00B0F0"/>
                </a:solidFill>
                <a:latin typeface="Calibri"/>
              </a:rPr>
              <a:t>No todos dormiremos;</a:t>
            </a:r>
            <a:r>
              <a:rPr lang="es-ES" sz="2300" dirty="0">
                <a:latin typeface="Calibri"/>
              </a:rPr>
              <a:t> </a:t>
            </a:r>
            <a:r>
              <a:rPr lang="es-ES" sz="2300" dirty="0">
                <a:solidFill>
                  <a:srgbClr val="FFFF00"/>
                </a:solidFill>
                <a:latin typeface="Calibri"/>
              </a:rPr>
              <a:t>pero todos seremos transformados, </a:t>
            </a:r>
          </a:p>
        </p:txBody>
      </p:sp>
      <p:sp>
        <p:nvSpPr>
          <p:cNvPr id="23" name="1 CuadroTexto">
            <a:extLst>
              <a:ext uri="{FF2B5EF4-FFF2-40B4-BE49-F238E27FC236}">
                <a16:creationId xmlns:a16="http://schemas.microsoft.com/office/drawing/2014/main" id="{2DF95BF8-A26B-A619-7D0F-27BDDF2A6567}"/>
              </a:ext>
            </a:extLst>
          </p:cNvPr>
          <p:cNvSpPr txBox="1"/>
          <p:nvPr/>
        </p:nvSpPr>
        <p:spPr>
          <a:xfrm>
            <a:off x="142999" y="294701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15:52</a:t>
            </a:r>
          </a:p>
        </p:txBody>
      </p:sp>
      <p:sp>
        <p:nvSpPr>
          <p:cNvPr id="25" name="2 CuadroTexto">
            <a:extLst>
              <a:ext uri="{FF2B5EF4-FFF2-40B4-BE49-F238E27FC236}">
                <a16:creationId xmlns:a16="http://schemas.microsoft.com/office/drawing/2014/main" id="{FA6142F9-481A-048C-9E9C-E4EA4C0BE50D}"/>
              </a:ext>
            </a:extLst>
          </p:cNvPr>
          <p:cNvSpPr txBox="1"/>
          <p:nvPr/>
        </p:nvSpPr>
        <p:spPr>
          <a:xfrm>
            <a:off x="35496" y="3381063"/>
            <a:ext cx="4607496" cy="1632113"/>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En un momento, en un abrir y cerrar de ojos, a la final trompeta; porque se tocará la trompeta</a:t>
            </a:r>
            <a:r>
              <a:rPr lang="es-ES" sz="2300" dirty="0">
                <a:solidFill>
                  <a:srgbClr val="00B0F0"/>
                </a:solidFill>
                <a:latin typeface="Calibri"/>
              </a:rPr>
              <a:t>, y los muertos serán resucitados incorruptibles, </a:t>
            </a:r>
            <a:r>
              <a:rPr lang="es-ES" sz="2300" dirty="0">
                <a:latin typeface="Calibri"/>
              </a:rPr>
              <a:t>y nosotros seremos transformados.</a:t>
            </a:r>
          </a:p>
        </p:txBody>
      </p:sp>
      <p:sp>
        <p:nvSpPr>
          <p:cNvPr id="26" name="1 CuadroTexto">
            <a:extLst>
              <a:ext uri="{FF2B5EF4-FFF2-40B4-BE49-F238E27FC236}">
                <a16:creationId xmlns:a16="http://schemas.microsoft.com/office/drawing/2014/main" id="{FE8E9E93-9800-173C-91D4-09FE8DC4508F}"/>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315F3FD4-B091-7C6A-AA0E-8E934D5F33DF}"/>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solidFill>
                  <a:srgbClr val="00B0F0"/>
                </a:solidFill>
                <a:latin typeface="Calibri"/>
              </a:rPr>
              <a:t>y los muertos en Cristo resucitarán primero. </a:t>
            </a:r>
            <a:r>
              <a:rPr lang="es-ES" sz="2300" dirty="0">
                <a:latin typeface="Calibri"/>
              </a:rPr>
              <a:t>Luego nosotros los que vivimos, los que hayamos quedado, seremos arrebatados juntamente con ellos en las nubes para recibir al Señor en el aire, y así estaremos siempre con el Señor.</a:t>
            </a:r>
          </a:p>
        </p:txBody>
      </p:sp>
    </p:spTree>
    <p:extLst>
      <p:ext uri="{BB962C8B-B14F-4D97-AF65-F5344CB8AC3E}">
        <p14:creationId xmlns:p14="http://schemas.microsoft.com/office/powerpoint/2010/main" val="12810693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26225-8B88-0424-DA04-B679C2E9E3AD}"/>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DB39EC1-BA28-2068-DCC7-AA4A63E000B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7A25B3A3-56AC-A42D-38C2-803105CC8463}"/>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24A0BE36-EB1D-389E-B7BE-9B26BF8B46F6}"/>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89D5FB7C-3B94-8212-BD6C-60822363BE38}"/>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8DC83251-0BAA-6624-4F3E-FB85AC1F8742}"/>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542B3C3D-5EB8-52BC-81A9-7D036FF9AC38}"/>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E618C7C6-234A-8A4A-F1D5-4E76F08957E3}"/>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30002D67-4D55-35FE-922C-926AF990676C}"/>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76300E3C-9615-FB15-EE10-216AB98384A4}"/>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13" name="2 CuadroTexto">
            <a:extLst>
              <a:ext uri="{FF2B5EF4-FFF2-40B4-BE49-F238E27FC236}">
                <a16:creationId xmlns:a16="http://schemas.microsoft.com/office/drawing/2014/main" id="{8272DD2B-F8CD-4ED8-E8AA-ACD1FCF6A4A4}"/>
              </a:ext>
            </a:extLst>
          </p:cNvPr>
          <p:cNvSpPr txBox="1"/>
          <p:nvPr/>
        </p:nvSpPr>
        <p:spPr>
          <a:xfrm>
            <a:off x="35496" y="476672"/>
            <a:ext cx="4607496" cy="1324337"/>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19" name="1 CuadroTexto">
            <a:extLst>
              <a:ext uri="{FF2B5EF4-FFF2-40B4-BE49-F238E27FC236}">
                <a16:creationId xmlns:a16="http://schemas.microsoft.com/office/drawing/2014/main" id="{63FF3ACA-BB60-09AC-2487-AA6AACF74EEB}"/>
              </a:ext>
            </a:extLst>
          </p:cNvPr>
          <p:cNvSpPr txBox="1"/>
          <p:nvPr/>
        </p:nvSpPr>
        <p:spPr>
          <a:xfrm>
            <a:off x="107504" y="16508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21" name="2 CuadroTexto">
            <a:extLst>
              <a:ext uri="{FF2B5EF4-FFF2-40B4-BE49-F238E27FC236}">
                <a16:creationId xmlns:a16="http://schemas.microsoft.com/office/drawing/2014/main" id="{B7E296F4-B842-E781-9D9A-956C0DDFEFEF}"/>
              </a:ext>
            </a:extLst>
          </p:cNvPr>
          <p:cNvSpPr txBox="1"/>
          <p:nvPr/>
        </p:nvSpPr>
        <p:spPr>
          <a:xfrm>
            <a:off x="1" y="2124408"/>
            <a:ext cx="4607496" cy="101656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He aquí, os digo un misterio: </a:t>
            </a:r>
            <a:r>
              <a:rPr lang="es-ES" sz="2300" dirty="0">
                <a:solidFill>
                  <a:srgbClr val="00B0F0"/>
                </a:solidFill>
                <a:latin typeface="Calibri"/>
              </a:rPr>
              <a:t>No todos dormiremos;</a:t>
            </a:r>
            <a:r>
              <a:rPr lang="es-ES" sz="2300" dirty="0">
                <a:latin typeface="Calibri"/>
              </a:rPr>
              <a:t> </a:t>
            </a:r>
            <a:r>
              <a:rPr lang="es-ES" sz="2300" dirty="0">
                <a:solidFill>
                  <a:srgbClr val="FFFF00"/>
                </a:solidFill>
                <a:latin typeface="Calibri"/>
              </a:rPr>
              <a:t>pero todos seremos transformados, </a:t>
            </a:r>
          </a:p>
        </p:txBody>
      </p:sp>
      <p:sp>
        <p:nvSpPr>
          <p:cNvPr id="23" name="1 CuadroTexto">
            <a:extLst>
              <a:ext uri="{FF2B5EF4-FFF2-40B4-BE49-F238E27FC236}">
                <a16:creationId xmlns:a16="http://schemas.microsoft.com/office/drawing/2014/main" id="{431B21C6-2C92-F934-13B2-E2270635CEAE}"/>
              </a:ext>
            </a:extLst>
          </p:cNvPr>
          <p:cNvSpPr txBox="1"/>
          <p:nvPr/>
        </p:nvSpPr>
        <p:spPr>
          <a:xfrm>
            <a:off x="142999" y="294701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15:52</a:t>
            </a:r>
          </a:p>
        </p:txBody>
      </p:sp>
      <p:sp>
        <p:nvSpPr>
          <p:cNvPr id="25" name="2 CuadroTexto">
            <a:extLst>
              <a:ext uri="{FF2B5EF4-FFF2-40B4-BE49-F238E27FC236}">
                <a16:creationId xmlns:a16="http://schemas.microsoft.com/office/drawing/2014/main" id="{467C19A0-9320-C8AA-ADB8-C6C56F6609D6}"/>
              </a:ext>
            </a:extLst>
          </p:cNvPr>
          <p:cNvSpPr txBox="1"/>
          <p:nvPr/>
        </p:nvSpPr>
        <p:spPr>
          <a:xfrm>
            <a:off x="35496" y="3381063"/>
            <a:ext cx="4607496" cy="1632113"/>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En un momento, en un abrir y cerrar de ojos, a la final trompeta; porque se tocará la trompeta</a:t>
            </a:r>
            <a:r>
              <a:rPr lang="es-ES" sz="2300" dirty="0">
                <a:solidFill>
                  <a:srgbClr val="00B0F0"/>
                </a:solidFill>
                <a:latin typeface="Calibri"/>
              </a:rPr>
              <a:t>, y los muertos serán resucitados incorruptibles, </a:t>
            </a:r>
            <a:r>
              <a:rPr lang="es-ES" sz="2300" dirty="0">
                <a:solidFill>
                  <a:srgbClr val="FFFF00"/>
                </a:solidFill>
                <a:latin typeface="Calibri"/>
              </a:rPr>
              <a:t>y nosotros seremos transformados.</a:t>
            </a:r>
          </a:p>
        </p:txBody>
      </p:sp>
      <p:sp>
        <p:nvSpPr>
          <p:cNvPr id="26" name="1 CuadroTexto">
            <a:extLst>
              <a:ext uri="{FF2B5EF4-FFF2-40B4-BE49-F238E27FC236}">
                <a16:creationId xmlns:a16="http://schemas.microsoft.com/office/drawing/2014/main" id="{5C124609-D21C-6EA5-9AB5-D8A458DF5B69}"/>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005E8A91-0C44-9C86-374A-A6A020C78AD3}"/>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solidFill>
                  <a:srgbClr val="00B0F0"/>
                </a:solidFill>
                <a:latin typeface="Calibri"/>
              </a:rPr>
              <a:t>y los muertos en Cristo resucitarán primero. </a:t>
            </a:r>
            <a:r>
              <a:rPr lang="es-ES" sz="2300" dirty="0">
                <a:latin typeface="Calibri"/>
              </a:rPr>
              <a:t>Luego nosotros los que vivimos, los que hayamos quedado, seremos arrebatados juntamente con ellos en las nubes para recibir al Señor en el aire, y así estaremos siempre con el Señor.</a:t>
            </a:r>
          </a:p>
        </p:txBody>
      </p:sp>
    </p:spTree>
    <p:extLst>
      <p:ext uri="{BB962C8B-B14F-4D97-AF65-F5344CB8AC3E}">
        <p14:creationId xmlns:p14="http://schemas.microsoft.com/office/powerpoint/2010/main" val="21975707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07D0E-DB38-CC91-1AA7-5BEED3786E8D}"/>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C77E432-E58A-217B-58C7-7D8409826952}"/>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AE124254-FED1-C4F3-4461-6DF810876F66}"/>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2FCB00E4-5805-4F8E-17A7-B17A3385CF05}"/>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11589B3-20FC-1181-A861-82CB10140FE9}"/>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8C108FCD-9766-C6C2-F68D-2827970E7789}"/>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5585BB27-BC82-1495-46E8-8A13C4D8FBA0}"/>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98E6A707-6BA8-0FBF-D5D0-13FF2EE3683D}"/>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F371C728-01E5-C93D-EB6A-DC36A06FB454}"/>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FCEB4B88-DC24-2978-3E3D-BCC028AC6ADC}"/>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15:50</a:t>
            </a:r>
          </a:p>
        </p:txBody>
      </p:sp>
      <p:sp>
        <p:nvSpPr>
          <p:cNvPr id="13" name="2 CuadroTexto">
            <a:extLst>
              <a:ext uri="{FF2B5EF4-FFF2-40B4-BE49-F238E27FC236}">
                <a16:creationId xmlns:a16="http://schemas.microsoft.com/office/drawing/2014/main" id="{15108C52-6200-75AE-839A-22B26DF391C4}"/>
              </a:ext>
            </a:extLst>
          </p:cNvPr>
          <p:cNvSpPr txBox="1"/>
          <p:nvPr/>
        </p:nvSpPr>
        <p:spPr>
          <a:xfrm>
            <a:off x="35496" y="476672"/>
            <a:ext cx="4607496" cy="1324337"/>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Pero esto digo, hermanos: </a:t>
            </a:r>
            <a:r>
              <a:rPr lang="es-ES" sz="2300" dirty="0">
                <a:solidFill>
                  <a:srgbClr val="00B0F0"/>
                </a:solidFill>
                <a:latin typeface="Calibri"/>
              </a:rPr>
              <a:t>que la carne y la sangre no pueden heredar el reino de Dios,</a:t>
            </a:r>
            <a:r>
              <a:rPr lang="es-ES" sz="2300" dirty="0">
                <a:latin typeface="Calibri"/>
              </a:rPr>
              <a:t> </a:t>
            </a:r>
            <a:r>
              <a:rPr lang="es-ES" sz="2300" dirty="0">
                <a:solidFill>
                  <a:srgbClr val="FFFF00"/>
                </a:solidFill>
                <a:latin typeface="Calibri"/>
              </a:rPr>
              <a:t>ni la corrupción hereda la incorrupción. </a:t>
            </a:r>
          </a:p>
        </p:txBody>
      </p:sp>
      <p:sp>
        <p:nvSpPr>
          <p:cNvPr id="19" name="1 CuadroTexto">
            <a:extLst>
              <a:ext uri="{FF2B5EF4-FFF2-40B4-BE49-F238E27FC236}">
                <a16:creationId xmlns:a16="http://schemas.microsoft.com/office/drawing/2014/main" id="{7FFBC6C7-0D25-4E46-045F-D8068AE64015}"/>
              </a:ext>
            </a:extLst>
          </p:cNvPr>
          <p:cNvSpPr txBox="1"/>
          <p:nvPr/>
        </p:nvSpPr>
        <p:spPr>
          <a:xfrm>
            <a:off x="107504" y="16508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15:51</a:t>
            </a:r>
          </a:p>
        </p:txBody>
      </p:sp>
      <p:sp>
        <p:nvSpPr>
          <p:cNvPr id="21" name="2 CuadroTexto">
            <a:extLst>
              <a:ext uri="{FF2B5EF4-FFF2-40B4-BE49-F238E27FC236}">
                <a16:creationId xmlns:a16="http://schemas.microsoft.com/office/drawing/2014/main" id="{F0B7772B-2364-C28A-4DEE-A59848442FF7}"/>
              </a:ext>
            </a:extLst>
          </p:cNvPr>
          <p:cNvSpPr txBox="1"/>
          <p:nvPr/>
        </p:nvSpPr>
        <p:spPr>
          <a:xfrm>
            <a:off x="1" y="2124408"/>
            <a:ext cx="4607496" cy="1016560"/>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He aquí, os digo un misterio: </a:t>
            </a:r>
            <a:r>
              <a:rPr lang="es-ES" sz="2300" dirty="0">
                <a:solidFill>
                  <a:srgbClr val="00B0F0"/>
                </a:solidFill>
                <a:latin typeface="Calibri"/>
              </a:rPr>
              <a:t>No todos dormiremos;</a:t>
            </a:r>
            <a:r>
              <a:rPr lang="es-ES" sz="2300" dirty="0">
                <a:latin typeface="Calibri"/>
              </a:rPr>
              <a:t> </a:t>
            </a:r>
            <a:r>
              <a:rPr lang="es-ES" sz="2300" dirty="0">
                <a:solidFill>
                  <a:srgbClr val="FFFF00"/>
                </a:solidFill>
                <a:latin typeface="Calibri"/>
              </a:rPr>
              <a:t>pero todos seremos transformados, </a:t>
            </a:r>
          </a:p>
        </p:txBody>
      </p:sp>
      <p:sp>
        <p:nvSpPr>
          <p:cNvPr id="23" name="1 CuadroTexto">
            <a:extLst>
              <a:ext uri="{FF2B5EF4-FFF2-40B4-BE49-F238E27FC236}">
                <a16:creationId xmlns:a16="http://schemas.microsoft.com/office/drawing/2014/main" id="{EB266DFA-143B-2031-6FCE-F6275646BC97}"/>
              </a:ext>
            </a:extLst>
          </p:cNvPr>
          <p:cNvSpPr txBox="1"/>
          <p:nvPr/>
        </p:nvSpPr>
        <p:spPr>
          <a:xfrm>
            <a:off x="142999" y="294701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15:52</a:t>
            </a:r>
          </a:p>
        </p:txBody>
      </p:sp>
      <p:sp>
        <p:nvSpPr>
          <p:cNvPr id="25" name="2 CuadroTexto">
            <a:extLst>
              <a:ext uri="{FF2B5EF4-FFF2-40B4-BE49-F238E27FC236}">
                <a16:creationId xmlns:a16="http://schemas.microsoft.com/office/drawing/2014/main" id="{39F9B993-6CBC-79CC-3888-DF97D6261F98}"/>
              </a:ext>
            </a:extLst>
          </p:cNvPr>
          <p:cNvSpPr txBox="1"/>
          <p:nvPr/>
        </p:nvSpPr>
        <p:spPr>
          <a:xfrm>
            <a:off x="35496" y="3381063"/>
            <a:ext cx="4607496" cy="1632113"/>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En un momento, en un abrir y cerrar de ojos, a la final trompeta; porque se tocará la trompeta</a:t>
            </a:r>
            <a:r>
              <a:rPr lang="es-ES" sz="2300" dirty="0">
                <a:solidFill>
                  <a:srgbClr val="00B0F0"/>
                </a:solidFill>
                <a:latin typeface="Calibri"/>
              </a:rPr>
              <a:t>, y los muertos serán resucitados incorruptibles, </a:t>
            </a:r>
            <a:r>
              <a:rPr lang="es-ES" sz="2300" dirty="0">
                <a:solidFill>
                  <a:srgbClr val="FFFF00"/>
                </a:solidFill>
                <a:latin typeface="Calibri"/>
              </a:rPr>
              <a:t>y nosotros seremos transformados.</a:t>
            </a:r>
          </a:p>
        </p:txBody>
      </p:sp>
      <p:sp>
        <p:nvSpPr>
          <p:cNvPr id="26" name="1 CuadroTexto">
            <a:extLst>
              <a:ext uri="{FF2B5EF4-FFF2-40B4-BE49-F238E27FC236}">
                <a16:creationId xmlns:a16="http://schemas.microsoft.com/office/drawing/2014/main" id="{6A9461CA-93FD-657F-49F3-D6DE9D8BE128}"/>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4330F256-8010-46BC-F1E3-7D971AA64211}"/>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solidFill>
                  <a:srgbClr val="00B0F0"/>
                </a:solidFill>
                <a:latin typeface="Calibri"/>
              </a:rPr>
              <a:t>y los muertos en Cristo resucitarán primero. </a:t>
            </a:r>
            <a:r>
              <a:rPr lang="es-ES" sz="2300" dirty="0">
                <a:solidFill>
                  <a:srgbClr val="FFFF00"/>
                </a:solidFill>
                <a:latin typeface="Calibri"/>
              </a:rPr>
              <a:t>Luego nosotros los que vivimos, los que hayamos quedado, seremos arrebatados juntamente con ellos en las nubes para recibir al Señor en el aire,</a:t>
            </a:r>
            <a:r>
              <a:rPr lang="es-ES" sz="2300" dirty="0">
                <a:latin typeface="Calibri"/>
              </a:rPr>
              <a:t> </a:t>
            </a:r>
            <a:r>
              <a:rPr lang="es-ES" sz="2300" dirty="0">
                <a:solidFill>
                  <a:srgbClr val="FFFF00"/>
                </a:solidFill>
                <a:latin typeface="Calibri"/>
              </a:rPr>
              <a:t>y así estaremos siempre con el Señor.</a:t>
            </a:r>
          </a:p>
        </p:txBody>
      </p:sp>
      <p:sp>
        <p:nvSpPr>
          <p:cNvPr id="2" name="TextBox 1">
            <a:extLst>
              <a:ext uri="{FF2B5EF4-FFF2-40B4-BE49-F238E27FC236}">
                <a16:creationId xmlns:a16="http://schemas.microsoft.com/office/drawing/2014/main" id="{921D755C-2544-36BF-7C48-F3264C02FA49}"/>
              </a:ext>
            </a:extLst>
          </p:cNvPr>
          <p:cNvSpPr txBox="1"/>
          <p:nvPr/>
        </p:nvSpPr>
        <p:spPr>
          <a:xfrm>
            <a:off x="4612860" y="3205386"/>
            <a:ext cx="4536504"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la segunda venida de Cristo, los muertos en Cristo serán resucitados incorruptibles y los vivos serán transformados</a:t>
            </a:r>
          </a:p>
        </p:txBody>
      </p:sp>
    </p:spTree>
    <p:extLst>
      <p:ext uri="{BB962C8B-B14F-4D97-AF65-F5344CB8AC3E}">
        <p14:creationId xmlns:p14="http://schemas.microsoft.com/office/powerpoint/2010/main" val="1609372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93729-BA9A-9975-E978-8E90B5FFAB4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5C9515EA-43DB-FA03-7B12-1C99B5F5AED3}"/>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15:1, 2</a:t>
            </a:r>
          </a:p>
        </p:txBody>
      </p:sp>
      <p:sp>
        <p:nvSpPr>
          <p:cNvPr id="5" name="2 CuadroTexto">
            <a:extLst>
              <a:ext uri="{FF2B5EF4-FFF2-40B4-BE49-F238E27FC236}">
                <a16:creationId xmlns:a16="http://schemas.microsoft.com/office/drawing/2014/main" id="{E81B8D1E-8143-27E8-99B6-1F033B40344B}"/>
              </a:ext>
            </a:extLst>
          </p:cNvPr>
          <p:cNvSpPr txBox="1"/>
          <p:nvPr/>
        </p:nvSpPr>
        <p:spPr>
          <a:xfrm>
            <a:off x="-52985" y="396417"/>
            <a:ext cx="9233497"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Además os declaro, hermanos, </a:t>
            </a:r>
            <a:r>
              <a:rPr lang="es-ES" sz="2300" u="sng" dirty="0">
                <a:solidFill>
                  <a:srgbClr val="FFFF00"/>
                </a:solidFill>
                <a:latin typeface="Calibri"/>
              </a:rPr>
              <a:t>el evangelio que os he predicado</a:t>
            </a:r>
            <a:r>
              <a:rPr lang="es-ES" sz="2300" dirty="0">
                <a:solidFill>
                  <a:srgbClr val="FFFF00"/>
                </a:solidFill>
                <a:latin typeface="Calibri"/>
              </a:rPr>
              <a:t>,</a:t>
            </a:r>
            <a:r>
              <a:rPr lang="es-ES" sz="2300" dirty="0">
                <a:latin typeface="Calibri"/>
              </a:rPr>
              <a:t> el cual también recibisteis, en el cual también perseveráis; por el cual asimismo, si retenéis la palabra que os he predicado, sois salvos, si no creísteis en vano. </a:t>
            </a:r>
          </a:p>
        </p:txBody>
      </p:sp>
      <p:sp>
        <p:nvSpPr>
          <p:cNvPr id="11" name="TextBox 10">
            <a:extLst>
              <a:ext uri="{FF2B5EF4-FFF2-40B4-BE49-F238E27FC236}">
                <a16:creationId xmlns:a16="http://schemas.microsoft.com/office/drawing/2014/main" id="{4F2E735C-FBB9-6245-25CD-A19884E8B566}"/>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3" name="TextBox 2">
            <a:extLst>
              <a:ext uri="{FF2B5EF4-FFF2-40B4-BE49-F238E27FC236}">
                <a16:creationId xmlns:a16="http://schemas.microsoft.com/office/drawing/2014/main" id="{5B3459FA-C6B9-CC11-C7D8-579E217552E7}"/>
              </a:ext>
            </a:extLst>
          </p:cNvPr>
          <p:cNvSpPr txBox="1"/>
          <p:nvPr/>
        </p:nvSpPr>
        <p:spPr>
          <a:xfrm>
            <a:off x="4589675" y="19060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6" name="1 CuadroTexto">
            <a:extLst>
              <a:ext uri="{FF2B5EF4-FFF2-40B4-BE49-F238E27FC236}">
                <a16:creationId xmlns:a16="http://schemas.microsoft.com/office/drawing/2014/main" id="{FBEDA601-7A1A-59EA-391D-C34D7B5824BB}"/>
              </a:ext>
            </a:extLst>
          </p:cNvPr>
          <p:cNvSpPr txBox="1"/>
          <p:nvPr/>
        </p:nvSpPr>
        <p:spPr>
          <a:xfrm>
            <a:off x="195985" y="1367951"/>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15:3, 4</a:t>
            </a:r>
          </a:p>
        </p:txBody>
      </p:sp>
      <p:sp>
        <p:nvSpPr>
          <p:cNvPr id="8" name="2 CuadroTexto">
            <a:extLst>
              <a:ext uri="{FF2B5EF4-FFF2-40B4-BE49-F238E27FC236}">
                <a16:creationId xmlns:a16="http://schemas.microsoft.com/office/drawing/2014/main" id="{719AFAAC-93F0-6305-B977-A9C9256D8095}"/>
              </a:ext>
            </a:extLst>
          </p:cNvPr>
          <p:cNvSpPr txBox="1"/>
          <p:nvPr/>
        </p:nvSpPr>
        <p:spPr>
          <a:xfrm>
            <a:off x="73356" y="1809394"/>
            <a:ext cx="442663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primeramente os he enseñado lo que asimismo recibí: </a:t>
            </a:r>
            <a:r>
              <a:rPr lang="es-ES" sz="2400" dirty="0">
                <a:solidFill>
                  <a:srgbClr val="00B0F0"/>
                </a:solidFill>
                <a:latin typeface="Calibri"/>
              </a:rPr>
              <a:t>Que Cristo murió por nuestros pecados, </a:t>
            </a:r>
            <a:r>
              <a:rPr lang="es-ES" sz="2400" u="sng" dirty="0">
                <a:solidFill>
                  <a:srgbClr val="00B0F0"/>
                </a:solidFill>
                <a:latin typeface="Calibri"/>
              </a:rPr>
              <a:t>conforme a las Escrituras</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y que fue sepultado, y que resucitó al tercer día, </a:t>
            </a:r>
            <a:r>
              <a:rPr lang="es-ES" sz="2400" u="sng" dirty="0">
                <a:solidFill>
                  <a:srgbClr val="FFFF00"/>
                </a:solidFill>
                <a:latin typeface="Calibri"/>
              </a:rPr>
              <a:t>conforme a las Escrituras</a:t>
            </a:r>
            <a:r>
              <a:rPr lang="es-ES" sz="2400" dirty="0">
                <a:solidFill>
                  <a:srgbClr val="FFFF00"/>
                </a:solidFill>
                <a:latin typeface="Calibri"/>
              </a:rPr>
              <a:t>.</a:t>
            </a:r>
          </a:p>
        </p:txBody>
      </p:sp>
      <p:sp>
        <p:nvSpPr>
          <p:cNvPr id="13" name="1 CuadroTexto">
            <a:extLst>
              <a:ext uri="{FF2B5EF4-FFF2-40B4-BE49-F238E27FC236}">
                <a16:creationId xmlns:a16="http://schemas.microsoft.com/office/drawing/2014/main" id="{31C2558E-BAAD-B022-BC62-D4836737A2AD}"/>
              </a:ext>
            </a:extLst>
          </p:cNvPr>
          <p:cNvSpPr txBox="1"/>
          <p:nvPr/>
        </p:nvSpPr>
        <p:spPr>
          <a:xfrm>
            <a:off x="195985" y="404886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Lucas 24:46</a:t>
            </a:r>
          </a:p>
        </p:txBody>
      </p:sp>
      <p:sp>
        <p:nvSpPr>
          <p:cNvPr id="15" name="2 CuadroTexto">
            <a:extLst>
              <a:ext uri="{FF2B5EF4-FFF2-40B4-BE49-F238E27FC236}">
                <a16:creationId xmlns:a16="http://schemas.microsoft.com/office/drawing/2014/main" id="{CE8C386A-DB75-9CAE-5160-86016EF2727F}"/>
              </a:ext>
            </a:extLst>
          </p:cNvPr>
          <p:cNvSpPr txBox="1"/>
          <p:nvPr/>
        </p:nvSpPr>
        <p:spPr>
          <a:xfrm>
            <a:off x="73356" y="4490303"/>
            <a:ext cx="4426636"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les dijo: </a:t>
            </a:r>
            <a:r>
              <a:rPr lang="es-ES" sz="2400" u="sng" dirty="0">
                <a:solidFill>
                  <a:srgbClr val="FFFF00"/>
                </a:solidFill>
                <a:latin typeface="Calibri"/>
              </a:rPr>
              <a:t>Así está escrito</a:t>
            </a:r>
            <a:r>
              <a:rPr lang="es-ES" sz="2400" dirty="0">
                <a:solidFill>
                  <a:srgbClr val="FFFF00"/>
                </a:solidFill>
                <a:latin typeface="Calibri"/>
              </a:rPr>
              <a:t>, y así fue necesario que el Cristo padeciese, y resucitase de los muertos al tercer día;</a:t>
            </a:r>
          </a:p>
        </p:txBody>
      </p:sp>
      <p:sp>
        <p:nvSpPr>
          <p:cNvPr id="10" name="1 CuadroTexto">
            <a:extLst>
              <a:ext uri="{FF2B5EF4-FFF2-40B4-BE49-F238E27FC236}">
                <a16:creationId xmlns:a16="http://schemas.microsoft.com/office/drawing/2014/main" id="{C3F6074B-5ED2-1D6D-BA71-1198CF4BE5D5}"/>
              </a:ext>
            </a:extLst>
          </p:cNvPr>
          <p:cNvSpPr txBox="1"/>
          <p:nvPr/>
        </p:nvSpPr>
        <p:spPr>
          <a:xfrm>
            <a:off x="4770950" y="341186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15:5-8</a:t>
            </a:r>
          </a:p>
        </p:txBody>
      </p:sp>
      <p:sp>
        <p:nvSpPr>
          <p:cNvPr id="14" name="2 CuadroTexto">
            <a:extLst>
              <a:ext uri="{FF2B5EF4-FFF2-40B4-BE49-F238E27FC236}">
                <a16:creationId xmlns:a16="http://schemas.microsoft.com/office/drawing/2014/main" id="{39E118EA-4A2E-9103-B737-31B9FD1B16E7}"/>
              </a:ext>
            </a:extLst>
          </p:cNvPr>
          <p:cNvSpPr txBox="1"/>
          <p:nvPr/>
        </p:nvSpPr>
        <p:spPr>
          <a:xfrm>
            <a:off x="4717364" y="3874749"/>
            <a:ext cx="4426636"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que apareció a Cefas, y después a los doce. Después apareció a más de quinientos hermanos a la vez, de los cuales muchos viven aún, y otros ya duermen. Después apareció a Jacobo; después a todos los apóstoles; y al último de todos, como a un abortivo, me apareció a mí.</a:t>
            </a:r>
          </a:p>
        </p:txBody>
      </p:sp>
    </p:spTree>
    <p:extLst>
      <p:ext uri="{BB962C8B-B14F-4D97-AF65-F5344CB8AC3E}">
        <p14:creationId xmlns:p14="http://schemas.microsoft.com/office/powerpoint/2010/main" val="1792155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49535-B9ED-53D9-C7AA-9DB8F07BA84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4B0E9AD-3DB0-5339-D775-334B7F6B6663}"/>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8A8B2928-2C5E-EA93-8258-BF75F93832EC}"/>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C83F318B-35AD-B79B-26B0-69E930B7972C}"/>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6368D835-156E-B28A-D916-61FAD967BDF6}"/>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6D2A3FA3-6267-EC08-0CCD-D0ED0DEB9FA0}"/>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DCB52476-C4D8-14F2-DDEA-AF94D7EA99FF}"/>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46E45469-A65E-9CB1-58B9-AEF4EB8FECA6}"/>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228B468C-F96C-A5F6-98B5-AD42E4A300B7}"/>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6FA43F80-AFE2-46BF-C94E-009E5B3504C0}"/>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15:54, 55</a:t>
            </a:r>
          </a:p>
        </p:txBody>
      </p:sp>
      <p:sp>
        <p:nvSpPr>
          <p:cNvPr id="13" name="2 CuadroTexto">
            <a:extLst>
              <a:ext uri="{FF2B5EF4-FFF2-40B4-BE49-F238E27FC236}">
                <a16:creationId xmlns:a16="http://schemas.microsoft.com/office/drawing/2014/main" id="{57DB6404-92E3-D3BE-95AB-68B0B70B932C}"/>
              </a:ext>
            </a:extLst>
          </p:cNvPr>
          <p:cNvSpPr txBox="1"/>
          <p:nvPr/>
        </p:nvSpPr>
        <p:spPr>
          <a:xfrm>
            <a:off x="35496" y="524288"/>
            <a:ext cx="4607496" cy="2555443"/>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Y cuando esto corruptible se haya vestido de incorrupción, y esto mortal se haya vestido de inmortalidad, entonces se cumplirá la palabra que está escrita: Sorbida es la muerte en victoria. ¿Dónde está, oh muerte, tu aguijón? ¿Dónde, oh sepulcro, tu victoria?</a:t>
            </a:r>
          </a:p>
        </p:txBody>
      </p:sp>
      <p:sp>
        <p:nvSpPr>
          <p:cNvPr id="26" name="1 CuadroTexto">
            <a:extLst>
              <a:ext uri="{FF2B5EF4-FFF2-40B4-BE49-F238E27FC236}">
                <a16:creationId xmlns:a16="http://schemas.microsoft.com/office/drawing/2014/main" id="{1E44C344-A210-834F-5EC0-E5544DEC0E82}"/>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832257DA-6CA5-3264-AA80-988B62CA3702}"/>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solidFill>
                  <a:srgbClr val="00B0F0"/>
                </a:solidFill>
                <a:latin typeface="Calibri"/>
              </a:rPr>
              <a:t>y los muertos en Cristo resucitarán primero. </a:t>
            </a:r>
            <a:r>
              <a:rPr lang="es-ES" sz="2300" dirty="0">
                <a:solidFill>
                  <a:srgbClr val="FFFF00"/>
                </a:solidFill>
                <a:latin typeface="Calibri"/>
              </a:rPr>
              <a:t>Luego nosotros los que vivimos, los que hayamos quedado, seremos arrebatados juntamente con ellos en las nubes para recibir al Señor en el aire,</a:t>
            </a:r>
            <a:r>
              <a:rPr lang="es-ES" sz="2300" dirty="0">
                <a:latin typeface="Calibri"/>
              </a:rPr>
              <a:t> </a:t>
            </a:r>
            <a:r>
              <a:rPr lang="es-ES" sz="2300" dirty="0">
                <a:solidFill>
                  <a:srgbClr val="FFFF00"/>
                </a:solidFill>
                <a:latin typeface="Calibri"/>
              </a:rPr>
              <a:t>y así estaremos siempre con el Señor.</a:t>
            </a:r>
          </a:p>
        </p:txBody>
      </p:sp>
      <p:sp>
        <p:nvSpPr>
          <p:cNvPr id="2" name="TextBox 1">
            <a:extLst>
              <a:ext uri="{FF2B5EF4-FFF2-40B4-BE49-F238E27FC236}">
                <a16:creationId xmlns:a16="http://schemas.microsoft.com/office/drawing/2014/main" id="{7DB231AC-1C98-812E-335A-17D9DD12F19A}"/>
              </a:ext>
            </a:extLst>
          </p:cNvPr>
          <p:cNvSpPr txBox="1"/>
          <p:nvPr/>
        </p:nvSpPr>
        <p:spPr>
          <a:xfrm>
            <a:off x="4612860" y="3205386"/>
            <a:ext cx="4536504"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la segunda venida de Cristo, los muertos en Cristo serán resucitados incorruptibles y los vivos serán transformados</a:t>
            </a:r>
          </a:p>
        </p:txBody>
      </p:sp>
    </p:spTree>
    <p:extLst>
      <p:ext uri="{BB962C8B-B14F-4D97-AF65-F5344CB8AC3E}">
        <p14:creationId xmlns:p14="http://schemas.microsoft.com/office/powerpoint/2010/main" val="427691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281E9-D130-2C91-5C5E-4BC074B5754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F2C27FE-C079-A0BB-E97A-B79CC126170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0AF252AD-DA6B-C975-EC08-44A131BE8BE0}"/>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2F21A8FE-E47F-25FD-B3B4-C89956F7BE6F}"/>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F346A1F7-0805-68F5-B0CD-1DFDABAC7C57}"/>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77766D9B-A374-FE10-67D1-D4CE6F7FDECB}"/>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A3F97051-464F-CF12-8E61-3FC910129CB1}"/>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0C31E585-69CE-529C-7D39-A0BF2B81A115}"/>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264FF0FD-CA46-1937-8992-721D7953EF3E}"/>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3090ECF2-FED4-4BFE-FA74-2A5BE4F61D5E}"/>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15:54, 55</a:t>
            </a:r>
          </a:p>
        </p:txBody>
      </p:sp>
      <p:sp>
        <p:nvSpPr>
          <p:cNvPr id="13" name="2 CuadroTexto">
            <a:extLst>
              <a:ext uri="{FF2B5EF4-FFF2-40B4-BE49-F238E27FC236}">
                <a16:creationId xmlns:a16="http://schemas.microsoft.com/office/drawing/2014/main" id="{C28725CC-0ECB-D581-E6EB-A83F37FF313B}"/>
              </a:ext>
            </a:extLst>
          </p:cNvPr>
          <p:cNvSpPr txBox="1"/>
          <p:nvPr/>
        </p:nvSpPr>
        <p:spPr>
          <a:xfrm>
            <a:off x="35496" y="524288"/>
            <a:ext cx="4607496" cy="2555443"/>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Y cuando esto corruptible se haya vestido de incorrupción, y esto mortal se haya vestido de inmortalidad, </a:t>
            </a:r>
            <a:r>
              <a:rPr lang="es-ES" sz="2300" dirty="0">
                <a:latin typeface="Calibri"/>
              </a:rPr>
              <a:t>entonces se cumplirá la palabra que está escrita: Sorbida es la muerte en victoria. ¿Dónde está, oh muerte, tu aguijón? ¿Dónde, oh sepulcro, tu victoria?</a:t>
            </a:r>
          </a:p>
        </p:txBody>
      </p:sp>
      <p:sp>
        <p:nvSpPr>
          <p:cNvPr id="26" name="1 CuadroTexto">
            <a:extLst>
              <a:ext uri="{FF2B5EF4-FFF2-40B4-BE49-F238E27FC236}">
                <a16:creationId xmlns:a16="http://schemas.microsoft.com/office/drawing/2014/main" id="{09E363D2-EF43-43D1-AB6C-C7F97D0AD87B}"/>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B04C1092-DF72-46DC-D2AE-C973B63F442A}"/>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solidFill>
                  <a:srgbClr val="00B0F0"/>
                </a:solidFill>
                <a:latin typeface="Calibri"/>
              </a:rPr>
              <a:t>y los muertos en Cristo resucitarán primero. </a:t>
            </a:r>
            <a:r>
              <a:rPr lang="es-ES" sz="2300" dirty="0">
                <a:solidFill>
                  <a:srgbClr val="FFFF00"/>
                </a:solidFill>
                <a:latin typeface="Calibri"/>
              </a:rPr>
              <a:t>Luego nosotros los que vivimos, los que hayamos quedado, seremos arrebatados juntamente con ellos en las nubes para recibir al Señor en el aire,</a:t>
            </a:r>
            <a:r>
              <a:rPr lang="es-ES" sz="2300" dirty="0">
                <a:latin typeface="Calibri"/>
              </a:rPr>
              <a:t> </a:t>
            </a:r>
            <a:r>
              <a:rPr lang="es-ES" sz="2300" dirty="0">
                <a:solidFill>
                  <a:srgbClr val="FFFF00"/>
                </a:solidFill>
                <a:latin typeface="Calibri"/>
              </a:rPr>
              <a:t>y así estaremos siempre con el Señor.</a:t>
            </a:r>
          </a:p>
        </p:txBody>
      </p:sp>
      <p:sp>
        <p:nvSpPr>
          <p:cNvPr id="2" name="TextBox 1">
            <a:extLst>
              <a:ext uri="{FF2B5EF4-FFF2-40B4-BE49-F238E27FC236}">
                <a16:creationId xmlns:a16="http://schemas.microsoft.com/office/drawing/2014/main" id="{CD104482-B0F1-8229-F1A3-8DE74C2DFACE}"/>
              </a:ext>
            </a:extLst>
          </p:cNvPr>
          <p:cNvSpPr txBox="1"/>
          <p:nvPr/>
        </p:nvSpPr>
        <p:spPr>
          <a:xfrm>
            <a:off x="4612860" y="3205386"/>
            <a:ext cx="4536504"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la segunda venida de Cristo, los muertos en Cristo serán resucitados incorruptibles y los vivos serán transformados</a:t>
            </a:r>
          </a:p>
        </p:txBody>
      </p:sp>
    </p:spTree>
    <p:extLst>
      <p:ext uri="{BB962C8B-B14F-4D97-AF65-F5344CB8AC3E}">
        <p14:creationId xmlns:p14="http://schemas.microsoft.com/office/powerpoint/2010/main" val="35479765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561DC-A74B-52AB-4120-F34077CD607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A28F5C6-C0D6-25A2-78E1-C69CE4736CF5}"/>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38E1B8C8-95FD-1412-DB93-62DE94561A82}"/>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E40447F9-0A63-D198-0963-056C97DB92D2}"/>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BD1F2CF6-95FB-6268-522F-8BBBA10A5D29}"/>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A74CFD80-1CBB-3509-9F2F-42F2FC167D34}"/>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3AC0AECD-D9EE-0F6D-5C0C-CF31FE213E11}"/>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3EB415AE-9806-1736-893A-5A09303E7F5D}"/>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8D945AA8-3D58-852F-29EC-A077B9D052C4}"/>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89CC8C76-249F-BCB3-9D67-C4B4D709A8A7}"/>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15:54, 55</a:t>
            </a:r>
          </a:p>
        </p:txBody>
      </p:sp>
      <p:sp>
        <p:nvSpPr>
          <p:cNvPr id="13" name="2 CuadroTexto">
            <a:extLst>
              <a:ext uri="{FF2B5EF4-FFF2-40B4-BE49-F238E27FC236}">
                <a16:creationId xmlns:a16="http://schemas.microsoft.com/office/drawing/2014/main" id="{64FF82A4-2EF4-2544-C7A8-27465A514757}"/>
              </a:ext>
            </a:extLst>
          </p:cNvPr>
          <p:cNvSpPr txBox="1"/>
          <p:nvPr/>
        </p:nvSpPr>
        <p:spPr>
          <a:xfrm>
            <a:off x="35496" y="524288"/>
            <a:ext cx="4607496" cy="2555443"/>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Y cuando esto corruptible se haya vestido de incorrupción, y esto mortal se haya vestido de inmortalidad, </a:t>
            </a:r>
            <a:r>
              <a:rPr lang="es-ES" sz="2300" dirty="0">
                <a:solidFill>
                  <a:srgbClr val="00B0F0"/>
                </a:solidFill>
                <a:latin typeface="Calibri"/>
              </a:rPr>
              <a:t>entonces se cumplirá la palabra que está escrita: Sorbida es la muerte en victoria.</a:t>
            </a:r>
            <a:r>
              <a:rPr lang="es-ES" sz="2300" dirty="0">
                <a:latin typeface="Calibri"/>
              </a:rPr>
              <a:t> ¿Dónde está, oh muerte, tu aguijón? ¿Dónde, oh sepulcro, tu victoria?</a:t>
            </a:r>
          </a:p>
        </p:txBody>
      </p:sp>
      <p:sp>
        <p:nvSpPr>
          <p:cNvPr id="26" name="1 CuadroTexto">
            <a:extLst>
              <a:ext uri="{FF2B5EF4-FFF2-40B4-BE49-F238E27FC236}">
                <a16:creationId xmlns:a16="http://schemas.microsoft.com/office/drawing/2014/main" id="{72597712-EC1E-3925-D16B-4A645142F4A8}"/>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CF80CAB5-10D1-682E-A249-BD1D5D645426}"/>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solidFill>
                  <a:srgbClr val="00B0F0"/>
                </a:solidFill>
                <a:latin typeface="Calibri"/>
              </a:rPr>
              <a:t>y los muertos en Cristo resucitarán primero. </a:t>
            </a:r>
            <a:r>
              <a:rPr lang="es-ES" sz="2300" dirty="0">
                <a:solidFill>
                  <a:srgbClr val="FFFF00"/>
                </a:solidFill>
                <a:latin typeface="Calibri"/>
              </a:rPr>
              <a:t>Luego nosotros los que vivimos, los que hayamos quedado, seremos arrebatados juntamente con ellos en las nubes para recibir al Señor en el aire,</a:t>
            </a:r>
            <a:r>
              <a:rPr lang="es-ES" sz="2300" dirty="0">
                <a:latin typeface="Calibri"/>
              </a:rPr>
              <a:t> </a:t>
            </a:r>
            <a:r>
              <a:rPr lang="es-ES" sz="2300" dirty="0">
                <a:solidFill>
                  <a:srgbClr val="FFFF00"/>
                </a:solidFill>
                <a:latin typeface="Calibri"/>
              </a:rPr>
              <a:t>y así estaremos siempre con el Señor.</a:t>
            </a:r>
          </a:p>
        </p:txBody>
      </p:sp>
      <p:sp>
        <p:nvSpPr>
          <p:cNvPr id="2" name="TextBox 1">
            <a:extLst>
              <a:ext uri="{FF2B5EF4-FFF2-40B4-BE49-F238E27FC236}">
                <a16:creationId xmlns:a16="http://schemas.microsoft.com/office/drawing/2014/main" id="{546AB72A-75D1-025C-45E5-86332300A465}"/>
              </a:ext>
            </a:extLst>
          </p:cNvPr>
          <p:cNvSpPr txBox="1"/>
          <p:nvPr/>
        </p:nvSpPr>
        <p:spPr>
          <a:xfrm>
            <a:off x="4612860" y="3205386"/>
            <a:ext cx="4536504"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la segunda venida de Cristo, los muertos en Cristo serán resucitados incorruptibles y los vivos serán transformados</a:t>
            </a:r>
          </a:p>
        </p:txBody>
      </p:sp>
    </p:spTree>
    <p:extLst>
      <p:ext uri="{BB962C8B-B14F-4D97-AF65-F5344CB8AC3E}">
        <p14:creationId xmlns:p14="http://schemas.microsoft.com/office/powerpoint/2010/main" val="3503848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D2096-4673-64BC-1127-502095B55026}"/>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F43744B-3151-906A-FCBA-4901F648A45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C0815D99-97F5-8C25-492B-875CAA5E7CBD}"/>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9E1D7852-B391-EF2D-F728-8C2EDDC78A82}"/>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65373ED8-2CF8-0F4B-1D1C-C2158B59F019}"/>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C260854F-1E93-3570-BA01-886E9541CD0D}"/>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2CFA2F9E-1C71-F603-FC8D-394B76C07AE1}"/>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83AE423A-6935-0E3D-45D7-4A6BDF127764}"/>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3D13AC46-4E08-0C43-17BF-4CDEA628CE70}"/>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F1967EF2-0F33-EC6A-44D1-6E672BD681DA}"/>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15:54, 55</a:t>
            </a:r>
          </a:p>
        </p:txBody>
      </p:sp>
      <p:sp>
        <p:nvSpPr>
          <p:cNvPr id="13" name="2 CuadroTexto">
            <a:extLst>
              <a:ext uri="{FF2B5EF4-FFF2-40B4-BE49-F238E27FC236}">
                <a16:creationId xmlns:a16="http://schemas.microsoft.com/office/drawing/2014/main" id="{EF1FF534-2DD4-7886-FF29-5928C549AC30}"/>
              </a:ext>
            </a:extLst>
          </p:cNvPr>
          <p:cNvSpPr txBox="1"/>
          <p:nvPr/>
        </p:nvSpPr>
        <p:spPr>
          <a:xfrm>
            <a:off x="35496" y="524288"/>
            <a:ext cx="4607496" cy="2555443"/>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Y cuando esto corruptible se haya vestido de incorrupción, y esto mortal se haya vestido de inmortalidad, </a:t>
            </a:r>
            <a:r>
              <a:rPr lang="es-ES" sz="2300" dirty="0">
                <a:solidFill>
                  <a:srgbClr val="00B0F0"/>
                </a:solidFill>
                <a:latin typeface="Calibri"/>
              </a:rPr>
              <a:t>entonces se cumplirá la palabra que está escrita: Sorbida es la muerte en victoria.</a:t>
            </a:r>
            <a:r>
              <a:rPr lang="es-ES" sz="2300" dirty="0">
                <a:latin typeface="Calibri"/>
              </a:rPr>
              <a:t> </a:t>
            </a:r>
            <a:r>
              <a:rPr lang="es-ES" sz="2300" dirty="0">
                <a:solidFill>
                  <a:srgbClr val="FFFF00"/>
                </a:solidFill>
                <a:latin typeface="Calibri"/>
              </a:rPr>
              <a:t>¿Dónde está, oh muerte, tu aguijón? ¿Dónde, oh sepulcro, tu victoria?</a:t>
            </a:r>
          </a:p>
        </p:txBody>
      </p:sp>
      <p:sp>
        <p:nvSpPr>
          <p:cNvPr id="26" name="1 CuadroTexto">
            <a:extLst>
              <a:ext uri="{FF2B5EF4-FFF2-40B4-BE49-F238E27FC236}">
                <a16:creationId xmlns:a16="http://schemas.microsoft.com/office/drawing/2014/main" id="{7739001A-487B-4152-A7AE-D06FB8FAB193}"/>
              </a:ext>
            </a:extLst>
          </p:cNvPr>
          <p:cNvSpPr txBox="1"/>
          <p:nvPr/>
        </p:nvSpPr>
        <p:spPr>
          <a:xfrm>
            <a:off x="2341842" y="48040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Tes 4:16, 17</a:t>
            </a:r>
          </a:p>
        </p:txBody>
      </p:sp>
      <p:sp>
        <p:nvSpPr>
          <p:cNvPr id="27" name="2 CuadroTexto">
            <a:extLst>
              <a:ext uri="{FF2B5EF4-FFF2-40B4-BE49-F238E27FC236}">
                <a16:creationId xmlns:a16="http://schemas.microsoft.com/office/drawing/2014/main" id="{3B7F2CE1-9C06-732D-F006-3F264D990946}"/>
              </a:ext>
            </a:extLst>
          </p:cNvPr>
          <p:cNvSpPr txBox="1"/>
          <p:nvPr/>
        </p:nvSpPr>
        <p:spPr>
          <a:xfrm>
            <a:off x="35496" y="5276340"/>
            <a:ext cx="9106721" cy="1571199"/>
          </a:xfrm>
          <a:prstGeom prst="rect">
            <a:avLst/>
          </a:prstGeom>
          <a:noFill/>
        </p:spPr>
        <p:txBody>
          <a:bodyPr wrap="square" rtlCol="0">
            <a:spAutoFit/>
          </a:bodyPr>
          <a:lstStyle/>
          <a:p>
            <a:pPr algn="ctr" fontAlgn="auto">
              <a:lnSpc>
                <a:spcPts val="2300"/>
              </a:lnSpc>
              <a:spcBef>
                <a:spcPts val="0"/>
              </a:spcBef>
              <a:spcAft>
                <a:spcPts val="0"/>
              </a:spcAft>
            </a:pPr>
            <a:r>
              <a:rPr lang="es-ES" sz="2300" dirty="0">
                <a:solidFill>
                  <a:srgbClr val="FFFF00"/>
                </a:solidFill>
                <a:latin typeface="Calibri"/>
              </a:rPr>
              <a:t>Porque el Señor mismo con voz de mando, con voz de arcángel, y con trompeta de Dios, descenderá del cielo; </a:t>
            </a:r>
            <a:r>
              <a:rPr lang="es-ES" sz="2300" dirty="0">
                <a:solidFill>
                  <a:srgbClr val="00B0F0"/>
                </a:solidFill>
                <a:latin typeface="Calibri"/>
              </a:rPr>
              <a:t>y los muertos en Cristo resucitarán primero. </a:t>
            </a:r>
            <a:r>
              <a:rPr lang="es-ES" sz="2300" dirty="0">
                <a:solidFill>
                  <a:srgbClr val="FFFF00"/>
                </a:solidFill>
                <a:latin typeface="Calibri"/>
              </a:rPr>
              <a:t>Luego nosotros los que vivimos, los que hayamos quedado, seremos arrebatados juntamente con ellos en las nubes para recibir al Señor en el aire,</a:t>
            </a:r>
            <a:r>
              <a:rPr lang="es-ES" sz="2300" dirty="0">
                <a:latin typeface="Calibri"/>
              </a:rPr>
              <a:t> </a:t>
            </a:r>
            <a:r>
              <a:rPr lang="es-ES" sz="2300" dirty="0">
                <a:solidFill>
                  <a:srgbClr val="FFFF00"/>
                </a:solidFill>
                <a:latin typeface="Calibri"/>
              </a:rPr>
              <a:t>y así estaremos siempre con el Señor.</a:t>
            </a:r>
          </a:p>
        </p:txBody>
      </p:sp>
      <p:sp>
        <p:nvSpPr>
          <p:cNvPr id="2" name="TextBox 1">
            <a:extLst>
              <a:ext uri="{FF2B5EF4-FFF2-40B4-BE49-F238E27FC236}">
                <a16:creationId xmlns:a16="http://schemas.microsoft.com/office/drawing/2014/main" id="{5F328D61-B781-7D56-7F10-402B36C07BFA}"/>
              </a:ext>
            </a:extLst>
          </p:cNvPr>
          <p:cNvSpPr txBox="1"/>
          <p:nvPr/>
        </p:nvSpPr>
        <p:spPr>
          <a:xfrm>
            <a:off x="4612860" y="3205386"/>
            <a:ext cx="4536504"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la segunda venida de Cristo, los muertos en Cristo serán resucitados incorruptibles y los vivos serán transformados</a:t>
            </a:r>
          </a:p>
        </p:txBody>
      </p:sp>
      <p:sp>
        <p:nvSpPr>
          <p:cNvPr id="6" name="TextBox 5">
            <a:extLst>
              <a:ext uri="{FF2B5EF4-FFF2-40B4-BE49-F238E27FC236}">
                <a16:creationId xmlns:a16="http://schemas.microsoft.com/office/drawing/2014/main" id="{C133A9B0-2949-CFF3-9582-09DD29AE60CE}"/>
              </a:ext>
            </a:extLst>
          </p:cNvPr>
          <p:cNvSpPr txBox="1"/>
          <p:nvPr/>
        </p:nvSpPr>
        <p:spPr>
          <a:xfrm>
            <a:off x="4605713" y="396161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Finalmente, la victoria sobre la muerte será completa</a:t>
            </a:r>
          </a:p>
        </p:txBody>
      </p:sp>
    </p:spTree>
    <p:extLst>
      <p:ext uri="{BB962C8B-B14F-4D97-AF65-F5344CB8AC3E}">
        <p14:creationId xmlns:p14="http://schemas.microsoft.com/office/powerpoint/2010/main" val="68242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1991-7A5A-7E6A-80AE-2FD71B9885C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C47F9A7-1326-1593-F42E-F8065A20BF67}"/>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971580F8-14A8-9265-6AFB-8EF05507EFEF}"/>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C688F9DD-CD46-69F6-B040-38DB88149D9A}"/>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CDE81097-6057-E757-B5F8-913D67315602}"/>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E8C84DE3-8785-31FE-CE1C-7408594981DE}"/>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2398FA88-756D-5443-603C-C77FF2CFFE14}"/>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D8A04A4C-A01F-C197-EABC-68DE884178E3}"/>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4874E031-0E78-130C-08E1-091213CC2B17}"/>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0C5F5891-CD27-03FD-E950-09EC4C59F31B}"/>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15:54, 55</a:t>
            </a:r>
          </a:p>
        </p:txBody>
      </p:sp>
      <p:sp>
        <p:nvSpPr>
          <p:cNvPr id="13" name="2 CuadroTexto">
            <a:extLst>
              <a:ext uri="{FF2B5EF4-FFF2-40B4-BE49-F238E27FC236}">
                <a16:creationId xmlns:a16="http://schemas.microsoft.com/office/drawing/2014/main" id="{E5B06558-EF3D-ECEF-29AD-222BFCFF22CD}"/>
              </a:ext>
            </a:extLst>
          </p:cNvPr>
          <p:cNvSpPr txBox="1"/>
          <p:nvPr/>
        </p:nvSpPr>
        <p:spPr>
          <a:xfrm>
            <a:off x="35496" y="524288"/>
            <a:ext cx="4607496" cy="2555443"/>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Y cuando esto corruptible se haya vestido de incorrupción, y esto mortal se haya vestido de inmortalidad, </a:t>
            </a:r>
            <a:r>
              <a:rPr lang="es-ES" sz="2300" dirty="0">
                <a:solidFill>
                  <a:srgbClr val="00B0F0"/>
                </a:solidFill>
                <a:latin typeface="Calibri"/>
              </a:rPr>
              <a:t>entonces se cumplirá la palabra que está escrita: Sorbida es la muerte en victoria.</a:t>
            </a:r>
            <a:r>
              <a:rPr lang="es-ES" sz="2300" dirty="0">
                <a:latin typeface="Calibri"/>
              </a:rPr>
              <a:t> </a:t>
            </a:r>
            <a:r>
              <a:rPr lang="es-ES" sz="2300" dirty="0">
                <a:solidFill>
                  <a:srgbClr val="FFFF00"/>
                </a:solidFill>
                <a:latin typeface="Calibri"/>
              </a:rPr>
              <a:t>¿Dónde está, oh muerte, tu aguijón? ¿Dónde, oh sepulcro, tu victoria?</a:t>
            </a:r>
          </a:p>
        </p:txBody>
      </p:sp>
      <p:sp>
        <p:nvSpPr>
          <p:cNvPr id="26" name="1 CuadroTexto">
            <a:extLst>
              <a:ext uri="{FF2B5EF4-FFF2-40B4-BE49-F238E27FC236}">
                <a16:creationId xmlns:a16="http://schemas.microsoft.com/office/drawing/2014/main" id="{E78CC57C-8A6D-F765-4A1F-E69F6E13E18D}"/>
              </a:ext>
            </a:extLst>
          </p:cNvPr>
          <p:cNvSpPr txBox="1"/>
          <p:nvPr/>
        </p:nvSpPr>
        <p:spPr>
          <a:xfrm>
            <a:off x="-29649" y="30383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15:57</a:t>
            </a:r>
          </a:p>
        </p:txBody>
      </p:sp>
      <p:sp>
        <p:nvSpPr>
          <p:cNvPr id="27" name="2 CuadroTexto">
            <a:extLst>
              <a:ext uri="{FF2B5EF4-FFF2-40B4-BE49-F238E27FC236}">
                <a16:creationId xmlns:a16="http://schemas.microsoft.com/office/drawing/2014/main" id="{6EE97369-79F9-AC46-97E8-B08672421043}"/>
              </a:ext>
            </a:extLst>
          </p:cNvPr>
          <p:cNvSpPr txBox="1"/>
          <p:nvPr/>
        </p:nvSpPr>
        <p:spPr>
          <a:xfrm>
            <a:off x="5364" y="3523464"/>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latin typeface="Calibri"/>
              </a:rPr>
              <a:t>Mas gracias sean dadas a Dios, que nos da la victoria por medio de nuestro Señor Jesucristo. </a:t>
            </a:r>
          </a:p>
        </p:txBody>
      </p:sp>
      <p:sp>
        <p:nvSpPr>
          <p:cNvPr id="2" name="TextBox 1">
            <a:extLst>
              <a:ext uri="{FF2B5EF4-FFF2-40B4-BE49-F238E27FC236}">
                <a16:creationId xmlns:a16="http://schemas.microsoft.com/office/drawing/2014/main" id="{F895C13E-9BBA-5D39-7A16-A44EBA53599C}"/>
              </a:ext>
            </a:extLst>
          </p:cNvPr>
          <p:cNvSpPr txBox="1"/>
          <p:nvPr/>
        </p:nvSpPr>
        <p:spPr>
          <a:xfrm>
            <a:off x="4612860" y="3205386"/>
            <a:ext cx="4536504"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la segunda venida de Cristo, los muertos en Cristo serán resucitados incorruptibles y los vivos serán transformados</a:t>
            </a:r>
          </a:p>
        </p:txBody>
      </p:sp>
      <p:sp>
        <p:nvSpPr>
          <p:cNvPr id="6" name="TextBox 5">
            <a:extLst>
              <a:ext uri="{FF2B5EF4-FFF2-40B4-BE49-F238E27FC236}">
                <a16:creationId xmlns:a16="http://schemas.microsoft.com/office/drawing/2014/main" id="{938416C9-E2AC-D2E2-C76E-51AE4F77736A}"/>
              </a:ext>
            </a:extLst>
          </p:cNvPr>
          <p:cNvSpPr txBox="1"/>
          <p:nvPr/>
        </p:nvSpPr>
        <p:spPr>
          <a:xfrm>
            <a:off x="4605713" y="396161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Finalmente, la victoria sobre la muerte será completa</a:t>
            </a:r>
          </a:p>
        </p:txBody>
      </p:sp>
    </p:spTree>
    <p:extLst>
      <p:ext uri="{BB962C8B-B14F-4D97-AF65-F5344CB8AC3E}">
        <p14:creationId xmlns:p14="http://schemas.microsoft.com/office/powerpoint/2010/main" val="137171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34696-3EB1-D8AD-9592-ACA7D315E29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95D1822-3852-64A7-5F05-A0B8DA5FE38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D45DA0D7-0911-E189-DE47-43216245F0A4}"/>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A03E46A8-4845-8158-E72A-305889CE6FFE}"/>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306960DD-6FDE-1AD0-E638-985925061A05}"/>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F468C513-6336-9575-000B-44982F11E328}"/>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695EBFC3-722A-9403-30E5-A8FDD1081456}"/>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E33ACE66-349D-7D5A-CE87-F1C41B4D8D64}"/>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09C5F4B1-6B60-82BA-7529-66D5F280EB41}"/>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77FF7D75-0C36-6AB4-1AA3-E6A1CC998856}"/>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15:54, 55</a:t>
            </a:r>
          </a:p>
        </p:txBody>
      </p:sp>
      <p:sp>
        <p:nvSpPr>
          <p:cNvPr id="13" name="2 CuadroTexto">
            <a:extLst>
              <a:ext uri="{FF2B5EF4-FFF2-40B4-BE49-F238E27FC236}">
                <a16:creationId xmlns:a16="http://schemas.microsoft.com/office/drawing/2014/main" id="{0EFBF089-3DB5-B608-3460-ADED39446F64}"/>
              </a:ext>
            </a:extLst>
          </p:cNvPr>
          <p:cNvSpPr txBox="1"/>
          <p:nvPr/>
        </p:nvSpPr>
        <p:spPr>
          <a:xfrm>
            <a:off x="35496" y="524288"/>
            <a:ext cx="4607496" cy="2555443"/>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Y cuando esto corruptible se haya vestido de incorrupción, y esto mortal se haya vestido de inmortalidad, </a:t>
            </a:r>
            <a:r>
              <a:rPr lang="es-ES" sz="2300" dirty="0">
                <a:solidFill>
                  <a:srgbClr val="00B0F0"/>
                </a:solidFill>
                <a:latin typeface="Calibri"/>
              </a:rPr>
              <a:t>entonces se cumplirá la palabra que está escrita: Sorbida es la muerte en victoria.</a:t>
            </a:r>
            <a:r>
              <a:rPr lang="es-ES" sz="2300" dirty="0">
                <a:latin typeface="Calibri"/>
              </a:rPr>
              <a:t> </a:t>
            </a:r>
            <a:r>
              <a:rPr lang="es-ES" sz="2300" dirty="0">
                <a:solidFill>
                  <a:srgbClr val="FFFF00"/>
                </a:solidFill>
                <a:latin typeface="Calibri"/>
              </a:rPr>
              <a:t>¿Dónde está, oh muerte, tu aguijón? ¿Dónde, oh sepulcro, tu victoria?</a:t>
            </a:r>
          </a:p>
        </p:txBody>
      </p:sp>
      <p:sp>
        <p:nvSpPr>
          <p:cNvPr id="26" name="1 CuadroTexto">
            <a:extLst>
              <a:ext uri="{FF2B5EF4-FFF2-40B4-BE49-F238E27FC236}">
                <a16:creationId xmlns:a16="http://schemas.microsoft.com/office/drawing/2014/main" id="{5EE897A2-E01D-3D15-BBF3-AC0143367912}"/>
              </a:ext>
            </a:extLst>
          </p:cNvPr>
          <p:cNvSpPr txBox="1"/>
          <p:nvPr/>
        </p:nvSpPr>
        <p:spPr>
          <a:xfrm>
            <a:off x="-29649" y="30383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15:57</a:t>
            </a:r>
          </a:p>
        </p:txBody>
      </p:sp>
      <p:sp>
        <p:nvSpPr>
          <p:cNvPr id="27" name="2 CuadroTexto">
            <a:extLst>
              <a:ext uri="{FF2B5EF4-FFF2-40B4-BE49-F238E27FC236}">
                <a16:creationId xmlns:a16="http://schemas.microsoft.com/office/drawing/2014/main" id="{9204FFFF-5006-5DE7-60CF-0A8A4D602154}"/>
              </a:ext>
            </a:extLst>
          </p:cNvPr>
          <p:cNvSpPr txBox="1"/>
          <p:nvPr/>
        </p:nvSpPr>
        <p:spPr>
          <a:xfrm>
            <a:off x="5364" y="3523464"/>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gracias sean dadas a Dios, </a:t>
            </a:r>
            <a:r>
              <a:rPr lang="es-ES" sz="2300" dirty="0">
                <a:latin typeface="Calibri"/>
              </a:rPr>
              <a:t>que nos da la victoria por medio de nuestro Señor Jesucristo. </a:t>
            </a:r>
          </a:p>
        </p:txBody>
      </p:sp>
      <p:sp>
        <p:nvSpPr>
          <p:cNvPr id="2" name="TextBox 1">
            <a:extLst>
              <a:ext uri="{FF2B5EF4-FFF2-40B4-BE49-F238E27FC236}">
                <a16:creationId xmlns:a16="http://schemas.microsoft.com/office/drawing/2014/main" id="{6A5AC118-4E4F-5B24-2408-E76BE751E281}"/>
              </a:ext>
            </a:extLst>
          </p:cNvPr>
          <p:cNvSpPr txBox="1"/>
          <p:nvPr/>
        </p:nvSpPr>
        <p:spPr>
          <a:xfrm>
            <a:off x="4612860" y="3205386"/>
            <a:ext cx="4536504"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la segunda venida de Cristo, los muertos en Cristo serán resucitados incorruptibles y los vivos serán transformados</a:t>
            </a:r>
          </a:p>
        </p:txBody>
      </p:sp>
      <p:sp>
        <p:nvSpPr>
          <p:cNvPr id="6" name="TextBox 5">
            <a:extLst>
              <a:ext uri="{FF2B5EF4-FFF2-40B4-BE49-F238E27FC236}">
                <a16:creationId xmlns:a16="http://schemas.microsoft.com/office/drawing/2014/main" id="{6E0EE9EE-8407-833E-4A9F-9916BF411C81}"/>
              </a:ext>
            </a:extLst>
          </p:cNvPr>
          <p:cNvSpPr txBox="1"/>
          <p:nvPr/>
        </p:nvSpPr>
        <p:spPr>
          <a:xfrm>
            <a:off x="4605713" y="396161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Finalmente, la victoria sobre la muerte será completa</a:t>
            </a:r>
          </a:p>
        </p:txBody>
      </p:sp>
    </p:spTree>
    <p:extLst>
      <p:ext uri="{BB962C8B-B14F-4D97-AF65-F5344CB8AC3E}">
        <p14:creationId xmlns:p14="http://schemas.microsoft.com/office/powerpoint/2010/main" val="4886069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E9C8A-9AF7-3C7C-D70C-A368246E981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84731DE-9D7E-CD11-78C8-1F4B3ECC109D}"/>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poder de la resurrección de Cristo</a:t>
            </a:r>
          </a:p>
        </p:txBody>
      </p:sp>
      <p:sp>
        <p:nvSpPr>
          <p:cNvPr id="14" name="TextBox 13">
            <a:extLst>
              <a:ext uri="{FF2B5EF4-FFF2-40B4-BE49-F238E27FC236}">
                <a16:creationId xmlns:a16="http://schemas.microsoft.com/office/drawing/2014/main" id="{F09E61E1-4665-6B87-A8E6-D9A72EF21D9D}"/>
              </a:ext>
            </a:extLst>
          </p:cNvPr>
          <p:cNvSpPr txBox="1"/>
          <p:nvPr/>
        </p:nvSpPr>
        <p:spPr>
          <a:xfrm>
            <a:off x="4589675"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Proclamando la resurrección de Cristo</a:t>
            </a:r>
          </a:p>
        </p:txBody>
      </p:sp>
      <p:sp>
        <p:nvSpPr>
          <p:cNvPr id="18" name="TextBox 17">
            <a:extLst>
              <a:ext uri="{FF2B5EF4-FFF2-40B4-BE49-F238E27FC236}">
                <a16:creationId xmlns:a16="http://schemas.microsoft.com/office/drawing/2014/main" id="{CB4059EC-24EA-0C5D-AF49-E83398761547}"/>
              </a:ext>
            </a:extLst>
          </p:cNvPr>
          <p:cNvSpPr txBox="1"/>
          <p:nvPr/>
        </p:nvSpPr>
        <p:spPr>
          <a:xfrm>
            <a:off x="4596943" y="70903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C</a:t>
            </a:r>
            <a:r>
              <a:rPr lang="es-ES" sz="1900" b="1" dirty="0">
                <a:solidFill>
                  <a:prstClr val="black"/>
                </a:solidFill>
                <a:latin typeface="Calibri" panose="020F0502020204030204" pitchFamily="34" charset="0"/>
                <a:cs typeface="Calibri" panose="020F0502020204030204" pitchFamily="34" charset="0"/>
              </a:rPr>
              <a:t>risto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resucitado,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nuestra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única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esperanza</a:t>
            </a:r>
          </a:p>
        </p:txBody>
      </p:sp>
      <p:sp>
        <p:nvSpPr>
          <p:cNvPr id="15" name="TextBox 14">
            <a:extLst>
              <a:ext uri="{FF2B5EF4-FFF2-40B4-BE49-F238E27FC236}">
                <a16:creationId xmlns:a16="http://schemas.microsoft.com/office/drawing/2014/main" id="{29D95177-C740-D872-C13F-CF66374E113B}"/>
              </a:ext>
            </a:extLst>
          </p:cNvPr>
          <p:cNvSpPr txBox="1"/>
          <p:nvPr/>
        </p:nvSpPr>
        <p:spPr>
          <a:xfrm>
            <a:off x="4596943" y="104848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Cristo, la primicia</a:t>
            </a:r>
          </a:p>
        </p:txBody>
      </p:sp>
      <p:sp>
        <p:nvSpPr>
          <p:cNvPr id="11" name="TextBox 10">
            <a:extLst>
              <a:ext uri="{FF2B5EF4-FFF2-40B4-BE49-F238E27FC236}">
                <a16:creationId xmlns:a16="http://schemas.microsoft.com/office/drawing/2014/main" id="{A29AABB9-8FC1-E3E3-3FD7-1E2775A03EDF}"/>
              </a:ext>
            </a:extLst>
          </p:cNvPr>
          <p:cNvSpPr txBox="1"/>
          <p:nvPr/>
        </p:nvSpPr>
        <p:spPr>
          <a:xfrm>
            <a:off x="4600450" y="1364087"/>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cuerpo resucitado</a:t>
            </a:r>
          </a:p>
        </p:txBody>
      </p:sp>
      <p:sp>
        <p:nvSpPr>
          <p:cNvPr id="17" name="TextBox 16">
            <a:extLst>
              <a:ext uri="{FF2B5EF4-FFF2-40B4-BE49-F238E27FC236}">
                <a16:creationId xmlns:a16="http://schemas.microsoft.com/office/drawing/2014/main" id="{5E24DFC3-F57D-4C6D-68E9-C0DE239241F4}"/>
              </a:ext>
            </a:extLst>
          </p:cNvPr>
          <p:cNvSpPr txBox="1"/>
          <p:nvPr/>
        </p:nvSpPr>
        <p:spPr>
          <a:xfrm>
            <a:off x="4608004" y="2061510"/>
            <a:ext cx="4536504" cy="538224"/>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de la resurrección se cumplirá en la segunda venida de Cristo</a:t>
            </a:r>
          </a:p>
        </p:txBody>
      </p:sp>
      <p:sp>
        <p:nvSpPr>
          <p:cNvPr id="3" name="TextBox 2">
            <a:extLst>
              <a:ext uri="{FF2B5EF4-FFF2-40B4-BE49-F238E27FC236}">
                <a16:creationId xmlns:a16="http://schemas.microsoft.com/office/drawing/2014/main" id="{AA2EFFC0-11C6-E020-DE8E-6F71062FBD2C}"/>
              </a:ext>
            </a:extLst>
          </p:cNvPr>
          <p:cNvSpPr txBox="1"/>
          <p:nvPr/>
        </p:nvSpPr>
        <p:spPr>
          <a:xfrm>
            <a:off x="4612860" y="17001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victoria final sobre la muerte</a:t>
            </a:r>
          </a:p>
        </p:txBody>
      </p:sp>
      <p:sp>
        <p:nvSpPr>
          <p:cNvPr id="5" name="TextBox 4">
            <a:extLst>
              <a:ext uri="{FF2B5EF4-FFF2-40B4-BE49-F238E27FC236}">
                <a16:creationId xmlns:a16="http://schemas.microsoft.com/office/drawing/2014/main" id="{089D445C-B3C2-1287-08EB-DA68B44D5FA0}"/>
              </a:ext>
            </a:extLst>
          </p:cNvPr>
          <p:cNvSpPr txBox="1"/>
          <p:nvPr/>
        </p:nvSpPr>
        <p:spPr>
          <a:xfrm>
            <a:off x="4608004" y="262165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Hermanos, no todos moriremos, pero todos seremos transformados</a:t>
            </a:r>
          </a:p>
        </p:txBody>
      </p:sp>
      <p:sp>
        <p:nvSpPr>
          <p:cNvPr id="8" name="1 CuadroTexto">
            <a:extLst>
              <a:ext uri="{FF2B5EF4-FFF2-40B4-BE49-F238E27FC236}">
                <a16:creationId xmlns:a16="http://schemas.microsoft.com/office/drawing/2014/main" id="{5F8C1B9A-F20E-A1BB-4449-51862AE1C065}"/>
              </a:ext>
            </a:extLst>
          </p:cNvPr>
          <p:cNvSpPr txBox="1"/>
          <p:nvPr/>
        </p:nvSpPr>
        <p:spPr>
          <a:xfrm>
            <a:off x="142999" y="3251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15:54, 55</a:t>
            </a:r>
          </a:p>
        </p:txBody>
      </p:sp>
      <p:sp>
        <p:nvSpPr>
          <p:cNvPr id="13" name="2 CuadroTexto">
            <a:extLst>
              <a:ext uri="{FF2B5EF4-FFF2-40B4-BE49-F238E27FC236}">
                <a16:creationId xmlns:a16="http://schemas.microsoft.com/office/drawing/2014/main" id="{74139721-86E9-9B1C-EC3C-C18A96231FE3}"/>
              </a:ext>
            </a:extLst>
          </p:cNvPr>
          <p:cNvSpPr txBox="1"/>
          <p:nvPr/>
        </p:nvSpPr>
        <p:spPr>
          <a:xfrm>
            <a:off x="35496" y="524288"/>
            <a:ext cx="4607496" cy="2555443"/>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Y cuando esto corruptible se haya vestido de incorrupción, y esto mortal se haya vestido de inmortalidad, </a:t>
            </a:r>
            <a:r>
              <a:rPr lang="es-ES" sz="2300" dirty="0">
                <a:solidFill>
                  <a:srgbClr val="00B0F0"/>
                </a:solidFill>
                <a:latin typeface="Calibri"/>
              </a:rPr>
              <a:t>entonces se cumplirá la palabra que está escrita: Sorbida es la muerte en victoria.</a:t>
            </a:r>
            <a:r>
              <a:rPr lang="es-ES" sz="2300" dirty="0">
                <a:latin typeface="Calibri"/>
              </a:rPr>
              <a:t> </a:t>
            </a:r>
            <a:r>
              <a:rPr lang="es-ES" sz="2300" dirty="0">
                <a:solidFill>
                  <a:srgbClr val="FFFF00"/>
                </a:solidFill>
                <a:latin typeface="Calibri"/>
              </a:rPr>
              <a:t>¿Dónde está, oh muerte, tu aguijón? ¿Dónde, oh sepulcro, tu victoria?</a:t>
            </a:r>
          </a:p>
        </p:txBody>
      </p:sp>
      <p:sp>
        <p:nvSpPr>
          <p:cNvPr id="26" name="1 CuadroTexto">
            <a:extLst>
              <a:ext uri="{FF2B5EF4-FFF2-40B4-BE49-F238E27FC236}">
                <a16:creationId xmlns:a16="http://schemas.microsoft.com/office/drawing/2014/main" id="{E8826654-754C-86A0-7666-B8CBC730F013}"/>
              </a:ext>
            </a:extLst>
          </p:cNvPr>
          <p:cNvSpPr txBox="1"/>
          <p:nvPr/>
        </p:nvSpPr>
        <p:spPr>
          <a:xfrm>
            <a:off x="-29649" y="30383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15:57</a:t>
            </a:r>
          </a:p>
        </p:txBody>
      </p:sp>
      <p:sp>
        <p:nvSpPr>
          <p:cNvPr id="27" name="2 CuadroTexto">
            <a:extLst>
              <a:ext uri="{FF2B5EF4-FFF2-40B4-BE49-F238E27FC236}">
                <a16:creationId xmlns:a16="http://schemas.microsoft.com/office/drawing/2014/main" id="{44158347-1444-C59E-ACDC-8880C960DE4C}"/>
              </a:ext>
            </a:extLst>
          </p:cNvPr>
          <p:cNvSpPr txBox="1"/>
          <p:nvPr/>
        </p:nvSpPr>
        <p:spPr>
          <a:xfrm>
            <a:off x="5364" y="3523464"/>
            <a:ext cx="4607496" cy="1016560"/>
          </a:xfrm>
          <a:prstGeom prst="rect">
            <a:avLst/>
          </a:prstGeom>
          <a:noFill/>
        </p:spPr>
        <p:txBody>
          <a:bodyPr wrap="square" rtlCol="0">
            <a:spAutoFit/>
          </a:bodyPr>
          <a:lstStyle/>
          <a:p>
            <a:pPr algn="ctr" fontAlgn="auto">
              <a:lnSpc>
                <a:spcPts val="2400"/>
              </a:lnSpc>
              <a:spcBef>
                <a:spcPts val="0"/>
              </a:spcBef>
              <a:spcAft>
                <a:spcPts val="0"/>
              </a:spcAft>
            </a:pPr>
            <a:r>
              <a:rPr lang="es-ES" sz="2300" dirty="0">
                <a:solidFill>
                  <a:srgbClr val="FFFF00"/>
                </a:solidFill>
                <a:latin typeface="Calibri"/>
              </a:rPr>
              <a:t>Mas gracias sean dadas a Dios, </a:t>
            </a:r>
            <a:r>
              <a:rPr lang="es-ES" sz="2300" dirty="0">
                <a:solidFill>
                  <a:srgbClr val="00B0F0"/>
                </a:solidFill>
                <a:latin typeface="Calibri"/>
              </a:rPr>
              <a:t>que nos da la victoria por medio de nuestro Señor Jesucristo. </a:t>
            </a:r>
          </a:p>
        </p:txBody>
      </p:sp>
      <p:sp>
        <p:nvSpPr>
          <p:cNvPr id="2" name="TextBox 1">
            <a:extLst>
              <a:ext uri="{FF2B5EF4-FFF2-40B4-BE49-F238E27FC236}">
                <a16:creationId xmlns:a16="http://schemas.microsoft.com/office/drawing/2014/main" id="{4D4365C3-43EE-DFA6-97F9-B530942BAB77}"/>
              </a:ext>
            </a:extLst>
          </p:cNvPr>
          <p:cNvSpPr txBox="1"/>
          <p:nvPr/>
        </p:nvSpPr>
        <p:spPr>
          <a:xfrm>
            <a:off x="4612860" y="3205386"/>
            <a:ext cx="4536504" cy="756233"/>
          </a:xfrm>
          <a:prstGeom prst="rect">
            <a:avLst/>
          </a:prstGeom>
          <a:solidFill>
            <a:schemeClr val="tx1"/>
          </a:solidFill>
          <a:scene3d>
            <a:camera prst="orthographicFront"/>
            <a:lightRig rig="threePt" dir="t"/>
          </a:scene3d>
          <a:sp3d>
            <a:bevelT w="165100" prst="coolSlant"/>
          </a:sp3d>
        </p:spPr>
        <p:txBody>
          <a:bodyPr wrap="square">
            <a:spAutoFit/>
          </a:bodyPr>
          <a:lstStyle/>
          <a:p>
            <a:pPr algn="ctr" fontAlgn="auto">
              <a:lnSpc>
                <a:spcPts val="17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En la segunda venida de Cristo, los muertos en Cristo serán resucitados incorruptibles y los vivos serán transformados</a:t>
            </a:r>
          </a:p>
        </p:txBody>
      </p:sp>
      <p:sp>
        <p:nvSpPr>
          <p:cNvPr id="6" name="TextBox 5">
            <a:extLst>
              <a:ext uri="{FF2B5EF4-FFF2-40B4-BE49-F238E27FC236}">
                <a16:creationId xmlns:a16="http://schemas.microsoft.com/office/drawing/2014/main" id="{92B7E19E-224D-962E-082F-5825A599FBB5}"/>
              </a:ext>
            </a:extLst>
          </p:cNvPr>
          <p:cNvSpPr txBox="1"/>
          <p:nvPr/>
        </p:nvSpPr>
        <p:spPr>
          <a:xfrm>
            <a:off x="4605713" y="396161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Finalmente, la victoria sobre la muerte será completa</a:t>
            </a:r>
          </a:p>
        </p:txBody>
      </p:sp>
    </p:spTree>
    <p:extLst>
      <p:ext uri="{BB962C8B-B14F-4D97-AF65-F5344CB8AC3E}">
        <p14:creationId xmlns:p14="http://schemas.microsoft.com/office/powerpoint/2010/main" val="192670064"/>
      </p:ext>
    </p:extLst>
  </p:cSld>
  <p:clrMapOvr>
    <a:masterClrMapping/>
  </p:clrMapOvr>
</p:sld>
</file>

<file path=ppt/theme/theme1.xml><?xml version="1.0" encoding="utf-8"?>
<a:theme xmlns:a="http://schemas.openxmlformats.org/drawingml/2006/main" name="Corte">
  <a:themeElements>
    <a:clrScheme name="Corte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Cor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rte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Corte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Corte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Corte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Corte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Corte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Corte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Corte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Corte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569461</TotalTime>
  <Words>16634</Words>
  <Application>Microsoft Office PowerPoint</Application>
  <PresentationFormat>Apresentação na tela (4:3)</PresentationFormat>
  <Paragraphs>1435</Paragraphs>
  <Slides>96</Slides>
  <Notes>94</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96</vt:i4>
      </vt:variant>
    </vt:vector>
  </HeadingPairs>
  <TitlesOfParts>
    <vt:vector size="102" baseType="lpstr">
      <vt:lpstr>Arial</vt:lpstr>
      <vt:lpstr>Arial Rounded MT Bold</vt:lpstr>
      <vt:lpstr>Calibri</vt:lpstr>
      <vt:lpstr>Tahoma</vt:lpstr>
      <vt:lpstr>Wingdings</vt:lpstr>
      <vt:lpstr>Corte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 Urrutia</dc:title>
  <dc:creator>Héctor</dc:creator>
  <cp:lastModifiedBy>jose ferreira Neto</cp:lastModifiedBy>
  <cp:revision>3416</cp:revision>
  <dcterms:created xsi:type="dcterms:W3CDTF">2006-07-04T03:12:34Z</dcterms:created>
  <dcterms:modified xsi:type="dcterms:W3CDTF">2026-08-21T20:41:40Z</dcterms:modified>
</cp:coreProperties>
</file>