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8C458-3953-82C9-FB34-5C98BD0B6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AAA57C-FE5A-BD76-D66A-B519237F0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2AA53F-9378-74E8-DA62-BA9138DFD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8F67BF-9C63-9383-C378-846DE9C1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108A1E-5F59-6B40-765B-1C6786F28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46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20107-09A2-55FB-95B5-E6FFDC54B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8086F54-F0E8-73B3-6BFE-778A6BB15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91312F-10C0-8D7A-1AFD-0D882BEB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D83F63-6911-AD89-6CFA-A79E80460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3A3750-2CEF-7F7D-7B5D-914A71612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06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CB35BF-9815-C39B-FDE2-DF88028F5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9101328-F455-CA45-7271-A647258EE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D084DF-9196-31F2-1DF8-45248280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FE5B28-554B-2F01-D0FE-2144ED4D3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3371AD-FAA6-A0C0-E152-9F5EB588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52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2C945-2F5E-5487-1F47-F004E5A8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1F0928-0FA4-C227-9C40-4006C0371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745B2A-C188-697B-AFE6-50829E983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7742A8-53B7-FA79-AAEB-5A60066E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8B23A7-6836-9413-0680-47A854CE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16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C096D3-96E4-39DF-CEC0-7C28F5D6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FF9512-26B0-C71D-13E4-C45B51A6E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E0AE07-5D20-EF1B-350F-07C858121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71EBF9-2781-E42F-5B54-60B23065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FCBFFC-8F7E-35F3-013D-8DB03377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077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99E88-07B0-39EF-72BC-23A15350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64D0E7-59CC-DDAE-5E3B-F4996C542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6082DD-B78C-8436-E473-E2AF2F492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5F60E29-9249-C89E-C1DA-3BB395B93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F76B22B-3DD5-734F-9612-103B8258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F0EF44-864B-206D-6937-4CDE3C465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28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44381-3A66-9C60-A392-468097E7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FDDCFC-9F14-3F2A-82A2-7C0A1C1A9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1C1C9E-9CE0-E7BD-765B-CE51C6CD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8883193-7AAF-C7A0-6428-85856E045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BC4AE7F-24F4-2FC8-785C-4ED7B86F7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B6AA2E9-8C77-5A5B-780D-319684AF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3639087-87CE-00CB-3B48-01B77D37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9BB5EFB-029D-6898-966E-774F4F37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24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B744F9-D997-BDB3-76D0-04AD001B7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0DADB2C-90E4-4498-AC5E-17071675B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D971E5-EC0B-21D9-E058-21D72EEB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17EB51-B26A-9201-C4FE-86A606B11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9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78ECCCE-553C-2DD0-B53C-B7E7FC90C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143349-582C-0485-9BBC-BA6D34D5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AA28F8-7E20-9CA1-1223-C9E177EA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58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22AFE-41A7-7FF5-5D3A-5C51D79B9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66D376-1563-6B1F-449A-0D0932833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13A7D55-27E8-56BA-0A9D-BD0D772CF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E873A2-B971-126A-C2A9-42F5A2302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4ACDE7-644A-E306-CB03-A3EAA1D0B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DC743E-F61D-83A6-5F1E-EB202930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199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F9BB8-4C38-51DE-CA21-0C11723A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792D72B-A281-30AB-CAA1-8F69A0D8A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1A2E052-1ECC-06EF-EC7A-E25F77F1A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1AC213-44DE-22DB-7B00-A992982DA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0BD943-1D71-E240-1919-5ECFC5B61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9F5A4B-F024-ADC5-42A3-D8966637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7C0F26B-B45D-5695-2019-FA0411C6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B340BF-E507-771E-99F7-AA391295E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01334-C39A-423C-B127-A7CED2F8A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36F72B-5CF5-4593-B126-90DC890F5B85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3E093-34A4-764F-906A-770EB42F8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5E6AC9-DD7F-6BAA-A26C-6350D00BA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4C1910-6BC2-4097-A19D-A8B6FA4D35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21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4AB9C-3398-1253-FF18-87F37DCF8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1B08081-DB65-AB43-28DF-DE3319ADD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8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E43C4-7ACB-D96C-212D-27B36D141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F78C35-9DD8-FEC9-8EDF-294DD801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41AA-EB71-B7B0-D507-F1381E225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8B2A90-B545-AA25-2D74-7FEF1EB03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41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43BCC-321B-2780-64F4-8C7CE8DEA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BBCFDF0-CEDC-4F3C-A256-4A46FACD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4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C4B99-1E31-A84F-D8C0-D3F12017F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0F6E496-63D7-E030-2F6B-814862DC0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8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82825-EA23-F185-F2B2-911D1CDFA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D73D33B-1838-098D-7BF6-30234DFB5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0A8C0-9BCF-9872-C43D-DF59342B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A78C7BA-A033-D351-449C-7793D6503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2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D0AF-84DB-20C7-49D9-7D69CCED2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27B2E06-0CA5-33C4-0112-729E16DA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94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2026-08-21T20:32:37Z</dcterms:created>
  <dcterms:modified xsi:type="dcterms:W3CDTF">2026-08-21T20:35:31Z</dcterms:modified>
</cp:coreProperties>
</file>