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2" d="100"/>
        <a:sy n="152" d="100"/>
      </p:scale>
      <p:origin x="0" y="-15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791B5C-D1C2-7B91-D760-1ED00C5214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DF82F2-7ED0-A9A0-3651-2B3357BFB0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62AE7C-5B34-7FE1-35DB-907683384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579518-A47C-CFF5-234F-AAFA5D2E7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B0ED26-4F6E-EF07-0665-EF8D5CD66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104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8B5C50-FF9D-77AD-B5BA-C8CA6B8EA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8AC444B-49CF-A297-6C36-39CBB0DF21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D06721-FA3F-E4CD-FDD1-5A3206E4E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78F6EE3-8C00-2406-B301-C9981EBA2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AAD18F-D6D8-AC7B-A6EA-929F99898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6978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F0F46A9-4D77-43A5-8174-FEA3A24B97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F2B4A2E-E176-51D9-F97C-EB4A990992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03DB7DC-DB35-8E18-0524-7C5210373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724397-B2BE-FD12-E7E3-6B540CE4A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77D06B-906F-C4F1-923F-53F2F52E0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787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BE2192-73CC-ABEA-22A3-30E5E46B8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8A7B5E-5885-009A-4B30-955A50C6D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EAF881-5372-3079-9290-EF2F5DB49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BB2726-A930-7273-5C20-3E139D08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6A6B32-3BE9-90B2-3AE2-CF41FBEC8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7876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C99CBF-8368-C058-626A-3B7060DB6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2A5D8C-EADF-C5F2-7C6F-981906DAA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D07B6D-3E0E-BA84-BD3F-C887A6FF6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5A7254C-EBBA-102F-C550-7ABD15287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C1B1627-4610-A4F9-149A-BB111E061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317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F08F36-4BCC-ABD7-97BA-DC42A0D51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89ED2D-9CE3-AF47-184B-8519C098AE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5A1DEEF-F27D-E78A-4EBC-6A0CAFC22B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B0E2112-2ABA-4E58-5B71-62C89C883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12160CF-84C6-DEC4-A225-A62AE4949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D9FE331-3160-574F-7EFC-47A1EB98F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9871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FC412D-1F8D-AE8B-85DE-B4FC92E98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F71DE1B-C601-B7D1-F91C-B6EF25C491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9E789DF-1839-658A-2585-4843F66097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6EC9BE-B902-6D62-98EC-D0A14E0723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D81C627-A579-21CB-39D5-A58B409C61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5D355D8-C37F-9999-78E4-09255653D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A2BE558-2CCE-DC6E-94E9-636CE2601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E8B03FC-20B7-6DB6-13F4-23080F811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3991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0EA232-1CBD-70A9-8B05-8FF71E2D7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ABEF089-CBF2-F623-DB56-C5F6757C1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E3EA46D-F8C2-DF00-1BC3-AED902065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8559B27-AEC8-A4A0-9A8A-B5E4564BC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3439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AE1BB73-F59C-3AD0-3E73-7FCF812A6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8245EFB-6FC0-25EE-F44F-F2310D36F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DA7ED34-CD58-4B37-4F8C-4FCC6DA1B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5850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1B1B8-51CD-32E9-5A4F-563621CBD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1AE6FF8-11F3-576F-0300-50FF77BCE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57D7AFD-C64D-2987-BEC3-0546B4E7A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AD358B0-4503-1EF1-4DD7-D34960EDB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A196566-6F9B-8BAC-1F5E-E2A024FE8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C19FAD2-6428-7491-1F19-E33FCF88F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7604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31196C-8C45-4C76-A802-46535FE9A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D9A2DB6-C07E-CE15-05E1-A3EBEC1D1A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4E542FF-F496-EB69-225C-5281AA5C00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DDFF909-6C32-1074-0F87-379E4A5B1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EF8DB45-6F3F-3DC5-0CAF-2FA9945D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0AAF716-698E-A0CB-E545-F90BE7BDB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2465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ACDE2FE-833B-485A-3F00-B9FA26768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EC6EAFB-EC71-E8C7-B19E-781A095B28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1173F9-9AF9-9428-899B-E1AA30305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53909C-3E67-D798-14E2-5C745F52E8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440AB82-F46C-6419-58B3-B426697596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70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D4274C4-6C5C-5611-3F77-62751BD93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5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ED4CB-FABF-01E1-AFA3-7C64ABF49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6036BDE-614E-628C-FD81-BF83B1427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53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356C91E-1EC7-8808-8414-AB39C508A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64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A7819-8D93-431E-AEF3-BE4831F61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9BAE772-F9C8-234C-A854-4F676CCBD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225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CBF38-9B8E-7B12-02F3-52093B312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5A0581E-C016-F3FA-24B5-8108A77F0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334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774AC-F241-5247-9C61-6174B42CD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83CD7F1-D436-2D98-27D0-9604ADAD4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854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E92A2-8981-0966-B642-81488CEE5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DF90897-2172-E7B8-5FE0-1C13CBF4D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37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18B07-BC98-98A8-4548-66D34BE2F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0D86F7A-DEDB-C98D-140A-AA5DBAFD3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199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CE39B-D20B-497A-D58A-BB829C280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ABF343E-AD5A-257C-DB22-B59C476D6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8733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ferreira Neto</dc:creator>
  <cp:lastModifiedBy>jose ferreira Neto</cp:lastModifiedBy>
  <cp:revision>5</cp:revision>
  <dcterms:created xsi:type="dcterms:W3CDTF">2026-08-14T20:49:44Z</dcterms:created>
  <dcterms:modified xsi:type="dcterms:W3CDTF">2026-08-14T22:03:34Z</dcterms:modified>
</cp:coreProperties>
</file>