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88"/>
  </p:notesMasterIdLst>
  <p:sldIdLst>
    <p:sldId id="518" r:id="rId2"/>
    <p:sldId id="588" r:id="rId3"/>
    <p:sldId id="590" r:id="rId4"/>
    <p:sldId id="737" r:id="rId5"/>
    <p:sldId id="738" r:id="rId6"/>
    <p:sldId id="751" r:id="rId7"/>
    <p:sldId id="752" r:id="rId8"/>
    <p:sldId id="739" r:id="rId9"/>
    <p:sldId id="740" r:id="rId10"/>
    <p:sldId id="741" r:id="rId11"/>
    <p:sldId id="742" r:id="rId12"/>
    <p:sldId id="743" r:id="rId13"/>
    <p:sldId id="744" r:id="rId14"/>
    <p:sldId id="745" r:id="rId15"/>
    <p:sldId id="746" r:id="rId16"/>
    <p:sldId id="747" r:id="rId17"/>
    <p:sldId id="749" r:id="rId18"/>
    <p:sldId id="750" r:id="rId19"/>
    <p:sldId id="753" r:id="rId20"/>
    <p:sldId id="756" r:id="rId21"/>
    <p:sldId id="757" r:id="rId22"/>
    <p:sldId id="758" r:id="rId23"/>
    <p:sldId id="759" r:id="rId24"/>
    <p:sldId id="760" r:id="rId25"/>
    <p:sldId id="761" r:id="rId26"/>
    <p:sldId id="762" r:id="rId27"/>
    <p:sldId id="763" r:id="rId28"/>
    <p:sldId id="764" r:id="rId29"/>
    <p:sldId id="765" r:id="rId30"/>
    <p:sldId id="766" r:id="rId31"/>
    <p:sldId id="767" r:id="rId32"/>
    <p:sldId id="768" r:id="rId33"/>
    <p:sldId id="769" r:id="rId34"/>
    <p:sldId id="770" r:id="rId35"/>
    <p:sldId id="771" r:id="rId36"/>
    <p:sldId id="772" r:id="rId37"/>
    <p:sldId id="773" r:id="rId38"/>
    <p:sldId id="774" r:id="rId39"/>
    <p:sldId id="775" r:id="rId40"/>
    <p:sldId id="776" r:id="rId41"/>
    <p:sldId id="778" r:id="rId42"/>
    <p:sldId id="779" r:id="rId43"/>
    <p:sldId id="780" r:id="rId44"/>
    <p:sldId id="781" r:id="rId45"/>
    <p:sldId id="783" r:id="rId46"/>
    <p:sldId id="784" r:id="rId47"/>
    <p:sldId id="785" r:id="rId48"/>
    <p:sldId id="786" r:id="rId49"/>
    <p:sldId id="787" r:id="rId50"/>
    <p:sldId id="788" r:id="rId51"/>
    <p:sldId id="789" r:id="rId52"/>
    <p:sldId id="790" r:id="rId53"/>
    <p:sldId id="791" r:id="rId54"/>
    <p:sldId id="792" r:id="rId55"/>
    <p:sldId id="793" r:id="rId56"/>
    <p:sldId id="794" r:id="rId57"/>
    <p:sldId id="795" r:id="rId58"/>
    <p:sldId id="796" r:id="rId59"/>
    <p:sldId id="797" r:id="rId60"/>
    <p:sldId id="798" r:id="rId61"/>
    <p:sldId id="799" r:id="rId62"/>
    <p:sldId id="800" r:id="rId63"/>
    <p:sldId id="801" r:id="rId64"/>
    <p:sldId id="802" r:id="rId65"/>
    <p:sldId id="803" r:id="rId66"/>
    <p:sldId id="804" r:id="rId67"/>
    <p:sldId id="805" r:id="rId68"/>
    <p:sldId id="806" r:id="rId69"/>
    <p:sldId id="807" r:id="rId70"/>
    <p:sldId id="808" r:id="rId71"/>
    <p:sldId id="809" r:id="rId72"/>
    <p:sldId id="810" r:id="rId73"/>
    <p:sldId id="811" r:id="rId74"/>
    <p:sldId id="812" r:id="rId75"/>
    <p:sldId id="813" r:id="rId76"/>
    <p:sldId id="815" r:id="rId77"/>
    <p:sldId id="816" r:id="rId78"/>
    <p:sldId id="817" r:id="rId79"/>
    <p:sldId id="825" r:id="rId80"/>
    <p:sldId id="826" r:id="rId81"/>
    <p:sldId id="830" r:id="rId82"/>
    <p:sldId id="831" r:id="rId83"/>
    <p:sldId id="832" r:id="rId84"/>
    <p:sldId id="833" r:id="rId85"/>
    <p:sldId id="834" r:id="rId86"/>
    <p:sldId id="835" r:id="rId87"/>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F4FF"/>
    <a:srgbClr val="CC66FF"/>
    <a:srgbClr val="FFFF00"/>
    <a:srgbClr val="C3E2FF"/>
    <a:srgbClr val="FFCC00"/>
    <a:srgbClr val="002060"/>
    <a:srgbClr val="CCCCFF"/>
    <a:srgbClr val="AAE600"/>
    <a:srgbClr val="0C00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9" autoAdjust="0"/>
    <p:restoredTop sz="94379" autoAdjust="0"/>
  </p:normalViewPr>
  <p:slideViewPr>
    <p:cSldViewPr>
      <p:cViewPr varScale="1">
        <p:scale>
          <a:sx n="70" d="100"/>
          <a:sy n="70" d="100"/>
        </p:scale>
        <p:origin x="1410"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604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604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txBody>
          <a:bodyPr/>
          <a:lstStyle/>
          <a:p>
            <a:endParaRPr lang="en-US"/>
          </a:p>
        </p:txBody>
      </p:sp>
      <p:sp>
        <p:nvSpPr>
          <p:cNvPr id="604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Click to edit Master text styles</a:t>
            </a:r>
          </a:p>
          <a:p>
            <a:pPr lvl="1"/>
            <a:r>
              <a:rPr lang="es-ES"/>
              <a:t>Second level</a:t>
            </a:r>
          </a:p>
          <a:p>
            <a:pPr lvl="2"/>
            <a:r>
              <a:rPr lang="es-ES"/>
              <a:t>Third level</a:t>
            </a:r>
          </a:p>
          <a:p>
            <a:pPr lvl="3"/>
            <a:r>
              <a:rPr lang="es-ES"/>
              <a:t>Fourth level</a:t>
            </a:r>
          </a:p>
          <a:p>
            <a:pPr lvl="4"/>
            <a:r>
              <a:rPr lang="es-ES"/>
              <a:t>Fifth level</a:t>
            </a:r>
          </a:p>
        </p:txBody>
      </p:sp>
      <p:sp>
        <p:nvSpPr>
          <p:cNvPr id="604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604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3CB639B-CC03-4920-A60D-3E4C72B47D60}" type="slidenum">
              <a:rPr lang="es-ES"/>
              <a:pPr/>
              <a:t>‹nº›</a:t>
            </a:fld>
            <a:endParaRPr lang="es-E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B639B-CC03-4920-A60D-3E4C72B47D60}" type="slidenum">
              <a:rPr lang="es-ES" smtClean="0"/>
              <a:pPr/>
              <a:t>3</a:t>
            </a:fld>
            <a:endParaRPr lang="es-ES"/>
          </a:p>
        </p:txBody>
      </p:sp>
    </p:spTree>
    <p:extLst>
      <p:ext uri="{BB962C8B-B14F-4D97-AF65-F5344CB8AC3E}">
        <p14:creationId xmlns:p14="http://schemas.microsoft.com/office/powerpoint/2010/main" val="739326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C1237-7792-404E-C0B8-6E8A00A21F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F17C84-8590-AA77-452F-2466DE0B07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AB68C5-0DE2-EC63-814B-FAD43F8DD6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17EBDE-3C2C-9900-33B1-28794AA49632}"/>
              </a:ext>
            </a:extLst>
          </p:cNvPr>
          <p:cNvSpPr>
            <a:spLocks noGrp="1"/>
          </p:cNvSpPr>
          <p:nvPr>
            <p:ph type="sldNum" sz="quarter" idx="5"/>
          </p:nvPr>
        </p:nvSpPr>
        <p:spPr/>
        <p:txBody>
          <a:bodyPr/>
          <a:lstStyle/>
          <a:p>
            <a:fld id="{D3CB639B-CC03-4920-A60D-3E4C72B47D60}" type="slidenum">
              <a:rPr lang="es-ES" smtClean="0"/>
              <a:pPr/>
              <a:t>12</a:t>
            </a:fld>
            <a:endParaRPr lang="es-ES"/>
          </a:p>
        </p:txBody>
      </p:sp>
    </p:spTree>
    <p:extLst>
      <p:ext uri="{BB962C8B-B14F-4D97-AF65-F5344CB8AC3E}">
        <p14:creationId xmlns:p14="http://schemas.microsoft.com/office/powerpoint/2010/main" val="1892325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CCA65-53D0-F2BF-D9EB-BC5AF04FE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DAC9F0-EF0F-D08B-2564-EEA2E64BEE4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D2C83BC-65AB-F0D3-2302-C2FBF61A81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F36877-1AA6-5459-486F-F9BFBA2E3066}"/>
              </a:ext>
            </a:extLst>
          </p:cNvPr>
          <p:cNvSpPr>
            <a:spLocks noGrp="1"/>
          </p:cNvSpPr>
          <p:nvPr>
            <p:ph type="sldNum" sz="quarter" idx="5"/>
          </p:nvPr>
        </p:nvSpPr>
        <p:spPr/>
        <p:txBody>
          <a:bodyPr/>
          <a:lstStyle/>
          <a:p>
            <a:fld id="{D3CB639B-CC03-4920-A60D-3E4C72B47D60}" type="slidenum">
              <a:rPr lang="es-ES" smtClean="0"/>
              <a:pPr/>
              <a:t>13</a:t>
            </a:fld>
            <a:endParaRPr lang="es-ES"/>
          </a:p>
        </p:txBody>
      </p:sp>
    </p:spTree>
    <p:extLst>
      <p:ext uri="{BB962C8B-B14F-4D97-AF65-F5344CB8AC3E}">
        <p14:creationId xmlns:p14="http://schemas.microsoft.com/office/powerpoint/2010/main" val="2260851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9EA1D-2234-7BFE-1963-EA932E01EB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68D17-2030-BCDA-568A-6707871AF7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9DE4BB-27AF-D360-CA20-AE756540A1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1C3D0B-5977-6F6D-1595-63A6A6B061C1}"/>
              </a:ext>
            </a:extLst>
          </p:cNvPr>
          <p:cNvSpPr>
            <a:spLocks noGrp="1"/>
          </p:cNvSpPr>
          <p:nvPr>
            <p:ph type="sldNum" sz="quarter" idx="5"/>
          </p:nvPr>
        </p:nvSpPr>
        <p:spPr/>
        <p:txBody>
          <a:bodyPr/>
          <a:lstStyle/>
          <a:p>
            <a:fld id="{D3CB639B-CC03-4920-A60D-3E4C72B47D60}" type="slidenum">
              <a:rPr lang="es-ES" smtClean="0"/>
              <a:pPr/>
              <a:t>14</a:t>
            </a:fld>
            <a:endParaRPr lang="es-ES"/>
          </a:p>
        </p:txBody>
      </p:sp>
    </p:spTree>
    <p:extLst>
      <p:ext uri="{BB962C8B-B14F-4D97-AF65-F5344CB8AC3E}">
        <p14:creationId xmlns:p14="http://schemas.microsoft.com/office/powerpoint/2010/main" val="3452209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0CDC9-2A45-CB4E-0D9D-25E35A255E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97A07-B462-4932-FD0F-4858ECBD309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6ED38C4-303F-855D-0562-B82052077D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E2329D-061A-6B39-8C47-D4A058DF7B81}"/>
              </a:ext>
            </a:extLst>
          </p:cNvPr>
          <p:cNvSpPr>
            <a:spLocks noGrp="1"/>
          </p:cNvSpPr>
          <p:nvPr>
            <p:ph type="sldNum" sz="quarter" idx="5"/>
          </p:nvPr>
        </p:nvSpPr>
        <p:spPr/>
        <p:txBody>
          <a:bodyPr/>
          <a:lstStyle/>
          <a:p>
            <a:fld id="{D3CB639B-CC03-4920-A60D-3E4C72B47D60}" type="slidenum">
              <a:rPr lang="es-ES" smtClean="0"/>
              <a:pPr/>
              <a:t>15</a:t>
            </a:fld>
            <a:endParaRPr lang="es-ES"/>
          </a:p>
        </p:txBody>
      </p:sp>
    </p:spTree>
    <p:extLst>
      <p:ext uri="{BB962C8B-B14F-4D97-AF65-F5344CB8AC3E}">
        <p14:creationId xmlns:p14="http://schemas.microsoft.com/office/powerpoint/2010/main" val="3392150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2FA1B-4DB3-D662-7C90-6E5C99F0BA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C1B66A-91E8-E65B-AFE3-C167B9C839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819B16-AB86-A339-F3BF-C7B402256F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267BC1-5351-9064-057A-26505415A764}"/>
              </a:ext>
            </a:extLst>
          </p:cNvPr>
          <p:cNvSpPr>
            <a:spLocks noGrp="1"/>
          </p:cNvSpPr>
          <p:nvPr>
            <p:ph type="sldNum" sz="quarter" idx="5"/>
          </p:nvPr>
        </p:nvSpPr>
        <p:spPr/>
        <p:txBody>
          <a:bodyPr/>
          <a:lstStyle/>
          <a:p>
            <a:fld id="{D3CB639B-CC03-4920-A60D-3E4C72B47D60}" type="slidenum">
              <a:rPr lang="es-ES" smtClean="0"/>
              <a:pPr/>
              <a:t>16</a:t>
            </a:fld>
            <a:endParaRPr lang="es-ES"/>
          </a:p>
        </p:txBody>
      </p:sp>
    </p:spTree>
    <p:extLst>
      <p:ext uri="{BB962C8B-B14F-4D97-AF65-F5344CB8AC3E}">
        <p14:creationId xmlns:p14="http://schemas.microsoft.com/office/powerpoint/2010/main" val="13179762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0F4F8-4184-A347-3D7F-53B4E33386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EF5578-3B76-963D-66CC-8AD36464F45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CD3AB2-87EB-5F30-9FD6-C05F7B0820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2FB431-A3E4-DCEE-BD38-4366AD9F70D7}"/>
              </a:ext>
            </a:extLst>
          </p:cNvPr>
          <p:cNvSpPr>
            <a:spLocks noGrp="1"/>
          </p:cNvSpPr>
          <p:nvPr>
            <p:ph type="sldNum" sz="quarter" idx="5"/>
          </p:nvPr>
        </p:nvSpPr>
        <p:spPr/>
        <p:txBody>
          <a:bodyPr/>
          <a:lstStyle/>
          <a:p>
            <a:fld id="{D3CB639B-CC03-4920-A60D-3E4C72B47D60}" type="slidenum">
              <a:rPr lang="es-ES" smtClean="0"/>
              <a:pPr/>
              <a:t>17</a:t>
            </a:fld>
            <a:endParaRPr lang="es-ES"/>
          </a:p>
        </p:txBody>
      </p:sp>
    </p:spTree>
    <p:extLst>
      <p:ext uri="{BB962C8B-B14F-4D97-AF65-F5344CB8AC3E}">
        <p14:creationId xmlns:p14="http://schemas.microsoft.com/office/powerpoint/2010/main" val="1189163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964FE-4438-126D-ABFB-D40E5B438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7F8AA9-BCFC-5099-D896-8FF15597F3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104C69-FC39-0729-12C6-8B87BF91AD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23911B-4475-6D77-A97D-56811D8185C0}"/>
              </a:ext>
            </a:extLst>
          </p:cNvPr>
          <p:cNvSpPr>
            <a:spLocks noGrp="1"/>
          </p:cNvSpPr>
          <p:nvPr>
            <p:ph type="sldNum" sz="quarter" idx="5"/>
          </p:nvPr>
        </p:nvSpPr>
        <p:spPr/>
        <p:txBody>
          <a:bodyPr/>
          <a:lstStyle/>
          <a:p>
            <a:fld id="{D3CB639B-CC03-4920-A60D-3E4C72B47D60}" type="slidenum">
              <a:rPr lang="es-ES" smtClean="0"/>
              <a:pPr/>
              <a:t>18</a:t>
            </a:fld>
            <a:endParaRPr lang="es-ES"/>
          </a:p>
        </p:txBody>
      </p:sp>
    </p:spTree>
    <p:extLst>
      <p:ext uri="{BB962C8B-B14F-4D97-AF65-F5344CB8AC3E}">
        <p14:creationId xmlns:p14="http://schemas.microsoft.com/office/powerpoint/2010/main" val="1834898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CE0A7-6CF9-B610-F472-F7E6B4C68E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1DE8D1-CD7B-593F-A47E-A3DADC49733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73D6575-122F-7FD4-378A-B093955E6E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7CFF06-9189-E4D2-A21B-9273261652BF}"/>
              </a:ext>
            </a:extLst>
          </p:cNvPr>
          <p:cNvSpPr>
            <a:spLocks noGrp="1"/>
          </p:cNvSpPr>
          <p:nvPr>
            <p:ph type="sldNum" sz="quarter" idx="5"/>
          </p:nvPr>
        </p:nvSpPr>
        <p:spPr/>
        <p:txBody>
          <a:bodyPr/>
          <a:lstStyle/>
          <a:p>
            <a:fld id="{D3CB639B-CC03-4920-A60D-3E4C72B47D60}" type="slidenum">
              <a:rPr lang="es-ES" smtClean="0"/>
              <a:pPr/>
              <a:t>19</a:t>
            </a:fld>
            <a:endParaRPr lang="es-ES"/>
          </a:p>
        </p:txBody>
      </p:sp>
    </p:spTree>
    <p:extLst>
      <p:ext uri="{BB962C8B-B14F-4D97-AF65-F5344CB8AC3E}">
        <p14:creationId xmlns:p14="http://schemas.microsoft.com/office/powerpoint/2010/main" val="2147760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D56CA-3314-E5BD-6D5D-87BC8672B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72167D-7861-7CEF-E1EB-A73745E5767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6E577A-D8F7-7510-11D0-B8B60CBAE3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2954D4-1DB4-3F51-4A4C-17B5B7E18BB5}"/>
              </a:ext>
            </a:extLst>
          </p:cNvPr>
          <p:cNvSpPr>
            <a:spLocks noGrp="1"/>
          </p:cNvSpPr>
          <p:nvPr>
            <p:ph type="sldNum" sz="quarter" idx="5"/>
          </p:nvPr>
        </p:nvSpPr>
        <p:spPr/>
        <p:txBody>
          <a:bodyPr/>
          <a:lstStyle/>
          <a:p>
            <a:fld id="{D3CB639B-CC03-4920-A60D-3E4C72B47D60}" type="slidenum">
              <a:rPr lang="es-ES" smtClean="0"/>
              <a:pPr/>
              <a:t>20</a:t>
            </a:fld>
            <a:endParaRPr lang="es-ES"/>
          </a:p>
        </p:txBody>
      </p:sp>
    </p:spTree>
    <p:extLst>
      <p:ext uri="{BB962C8B-B14F-4D97-AF65-F5344CB8AC3E}">
        <p14:creationId xmlns:p14="http://schemas.microsoft.com/office/powerpoint/2010/main" val="1731944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3ED6D-D7AB-D60D-67F5-3B12930C96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FA760B-0C27-1E8B-B3A8-762EDDA382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B7892B-A489-CBCC-59D6-DD6BF9934E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D36941-B994-E2A8-3231-2FA1D511A667}"/>
              </a:ext>
            </a:extLst>
          </p:cNvPr>
          <p:cNvSpPr>
            <a:spLocks noGrp="1"/>
          </p:cNvSpPr>
          <p:nvPr>
            <p:ph type="sldNum" sz="quarter" idx="5"/>
          </p:nvPr>
        </p:nvSpPr>
        <p:spPr/>
        <p:txBody>
          <a:bodyPr/>
          <a:lstStyle/>
          <a:p>
            <a:fld id="{D3CB639B-CC03-4920-A60D-3E4C72B47D60}" type="slidenum">
              <a:rPr lang="es-ES" smtClean="0"/>
              <a:pPr/>
              <a:t>21</a:t>
            </a:fld>
            <a:endParaRPr lang="es-ES"/>
          </a:p>
        </p:txBody>
      </p:sp>
    </p:spTree>
    <p:extLst>
      <p:ext uri="{BB962C8B-B14F-4D97-AF65-F5344CB8AC3E}">
        <p14:creationId xmlns:p14="http://schemas.microsoft.com/office/powerpoint/2010/main" val="3311678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4E6D1-C0EE-40DD-1F39-01FCBB673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A4083D-8F5C-5D62-D3C8-B431EA082D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8EA6121-0A53-874C-18EF-8BD8745098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AC404A-3AED-5B11-A9E8-203D8094C1F4}"/>
              </a:ext>
            </a:extLst>
          </p:cNvPr>
          <p:cNvSpPr>
            <a:spLocks noGrp="1"/>
          </p:cNvSpPr>
          <p:nvPr>
            <p:ph type="sldNum" sz="quarter" idx="5"/>
          </p:nvPr>
        </p:nvSpPr>
        <p:spPr/>
        <p:txBody>
          <a:bodyPr/>
          <a:lstStyle/>
          <a:p>
            <a:fld id="{D3CB639B-CC03-4920-A60D-3E4C72B47D60}" type="slidenum">
              <a:rPr lang="es-ES" smtClean="0"/>
              <a:pPr/>
              <a:t>4</a:t>
            </a:fld>
            <a:endParaRPr lang="es-ES"/>
          </a:p>
        </p:txBody>
      </p:sp>
    </p:spTree>
    <p:extLst>
      <p:ext uri="{BB962C8B-B14F-4D97-AF65-F5344CB8AC3E}">
        <p14:creationId xmlns:p14="http://schemas.microsoft.com/office/powerpoint/2010/main" val="3183117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990C5-A2C7-B001-1182-201B0BAE35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F3D96-8923-9932-BD61-50604396196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F47A9CA-8E9A-AE69-45F8-52BF465224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B2FEFA-777D-B0A2-E64B-7CB51B9030BC}"/>
              </a:ext>
            </a:extLst>
          </p:cNvPr>
          <p:cNvSpPr>
            <a:spLocks noGrp="1"/>
          </p:cNvSpPr>
          <p:nvPr>
            <p:ph type="sldNum" sz="quarter" idx="5"/>
          </p:nvPr>
        </p:nvSpPr>
        <p:spPr/>
        <p:txBody>
          <a:bodyPr/>
          <a:lstStyle/>
          <a:p>
            <a:fld id="{D3CB639B-CC03-4920-A60D-3E4C72B47D60}" type="slidenum">
              <a:rPr lang="es-ES" smtClean="0"/>
              <a:pPr/>
              <a:t>22</a:t>
            </a:fld>
            <a:endParaRPr lang="es-ES"/>
          </a:p>
        </p:txBody>
      </p:sp>
    </p:spTree>
    <p:extLst>
      <p:ext uri="{BB962C8B-B14F-4D97-AF65-F5344CB8AC3E}">
        <p14:creationId xmlns:p14="http://schemas.microsoft.com/office/powerpoint/2010/main" val="2630553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CFB68-4150-78AA-F94F-FA1B1746F2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429C4F-4A64-051F-8152-8FC2E80DDD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131E6D-F3A9-FDA1-FAA6-5684F09EF9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0B1962-EBE7-1999-6365-E5C477F6B282}"/>
              </a:ext>
            </a:extLst>
          </p:cNvPr>
          <p:cNvSpPr>
            <a:spLocks noGrp="1"/>
          </p:cNvSpPr>
          <p:nvPr>
            <p:ph type="sldNum" sz="quarter" idx="5"/>
          </p:nvPr>
        </p:nvSpPr>
        <p:spPr/>
        <p:txBody>
          <a:bodyPr/>
          <a:lstStyle/>
          <a:p>
            <a:fld id="{D3CB639B-CC03-4920-A60D-3E4C72B47D60}" type="slidenum">
              <a:rPr lang="es-ES" smtClean="0"/>
              <a:pPr/>
              <a:t>23</a:t>
            </a:fld>
            <a:endParaRPr lang="es-ES"/>
          </a:p>
        </p:txBody>
      </p:sp>
    </p:spTree>
    <p:extLst>
      <p:ext uri="{BB962C8B-B14F-4D97-AF65-F5344CB8AC3E}">
        <p14:creationId xmlns:p14="http://schemas.microsoft.com/office/powerpoint/2010/main" val="3866136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0F621-36AD-73F7-8444-CA2950A8D6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AC77FA-4C50-1499-8851-78E040E490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C447412-0A5D-B4F1-AA7D-1EAC32ADDE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93A67D-193F-388D-988D-FC46C91F262D}"/>
              </a:ext>
            </a:extLst>
          </p:cNvPr>
          <p:cNvSpPr>
            <a:spLocks noGrp="1"/>
          </p:cNvSpPr>
          <p:nvPr>
            <p:ph type="sldNum" sz="quarter" idx="5"/>
          </p:nvPr>
        </p:nvSpPr>
        <p:spPr/>
        <p:txBody>
          <a:bodyPr/>
          <a:lstStyle/>
          <a:p>
            <a:fld id="{D3CB639B-CC03-4920-A60D-3E4C72B47D60}" type="slidenum">
              <a:rPr lang="es-ES" smtClean="0"/>
              <a:pPr/>
              <a:t>24</a:t>
            </a:fld>
            <a:endParaRPr lang="es-ES"/>
          </a:p>
        </p:txBody>
      </p:sp>
    </p:spTree>
    <p:extLst>
      <p:ext uri="{BB962C8B-B14F-4D97-AF65-F5344CB8AC3E}">
        <p14:creationId xmlns:p14="http://schemas.microsoft.com/office/powerpoint/2010/main" val="75014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C37C0-223B-B96E-B3FB-0F9C8437D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EA4FDE-8265-DD09-232E-7F6426F842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96771CB-C0EF-BF37-3D37-37D0455CCC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B6A0E4-8C6A-10B4-5E1F-A03EDDFEF013}"/>
              </a:ext>
            </a:extLst>
          </p:cNvPr>
          <p:cNvSpPr>
            <a:spLocks noGrp="1"/>
          </p:cNvSpPr>
          <p:nvPr>
            <p:ph type="sldNum" sz="quarter" idx="5"/>
          </p:nvPr>
        </p:nvSpPr>
        <p:spPr/>
        <p:txBody>
          <a:bodyPr/>
          <a:lstStyle/>
          <a:p>
            <a:fld id="{D3CB639B-CC03-4920-A60D-3E4C72B47D60}" type="slidenum">
              <a:rPr lang="es-ES" smtClean="0"/>
              <a:pPr/>
              <a:t>25</a:t>
            </a:fld>
            <a:endParaRPr lang="es-ES"/>
          </a:p>
        </p:txBody>
      </p:sp>
    </p:spTree>
    <p:extLst>
      <p:ext uri="{BB962C8B-B14F-4D97-AF65-F5344CB8AC3E}">
        <p14:creationId xmlns:p14="http://schemas.microsoft.com/office/powerpoint/2010/main" val="24277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44CF6-1BC6-5C60-179B-1B4369163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F2C072-4E98-5DF0-186E-4CA3E3B550D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61F744-5B00-4B77-C119-1AD0E507D0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386F9A-CF81-5E24-541A-37E827C09E86}"/>
              </a:ext>
            </a:extLst>
          </p:cNvPr>
          <p:cNvSpPr>
            <a:spLocks noGrp="1"/>
          </p:cNvSpPr>
          <p:nvPr>
            <p:ph type="sldNum" sz="quarter" idx="5"/>
          </p:nvPr>
        </p:nvSpPr>
        <p:spPr/>
        <p:txBody>
          <a:bodyPr/>
          <a:lstStyle/>
          <a:p>
            <a:fld id="{D3CB639B-CC03-4920-A60D-3E4C72B47D60}" type="slidenum">
              <a:rPr lang="es-ES" smtClean="0"/>
              <a:pPr/>
              <a:t>26</a:t>
            </a:fld>
            <a:endParaRPr lang="es-ES"/>
          </a:p>
        </p:txBody>
      </p:sp>
    </p:spTree>
    <p:extLst>
      <p:ext uri="{BB962C8B-B14F-4D97-AF65-F5344CB8AC3E}">
        <p14:creationId xmlns:p14="http://schemas.microsoft.com/office/powerpoint/2010/main" val="14868226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F6E2A-B357-7F34-06B5-84ECD5F16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6BF03-8D74-2C23-46BE-CB9A8883A82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3EEB49B-69CC-72A4-95DB-C16053114D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748F32-D862-7590-B5A7-74827BCB8625}"/>
              </a:ext>
            </a:extLst>
          </p:cNvPr>
          <p:cNvSpPr>
            <a:spLocks noGrp="1"/>
          </p:cNvSpPr>
          <p:nvPr>
            <p:ph type="sldNum" sz="quarter" idx="5"/>
          </p:nvPr>
        </p:nvSpPr>
        <p:spPr/>
        <p:txBody>
          <a:bodyPr/>
          <a:lstStyle/>
          <a:p>
            <a:fld id="{D3CB639B-CC03-4920-A60D-3E4C72B47D60}" type="slidenum">
              <a:rPr lang="es-ES" smtClean="0"/>
              <a:pPr/>
              <a:t>27</a:t>
            </a:fld>
            <a:endParaRPr lang="es-ES"/>
          </a:p>
        </p:txBody>
      </p:sp>
    </p:spTree>
    <p:extLst>
      <p:ext uri="{BB962C8B-B14F-4D97-AF65-F5344CB8AC3E}">
        <p14:creationId xmlns:p14="http://schemas.microsoft.com/office/powerpoint/2010/main" val="38729046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2ACD8-2C5F-9A89-3A32-9182412767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FBEE8-E4DF-9D07-6951-CF236383BBF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AF5ACB-8C80-AD5B-42FA-E6AFB3A6C1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029780-5689-AF35-A835-22CB2F8E6267}"/>
              </a:ext>
            </a:extLst>
          </p:cNvPr>
          <p:cNvSpPr>
            <a:spLocks noGrp="1"/>
          </p:cNvSpPr>
          <p:nvPr>
            <p:ph type="sldNum" sz="quarter" idx="5"/>
          </p:nvPr>
        </p:nvSpPr>
        <p:spPr/>
        <p:txBody>
          <a:bodyPr/>
          <a:lstStyle/>
          <a:p>
            <a:fld id="{D3CB639B-CC03-4920-A60D-3E4C72B47D60}" type="slidenum">
              <a:rPr lang="es-ES" smtClean="0"/>
              <a:pPr/>
              <a:t>28</a:t>
            </a:fld>
            <a:endParaRPr lang="es-ES"/>
          </a:p>
        </p:txBody>
      </p:sp>
    </p:spTree>
    <p:extLst>
      <p:ext uri="{BB962C8B-B14F-4D97-AF65-F5344CB8AC3E}">
        <p14:creationId xmlns:p14="http://schemas.microsoft.com/office/powerpoint/2010/main" val="25162860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53EFE-BDA9-0329-C2F8-FCDC89006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709A8-8345-1699-C9D5-ABEA5CFC56D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A21E03-B38F-F263-3D21-8D84B6B235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AB0B95-194D-4AE0-EE15-F9826ED78AA9}"/>
              </a:ext>
            </a:extLst>
          </p:cNvPr>
          <p:cNvSpPr>
            <a:spLocks noGrp="1"/>
          </p:cNvSpPr>
          <p:nvPr>
            <p:ph type="sldNum" sz="quarter" idx="5"/>
          </p:nvPr>
        </p:nvSpPr>
        <p:spPr/>
        <p:txBody>
          <a:bodyPr/>
          <a:lstStyle/>
          <a:p>
            <a:fld id="{D3CB639B-CC03-4920-A60D-3E4C72B47D60}" type="slidenum">
              <a:rPr lang="es-ES" smtClean="0"/>
              <a:pPr/>
              <a:t>29</a:t>
            </a:fld>
            <a:endParaRPr lang="es-ES"/>
          </a:p>
        </p:txBody>
      </p:sp>
    </p:spTree>
    <p:extLst>
      <p:ext uri="{BB962C8B-B14F-4D97-AF65-F5344CB8AC3E}">
        <p14:creationId xmlns:p14="http://schemas.microsoft.com/office/powerpoint/2010/main" val="5167239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3382D-A09F-F1F2-60ED-EC4B1CE67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97B42-EBE4-E228-8B03-05A9BB9F580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9F1806D-049B-670E-E45C-60FFD1C96C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9E2A26-79F9-7FC6-0773-D3159D27EC24}"/>
              </a:ext>
            </a:extLst>
          </p:cNvPr>
          <p:cNvSpPr>
            <a:spLocks noGrp="1"/>
          </p:cNvSpPr>
          <p:nvPr>
            <p:ph type="sldNum" sz="quarter" idx="5"/>
          </p:nvPr>
        </p:nvSpPr>
        <p:spPr/>
        <p:txBody>
          <a:bodyPr/>
          <a:lstStyle/>
          <a:p>
            <a:fld id="{D3CB639B-CC03-4920-A60D-3E4C72B47D60}" type="slidenum">
              <a:rPr lang="es-ES" smtClean="0"/>
              <a:pPr/>
              <a:t>30</a:t>
            </a:fld>
            <a:endParaRPr lang="es-ES"/>
          </a:p>
        </p:txBody>
      </p:sp>
    </p:spTree>
    <p:extLst>
      <p:ext uri="{BB962C8B-B14F-4D97-AF65-F5344CB8AC3E}">
        <p14:creationId xmlns:p14="http://schemas.microsoft.com/office/powerpoint/2010/main" val="1575722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E2F80-4F7A-1F0E-6832-6F56A7F35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34DED-2D19-15F0-45BA-9A88FAB8A30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9F95916-B970-F3F4-F4D1-9015F4E4B3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A75692-FF6B-3080-06B7-B7589200ABD3}"/>
              </a:ext>
            </a:extLst>
          </p:cNvPr>
          <p:cNvSpPr>
            <a:spLocks noGrp="1"/>
          </p:cNvSpPr>
          <p:nvPr>
            <p:ph type="sldNum" sz="quarter" idx="5"/>
          </p:nvPr>
        </p:nvSpPr>
        <p:spPr/>
        <p:txBody>
          <a:bodyPr/>
          <a:lstStyle/>
          <a:p>
            <a:fld id="{D3CB639B-CC03-4920-A60D-3E4C72B47D60}" type="slidenum">
              <a:rPr lang="es-ES" smtClean="0"/>
              <a:pPr/>
              <a:t>31</a:t>
            </a:fld>
            <a:endParaRPr lang="es-ES"/>
          </a:p>
        </p:txBody>
      </p:sp>
    </p:spTree>
    <p:extLst>
      <p:ext uri="{BB962C8B-B14F-4D97-AF65-F5344CB8AC3E}">
        <p14:creationId xmlns:p14="http://schemas.microsoft.com/office/powerpoint/2010/main" val="755935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1EF51-514C-A39D-A2B3-7837D41FEA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60ED14-8254-CDAF-8CC5-14686492B1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E01E6B-D333-396D-9032-59A242F339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7158BC-C65A-C2A2-00FF-ADB8A13C4BB9}"/>
              </a:ext>
            </a:extLst>
          </p:cNvPr>
          <p:cNvSpPr>
            <a:spLocks noGrp="1"/>
          </p:cNvSpPr>
          <p:nvPr>
            <p:ph type="sldNum" sz="quarter" idx="5"/>
          </p:nvPr>
        </p:nvSpPr>
        <p:spPr/>
        <p:txBody>
          <a:bodyPr/>
          <a:lstStyle/>
          <a:p>
            <a:fld id="{D3CB639B-CC03-4920-A60D-3E4C72B47D60}" type="slidenum">
              <a:rPr lang="es-ES" smtClean="0"/>
              <a:pPr/>
              <a:t>5</a:t>
            </a:fld>
            <a:endParaRPr lang="es-ES"/>
          </a:p>
        </p:txBody>
      </p:sp>
    </p:spTree>
    <p:extLst>
      <p:ext uri="{BB962C8B-B14F-4D97-AF65-F5344CB8AC3E}">
        <p14:creationId xmlns:p14="http://schemas.microsoft.com/office/powerpoint/2010/main" val="26582383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1D971-20A2-8576-AAAC-6391849A46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7A1A0F-8CCF-98E0-5EA7-CCA9B4A50E5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A19597-5ED3-F4F0-C190-BC74E3D190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D81511-A2C9-54FD-28B3-45C6606ECFF7}"/>
              </a:ext>
            </a:extLst>
          </p:cNvPr>
          <p:cNvSpPr>
            <a:spLocks noGrp="1"/>
          </p:cNvSpPr>
          <p:nvPr>
            <p:ph type="sldNum" sz="quarter" idx="5"/>
          </p:nvPr>
        </p:nvSpPr>
        <p:spPr/>
        <p:txBody>
          <a:bodyPr/>
          <a:lstStyle/>
          <a:p>
            <a:fld id="{D3CB639B-CC03-4920-A60D-3E4C72B47D60}" type="slidenum">
              <a:rPr lang="es-ES" smtClean="0"/>
              <a:pPr/>
              <a:t>32</a:t>
            </a:fld>
            <a:endParaRPr lang="es-ES"/>
          </a:p>
        </p:txBody>
      </p:sp>
    </p:spTree>
    <p:extLst>
      <p:ext uri="{BB962C8B-B14F-4D97-AF65-F5344CB8AC3E}">
        <p14:creationId xmlns:p14="http://schemas.microsoft.com/office/powerpoint/2010/main" val="1139922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E6D00-D459-884F-C3A4-57FE283FC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7842A-57C6-F4AA-1402-52897EAFF6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39B621-AE97-7EA5-602F-C9A9D4AE92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0812F5-1963-7AF9-3D9F-52B79AC6FE77}"/>
              </a:ext>
            </a:extLst>
          </p:cNvPr>
          <p:cNvSpPr>
            <a:spLocks noGrp="1"/>
          </p:cNvSpPr>
          <p:nvPr>
            <p:ph type="sldNum" sz="quarter" idx="5"/>
          </p:nvPr>
        </p:nvSpPr>
        <p:spPr/>
        <p:txBody>
          <a:bodyPr/>
          <a:lstStyle/>
          <a:p>
            <a:fld id="{D3CB639B-CC03-4920-A60D-3E4C72B47D60}" type="slidenum">
              <a:rPr lang="es-ES" smtClean="0"/>
              <a:pPr/>
              <a:t>33</a:t>
            </a:fld>
            <a:endParaRPr lang="es-ES"/>
          </a:p>
        </p:txBody>
      </p:sp>
    </p:spTree>
    <p:extLst>
      <p:ext uri="{BB962C8B-B14F-4D97-AF65-F5344CB8AC3E}">
        <p14:creationId xmlns:p14="http://schemas.microsoft.com/office/powerpoint/2010/main" val="15890626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BD308-99BD-2F58-E5B1-3E82B09A8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44405D-7983-6303-57ED-0D3127A4BB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61E7A6-36A9-2FE8-9607-798D2EB968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B99AD6-CDD1-F30E-1355-D2AD93C799E0}"/>
              </a:ext>
            </a:extLst>
          </p:cNvPr>
          <p:cNvSpPr>
            <a:spLocks noGrp="1"/>
          </p:cNvSpPr>
          <p:nvPr>
            <p:ph type="sldNum" sz="quarter" idx="5"/>
          </p:nvPr>
        </p:nvSpPr>
        <p:spPr/>
        <p:txBody>
          <a:bodyPr/>
          <a:lstStyle/>
          <a:p>
            <a:fld id="{D3CB639B-CC03-4920-A60D-3E4C72B47D60}" type="slidenum">
              <a:rPr lang="es-ES" smtClean="0"/>
              <a:pPr/>
              <a:t>34</a:t>
            </a:fld>
            <a:endParaRPr lang="es-ES"/>
          </a:p>
        </p:txBody>
      </p:sp>
    </p:spTree>
    <p:extLst>
      <p:ext uri="{BB962C8B-B14F-4D97-AF65-F5344CB8AC3E}">
        <p14:creationId xmlns:p14="http://schemas.microsoft.com/office/powerpoint/2010/main" val="32967002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C0481-CC3B-ABE4-2603-CA2742D2D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516D9-FA32-21A6-CE4B-ACA9E1A75D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1131C8-E458-7F4F-5287-4CD6C55025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E79835-3B1B-1E06-D43E-D32A9CAEF7CB}"/>
              </a:ext>
            </a:extLst>
          </p:cNvPr>
          <p:cNvSpPr>
            <a:spLocks noGrp="1"/>
          </p:cNvSpPr>
          <p:nvPr>
            <p:ph type="sldNum" sz="quarter" idx="5"/>
          </p:nvPr>
        </p:nvSpPr>
        <p:spPr/>
        <p:txBody>
          <a:bodyPr/>
          <a:lstStyle/>
          <a:p>
            <a:fld id="{D3CB639B-CC03-4920-A60D-3E4C72B47D60}" type="slidenum">
              <a:rPr lang="es-ES" smtClean="0"/>
              <a:pPr/>
              <a:t>35</a:t>
            </a:fld>
            <a:endParaRPr lang="es-ES"/>
          </a:p>
        </p:txBody>
      </p:sp>
    </p:spTree>
    <p:extLst>
      <p:ext uri="{BB962C8B-B14F-4D97-AF65-F5344CB8AC3E}">
        <p14:creationId xmlns:p14="http://schemas.microsoft.com/office/powerpoint/2010/main" val="7535473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0CD17-E699-C988-3F5E-4FE09E7BCB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ED4FE9-2D3F-E436-DBBD-C45495D316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9FDF14-5A45-911F-AA54-369FE9709D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483583-1BB1-11BA-5B7B-4AB6B072D8E0}"/>
              </a:ext>
            </a:extLst>
          </p:cNvPr>
          <p:cNvSpPr>
            <a:spLocks noGrp="1"/>
          </p:cNvSpPr>
          <p:nvPr>
            <p:ph type="sldNum" sz="quarter" idx="5"/>
          </p:nvPr>
        </p:nvSpPr>
        <p:spPr/>
        <p:txBody>
          <a:bodyPr/>
          <a:lstStyle/>
          <a:p>
            <a:fld id="{D3CB639B-CC03-4920-A60D-3E4C72B47D60}" type="slidenum">
              <a:rPr lang="es-ES" smtClean="0"/>
              <a:pPr/>
              <a:t>36</a:t>
            </a:fld>
            <a:endParaRPr lang="es-ES"/>
          </a:p>
        </p:txBody>
      </p:sp>
    </p:spTree>
    <p:extLst>
      <p:ext uri="{BB962C8B-B14F-4D97-AF65-F5344CB8AC3E}">
        <p14:creationId xmlns:p14="http://schemas.microsoft.com/office/powerpoint/2010/main" val="41474430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0F226-7134-D3B8-62B3-CA24D4A8C1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D0C3C5-A7FA-68AE-9764-D5C3912648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2A0411-A6BC-E6FA-0C5A-4231A3B878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7C81C5-BACA-ABEC-223B-EFD12267D7FB}"/>
              </a:ext>
            </a:extLst>
          </p:cNvPr>
          <p:cNvSpPr>
            <a:spLocks noGrp="1"/>
          </p:cNvSpPr>
          <p:nvPr>
            <p:ph type="sldNum" sz="quarter" idx="5"/>
          </p:nvPr>
        </p:nvSpPr>
        <p:spPr/>
        <p:txBody>
          <a:bodyPr/>
          <a:lstStyle/>
          <a:p>
            <a:fld id="{D3CB639B-CC03-4920-A60D-3E4C72B47D60}" type="slidenum">
              <a:rPr lang="es-ES" smtClean="0"/>
              <a:pPr/>
              <a:t>37</a:t>
            </a:fld>
            <a:endParaRPr lang="es-ES"/>
          </a:p>
        </p:txBody>
      </p:sp>
    </p:spTree>
    <p:extLst>
      <p:ext uri="{BB962C8B-B14F-4D97-AF65-F5344CB8AC3E}">
        <p14:creationId xmlns:p14="http://schemas.microsoft.com/office/powerpoint/2010/main" val="35005159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4DB69-9035-C0B0-BFA0-217F680CD3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DDA1C-1E63-EA71-7DE1-C8EC4B99D32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7E0109-C7B9-47CB-A1AD-9F8081030C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9862C9-DB35-0327-96E5-25889E39E5F7}"/>
              </a:ext>
            </a:extLst>
          </p:cNvPr>
          <p:cNvSpPr>
            <a:spLocks noGrp="1"/>
          </p:cNvSpPr>
          <p:nvPr>
            <p:ph type="sldNum" sz="quarter" idx="5"/>
          </p:nvPr>
        </p:nvSpPr>
        <p:spPr/>
        <p:txBody>
          <a:bodyPr/>
          <a:lstStyle/>
          <a:p>
            <a:fld id="{D3CB639B-CC03-4920-A60D-3E4C72B47D60}" type="slidenum">
              <a:rPr lang="es-ES" smtClean="0"/>
              <a:pPr/>
              <a:t>38</a:t>
            </a:fld>
            <a:endParaRPr lang="es-ES"/>
          </a:p>
        </p:txBody>
      </p:sp>
    </p:spTree>
    <p:extLst>
      <p:ext uri="{BB962C8B-B14F-4D97-AF65-F5344CB8AC3E}">
        <p14:creationId xmlns:p14="http://schemas.microsoft.com/office/powerpoint/2010/main" val="23844169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F64A1-A6C3-C7C9-FCE0-E4B8530EB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DDCEF-E3C5-971E-9FF7-6238A382AE8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7A6263-7C6A-2366-1DD5-95D635261C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AC2499-7292-A8B0-48D8-4211C7A77A88}"/>
              </a:ext>
            </a:extLst>
          </p:cNvPr>
          <p:cNvSpPr>
            <a:spLocks noGrp="1"/>
          </p:cNvSpPr>
          <p:nvPr>
            <p:ph type="sldNum" sz="quarter" idx="5"/>
          </p:nvPr>
        </p:nvSpPr>
        <p:spPr/>
        <p:txBody>
          <a:bodyPr/>
          <a:lstStyle/>
          <a:p>
            <a:fld id="{D3CB639B-CC03-4920-A60D-3E4C72B47D60}" type="slidenum">
              <a:rPr lang="es-ES" smtClean="0"/>
              <a:pPr/>
              <a:t>39</a:t>
            </a:fld>
            <a:endParaRPr lang="es-ES"/>
          </a:p>
        </p:txBody>
      </p:sp>
    </p:spTree>
    <p:extLst>
      <p:ext uri="{BB962C8B-B14F-4D97-AF65-F5344CB8AC3E}">
        <p14:creationId xmlns:p14="http://schemas.microsoft.com/office/powerpoint/2010/main" val="11895115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22EA9-1B9E-FB58-6C0F-3A325A9DF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2AFDE-C4C1-5F94-A8C1-BEC49EE1F2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AF788B-A991-F94E-EFE1-ABD0F126B7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5373FB-6CAD-AAD1-9B92-72469285A791}"/>
              </a:ext>
            </a:extLst>
          </p:cNvPr>
          <p:cNvSpPr>
            <a:spLocks noGrp="1"/>
          </p:cNvSpPr>
          <p:nvPr>
            <p:ph type="sldNum" sz="quarter" idx="5"/>
          </p:nvPr>
        </p:nvSpPr>
        <p:spPr/>
        <p:txBody>
          <a:bodyPr/>
          <a:lstStyle/>
          <a:p>
            <a:fld id="{D3CB639B-CC03-4920-A60D-3E4C72B47D60}" type="slidenum">
              <a:rPr lang="es-ES" smtClean="0"/>
              <a:pPr/>
              <a:t>40</a:t>
            </a:fld>
            <a:endParaRPr lang="es-ES"/>
          </a:p>
        </p:txBody>
      </p:sp>
    </p:spTree>
    <p:extLst>
      <p:ext uri="{BB962C8B-B14F-4D97-AF65-F5344CB8AC3E}">
        <p14:creationId xmlns:p14="http://schemas.microsoft.com/office/powerpoint/2010/main" val="5681311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7A5AD-8AAE-D533-99A8-A575EE0B8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B8F40-663D-EF9F-A896-D81898D0603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0711D5-4940-3E30-F383-05C7172046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703B4C-C095-C431-60BF-A7E98A7C8534}"/>
              </a:ext>
            </a:extLst>
          </p:cNvPr>
          <p:cNvSpPr>
            <a:spLocks noGrp="1"/>
          </p:cNvSpPr>
          <p:nvPr>
            <p:ph type="sldNum" sz="quarter" idx="5"/>
          </p:nvPr>
        </p:nvSpPr>
        <p:spPr/>
        <p:txBody>
          <a:bodyPr/>
          <a:lstStyle/>
          <a:p>
            <a:fld id="{D3CB639B-CC03-4920-A60D-3E4C72B47D60}" type="slidenum">
              <a:rPr lang="es-ES" smtClean="0"/>
              <a:pPr/>
              <a:t>41</a:t>
            </a:fld>
            <a:endParaRPr lang="es-ES"/>
          </a:p>
        </p:txBody>
      </p:sp>
    </p:spTree>
    <p:extLst>
      <p:ext uri="{BB962C8B-B14F-4D97-AF65-F5344CB8AC3E}">
        <p14:creationId xmlns:p14="http://schemas.microsoft.com/office/powerpoint/2010/main" val="217900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47308-CA41-8DE6-DAF0-3BBB6C7608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79AE07-99B0-B2D7-6BE5-866BCBF6B2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FE32BA-1A67-A81A-D4BD-3C84F2BB41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E34C9B-A9D3-5075-8C4E-E2CF4CC5BB0D}"/>
              </a:ext>
            </a:extLst>
          </p:cNvPr>
          <p:cNvSpPr>
            <a:spLocks noGrp="1"/>
          </p:cNvSpPr>
          <p:nvPr>
            <p:ph type="sldNum" sz="quarter" idx="5"/>
          </p:nvPr>
        </p:nvSpPr>
        <p:spPr/>
        <p:txBody>
          <a:bodyPr/>
          <a:lstStyle/>
          <a:p>
            <a:fld id="{D3CB639B-CC03-4920-A60D-3E4C72B47D60}" type="slidenum">
              <a:rPr lang="es-ES" smtClean="0"/>
              <a:pPr/>
              <a:t>6</a:t>
            </a:fld>
            <a:endParaRPr lang="es-ES"/>
          </a:p>
        </p:txBody>
      </p:sp>
    </p:spTree>
    <p:extLst>
      <p:ext uri="{BB962C8B-B14F-4D97-AF65-F5344CB8AC3E}">
        <p14:creationId xmlns:p14="http://schemas.microsoft.com/office/powerpoint/2010/main" val="26206928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14308-056B-54D4-119E-4647635AF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7B838-30D2-BC93-4159-7544259E990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616D9F4-AB75-C98E-D5D3-C1864F27C8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AF0852-F5AC-148D-0E65-8972BC708FE8}"/>
              </a:ext>
            </a:extLst>
          </p:cNvPr>
          <p:cNvSpPr>
            <a:spLocks noGrp="1"/>
          </p:cNvSpPr>
          <p:nvPr>
            <p:ph type="sldNum" sz="quarter" idx="5"/>
          </p:nvPr>
        </p:nvSpPr>
        <p:spPr/>
        <p:txBody>
          <a:bodyPr/>
          <a:lstStyle/>
          <a:p>
            <a:fld id="{D3CB639B-CC03-4920-A60D-3E4C72B47D60}" type="slidenum">
              <a:rPr lang="es-ES" smtClean="0"/>
              <a:pPr/>
              <a:t>42</a:t>
            </a:fld>
            <a:endParaRPr lang="es-ES"/>
          </a:p>
        </p:txBody>
      </p:sp>
    </p:spTree>
    <p:extLst>
      <p:ext uri="{BB962C8B-B14F-4D97-AF65-F5344CB8AC3E}">
        <p14:creationId xmlns:p14="http://schemas.microsoft.com/office/powerpoint/2010/main" val="15362605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0796-83B2-C23F-AB3E-AA9AD3152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CDD89-9C9E-2481-4F40-4F6D099468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0DCF09-DC1C-85EF-74CA-824B4DD13D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ABE68F-1216-6EB2-449C-159F36301D2C}"/>
              </a:ext>
            </a:extLst>
          </p:cNvPr>
          <p:cNvSpPr>
            <a:spLocks noGrp="1"/>
          </p:cNvSpPr>
          <p:nvPr>
            <p:ph type="sldNum" sz="quarter" idx="5"/>
          </p:nvPr>
        </p:nvSpPr>
        <p:spPr/>
        <p:txBody>
          <a:bodyPr/>
          <a:lstStyle/>
          <a:p>
            <a:fld id="{D3CB639B-CC03-4920-A60D-3E4C72B47D60}" type="slidenum">
              <a:rPr lang="es-ES" smtClean="0"/>
              <a:pPr/>
              <a:t>43</a:t>
            </a:fld>
            <a:endParaRPr lang="es-ES"/>
          </a:p>
        </p:txBody>
      </p:sp>
    </p:spTree>
    <p:extLst>
      <p:ext uri="{BB962C8B-B14F-4D97-AF65-F5344CB8AC3E}">
        <p14:creationId xmlns:p14="http://schemas.microsoft.com/office/powerpoint/2010/main" val="39563024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A93D4-B875-D86A-59C1-915258476F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406CE4-1176-B366-F51A-6BB3A0A6AC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38EAEA-6476-853A-93E5-915A798520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A2424E-9161-D913-B15A-366FD51351AF}"/>
              </a:ext>
            </a:extLst>
          </p:cNvPr>
          <p:cNvSpPr>
            <a:spLocks noGrp="1"/>
          </p:cNvSpPr>
          <p:nvPr>
            <p:ph type="sldNum" sz="quarter" idx="5"/>
          </p:nvPr>
        </p:nvSpPr>
        <p:spPr/>
        <p:txBody>
          <a:bodyPr/>
          <a:lstStyle/>
          <a:p>
            <a:fld id="{D3CB639B-CC03-4920-A60D-3E4C72B47D60}" type="slidenum">
              <a:rPr lang="es-ES" smtClean="0"/>
              <a:pPr/>
              <a:t>44</a:t>
            </a:fld>
            <a:endParaRPr lang="es-ES"/>
          </a:p>
        </p:txBody>
      </p:sp>
    </p:spTree>
    <p:extLst>
      <p:ext uri="{BB962C8B-B14F-4D97-AF65-F5344CB8AC3E}">
        <p14:creationId xmlns:p14="http://schemas.microsoft.com/office/powerpoint/2010/main" val="20357049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AFD0-F610-BD56-5644-101100AAF9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0F6BE0-25B2-F1D2-C875-12A7F12A35A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44C63C-C4E6-A0B7-3535-02DBBB50AF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0FB94-9AEB-CBD3-F912-29C88CEC8F21}"/>
              </a:ext>
            </a:extLst>
          </p:cNvPr>
          <p:cNvSpPr>
            <a:spLocks noGrp="1"/>
          </p:cNvSpPr>
          <p:nvPr>
            <p:ph type="sldNum" sz="quarter" idx="5"/>
          </p:nvPr>
        </p:nvSpPr>
        <p:spPr/>
        <p:txBody>
          <a:bodyPr/>
          <a:lstStyle/>
          <a:p>
            <a:fld id="{D3CB639B-CC03-4920-A60D-3E4C72B47D60}" type="slidenum">
              <a:rPr lang="es-ES" smtClean="0"/>
              <a:pPr/>
              <a:t>45</a:t>
            </a:fld>
            <a:endParaRPr lang="es-ES"/>
          </a:p>
        </p:txBody>
      </p:sp>
    </p:spTree>
    <p:extLst>
      <p:ext uri="{BB962C8B-B14F-4D97-AF65-F5344CB8AC3E}">
        <p14:creationId xmlns:p14="http://schemas.microsoft.com/office/powerpoint/2010/main" val="24037104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95656-3A67-A7C7-14AA-127CAB8C02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2CE95A-FFBC-D837-E65A-3C7EC3C5ED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FCA941-14BD-346D-922F-C3FFD06A1A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24E8F2-646F-2D3E-9224-30B1C8067323}"/>
              </a:ext>
            </a:extLst>
          </p:cNvPr>
          <p:cNvSpPr>
            <a:spLocks noGrp="1"/>
          </p:cNvSpPr>
          <p:nvPr>
            <p:ph type="sldNum" sz="quarter" idx="5"/>
          </p:nvPr>
        </p:nvSpPr>
        <p:spPr/>
        <p:txBody>
          <a:bodyPr/>
          <a:lstStyle/>
          <a:p>
            <a:fld id="{D3CB639B-CC03-4920-A60D-3E4C72B47D60}" type="slidenum">
              <a:rPr lang="es-ES" smtClean="0"/>
              <a:pPr/>
              <a:t>46</a:t>
            </a:fld>
            <a:endParaRPr lang="es-ES"/>
          </a:p>
        </p:txBody>
      </p:sp>
    </p:spTree>
    <p:extLst>
      <p:ext uri="{BB962C8B-B14F-4D97-AF65-F5344CB8AC3E}">
        <p14:creationId xmlns:p14="http://schemas.microsoft.com/office/powerpoint/2010/main" val="15208763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AD2DF-B437-282C-9BAD-1FF99D4E5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EAED7-A185-9CD8-B5A3-00206EC112B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27A1D7-B908-49E4-53D7-8B7B1690A1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C19D04-EA30-D7E3-ED27-984CA019B8DB}"/>
              </a:ext>
            </a:extLst>
          </p:cNvPr>
          <p:cNvSpPr>
            <a:spLocks noGrp="1"/>
          </p:cNvSpPr>
          <p:nvPr>
            <p:ph type="sldNum" sz="quarter" idx="5"/>
          </p:nvPr>
        </p:nvSpPr>
        <p:spPr/>
        <p:txBody>
          <a:bodyPr/>
          <a:lstStyle/>
          <a:p>
            <a:fld id="{D3CB639B-CC03-4920-A60D-3E4C72B47D60}" type="slidenum">
              <a:rPr lang="es-ES" smtClean="0"/>
              <a:pPr/>
              <a:t>47</a:t>
            </a:fld>
            <a:endParaRPr lang="es-ES"/>
          </a:p>
        </p:txBody>
      </p:sp>
    </p:spTree>
    <p:extLst>
      <p:ext uri="{BB962C8B-B14F-4D97-AF65-F5344CB8AC3E}">
        <p14:creationId xmlns:p14="http://schemas.microsoft.com/office/powerpoint/2010/main" val="34882620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7E513-D56B-9F71-D8A5-3B2DF47E13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F542E6-14EB-B2F9-D299-78422A26F2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C8A188-68D5-DBE2-822D-63C974C294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9AA253-CB0B-2FC9-68FA-2630B11195B5}"/>
              </a:ext>
            </a:extLst>
          </p:cNvPr>
          <p:cNvSpPr>
            <a:spLocks noGrp="1"/>
          </p:cNvSpPr>
          <p:nvPr>
            <p:ph type="sldNum" sz="quarter" idx="5"/>
          </p:nvPr>
        </p:nvSpPr>
        <p:spPr/>
        <p:txBody>
          <a:bodyPr/>
          <a:lstStyle/>
          <a:p>
            <a:fld id="{D3CB639B-CC03-4920-A60D-3E4C72B47D60}" type="slidenum">
              <a:rPr lang="es-ES" smtClean="0"/>
              <a:pPr/>
              <a:t>48</a:t>
            </a:fld>
            <a:endParaRPr lang="es-ES"/>
          </a:p>
        </p:txBody>
      </p:sp>
    </p:spTree>
    <p:extLst>
      <p:ext uri="{BB962C8B-B14F-4D97-AF65-F5344CB8AC3E}">
        <p14:creationId xmlns:p14="http://schemas.microsoft.com/office/powerpoint/2010/main" val="35045746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D43D8-24E1-C128-6AE8-76E33155EF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DD1417-11DA-D746-AD84-1CE6D346CD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8D04880-F687-2453-B17F-7C7E44918E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C968A1-5235-FD82-3566-C2F324F4F494}"/>
              </a:ext>
            </a:extLst>
          </p:cNvPr>
          <p:cNvSpPr>
            <a:spLocks noGrp="1"/>
          </p:cNvSpPr>
          <p:nvPr>
            <p:ph type="sldNum" sz="quarter" idx="5"/>
          </p:nvPr>
        </p:nvSpPr>
        <p:spPr/>
        <p:txBody>
          <a:bodyPr/>
          <a:lstStyle/>
          <a:p>
            <a:fld id="{D3CB639B-CC03-4920-A60D-3E4C72B47D60}" type="slidenum">
              <a:rPr lang="es-ES" smtClean="0"/>
              <a:pPr/>
              <a:t>49</a:t>
            </a:fld>
            <a:endParaRPr lang="es-ES"/>
          </a:p>
        </p:txBody>
      </p:sp>
    </p:spTree>
    <p:extLst>
      <p:ext uri="{BB962C8B-B14F-4D97-AF65-F5344CB8AC3E}">
        <p14:creationId xmlns:p14="http://schemas.microsoft.com/office/powerpoint/2010/main" val="2249579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751F1-6ED0-2E2A-6A7A-872E34B5E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981DB4-4A64-BC79-8C9A-FABB4DC6E8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AD7F48-A866-8485-3D89-98DED3A76B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52A5E2-4B74-AB68-4CE7-D6296536DDE1}"/>
              </a:ext>
            </a:extLst>
          </p:cNvPr>
          <p:cNvSpPr>
            <a:spLocks noGrp="1"/>
          </p:cNvSpPr>
          <p:nvPr>
            <p:ph type="sldNum" sz="quarter" idx="5"/>
          </p:nvPr>
        </p:nvSpPr>
        <p:spPr/>
        <p:txBody>
          <a:bodyPr/>
          <a:lstStyle/>
          <a:p>
            <a:fld id="{D3CB639B-CC03-4920-A60D-3E4C72B47D60}" type="slidenum">
              <a:rPr lang="es-ES" smtClean="0"/>
              <a:pPr/>
              <a:t>50</a:t>
            </a:fld>
            <a:endParaRPr lang="es-ES"/>
          </a:p>
        </p:txBody>
      </p:sp>
    </p:spTree>
    <p:extLst>
      <p:ext uri="{BB962C8B-B14F-4D97-AF65-F5344CB8AC3E}">
        <p14:creationId xmlns:p14="http://schemas.microsoft.com/office/powerpoint/2010/main" val="33729920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24FCD-1043-249D-3DD9-C1E15820B3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BDF2CB-16E7-2B6A-A078-DBADC3A434F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52FD01-51FD-9E7F-DDFF-9D19EDD518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5C3B92-0F81-D8B2-74E0-34B20B759753}"/>
              </a:ext>
            </a:extLst>
          </p:cNvPr>
          <p:cNvSpPr>
            <a:spLocks noGrp="1"/>
          </p:cNvSpPr>
          <p:nvPr>
            <p:ph type="sldNum" sz="quarter" idx="5"/>
          </p:nvPr>
        </p:nvSpPr>
        <p:spPr/>
        <p:txBody>
          <a:bodyPr/>
          <a:lstStyle/>
          <a:p>
            <a:fld id="{D3CB639B-CC03-4920-A60D-3E4C72B47D60}" type="slidenum">
              <a:rPr lang="es-ES" smtClean="0"/>
              <a:pPr/>
              <a:t>51</a:t>
            </a:fld>
            <a:endParaRPr lang="es-ES"/>
          </a:p>
        </p:txBody>
      </p:sp>
    </p:spTree>
    <p:extLst>
      <p:ext uri="{BB962C8B-B14F-4D97-AF65-F5344CB8AC3E}">
        <p14:creationId xmlns:p14="http://schemas.microsoft.com/office/powerpoint/2010/main" val="4048689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44948-0E00-1A37-4F62-8A59962CA7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CB87B-C575-562B-DD51-F3F1653E771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5EB891-B001-1DDC-672B-12E3775B74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BC5225-536E-96E0-1A84-C23CF1313661}"/>
              </a:ext>
            </a:extLst>
          </p:cNvPr>
          <p:cNvSpPr>
            <a:spLocks noGrp="1"/>
          </p:cNvSpPr>
          <p:nvPr>
            <p:ph type="sldNum" sz="quarter" idx="5"/>
          </p:nvPr>
        </p:nvSpPr>
        <p:spPr/>
        <p:txBody>
          <a:bodyPr/>
          <a:lstStyle/>
          <a:p>
            <a:fld id="{D3CB639B-CC03-4920-A60D-3E4C72B47D60}" type="slidenum">
              <a:rPr lang="es-ES" smtClean="0"/>
              <a:pPr/>
              <a:t>7</a:t>
            </a:fld>
            <a:endParaRPr lang="es-ES"/>
          </a:p>
        </p:txBody>
      </p:sp>
    </p:spTree>
    <p:extLst>
      <p:ext uri="{BB962C8B-B14F-4D97-AF65-F5344CB8AC3E}">
        <p14:creationId xmlns:p14="http://schemas.microsoft.com/office/powerpoint/2010/main" val="1880897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3ACC0-C9E1-A6C4-CC67-24DC03A79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34E87-C1E0-3FA0-BD6C-514FCE2D297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8ACDD9-2067-9AE3-9901-586B32086C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721D75-D778-CB72-5110-2EAEAE882999}"/>
              </a:ext>
            </a:extLst>
          </p:cNvPr>
          <p:cNvSpPr>
            <a:spLocks noGrp="1"/>
          </p:cNvSpPr>
          <p:nvPr>
            <p:ph type="sldNum" sz="quarter" idx="5"/>
          </p:nvPr>
        </p:nvSpPr>
        <p:spPr/>
        <p:txBody>
          <a:bodyPr/>
          <a:lstStyle/>
          <a:p>
            <a:fld id="{D3CB639B-CC03-4920-A60D-3E4C72B47D60}" type="slidenum">
              <a:rPr lang="es-ES" smtClean="0"/>
              <a:pPr/>
              <a:t>52</a:t>
            </a:fld>
            <a:endParaRPr lang="es-ES"/>
          </a:p>
        </p:txBody>
      </p:sp>
    </p:spTree>
    <p:extLst>
      <p:ext uri="{BB962C8B-B14F-4D97-AF65-F5344CB8AC3E}">
        <p14:creationId xmlns:p14="http://schemas.microsoft.com/office/powerpoint/2010/main" val="18356603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61012-061A-16ED-B898-2DACF1CBB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BCB23-6F7D-C46B-A1F9-4E2A454915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047DD27-2240-0484-2A68-751E2202DC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610D00-9A74-9525-1955-DC014A256D24}"/>
              </a:ext>
            </a:extLst>
          </p:cNvPr>
          <p:cNvSpPr>
            <a:spLocks noGrp="1"/>
          </p:cNvSpPr>
          <p:nvPr>
            <p:ph type="sldNum" sz="quarter" idx="5"/>
          </p:nvPr>
        </p:nvSpPr>
        <p:spPr/>
        <p:txBody>
          <a:bodyPr/>
          <a:lstStyle/>
          <a:p>
            <a:fld id="{D3CB639B-CC03-4920-A60D-3E4C72B47D60}" type="slidenum">
              <a:rPr lang="es-ES" smtClean="0"/>
              <a:pPr/>
              <a:t>53</a:t>
            </a:fld>
            <a:endParaRPr lang="es-ES"/>
          </a:p>
        </p:txBody>
      </p:sp>
    </p:spTree>
    <p:extLst>
      <p:ext uri="{BB962C8B-B14F-4D97-AF65-F5344CB8AC3E}">
        <p14:creationId xmlns:p14="http://schemas.microsoft.com/office/powerpoint/2010/main" val="29291244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40BE1-7C8D-6A10-1C8A-7077C7EB02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622EC-D7E8-ADCD-9527-CC23C54B462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9B7050-AC78-A9B3-1F7A-004F4719B7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FD8686-F2BA-B76C-3F80-47DB33C61A74}"/>
              </a:ext>
            </a:extLst>
          </p:cNvPr>
          <p:cNvSpPr>
            <a:spLocks noGrp="1"/>
          </p:cNvSpPr>
          <p:nvPr>
            <p:ph type="sldNum" sz="quarter" idx="5"/>
          </p:nvPr>
        </p:nvSpPr>
        <p:spPr/>
        <p:txBody>
          <a:bodyPr/>
          <a:lstStyle/>
          <a:p>
            <a:fld id="{D3CB639B-CC03-4920-A60D-3E4C72B47D60}" type="slidenum">
              <a:rPr lang="es-ES" smtClean="0"/>
              <a:pPr/>
              <a:t>54</a:t>
            </a:fld>
            <a:endParaRPr lang="es-ES"/>
          </a:p>
        </p:txBody>
      </p:sp>
    </p:spTree>
    <p:extLst>
      <p:ext uri="{BB962C8B-B14F-4D97-AF65-F5344CB8AC3E}">
        <p14:creationId xmlns:p14="http://schemas.microsoft.com/office/powerpoint/2010/main" val="7649335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F740D-C9EC-05B1-ACDE-513D5686B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4B904-2998-411D-98D9-739E86AE0E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DB7A9D-24CB-6905-7305-F70A89B749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77AC39-4E0D-F4E2-7FFD-56A7E078D46C}"/>
              </a:ext>
            </a:extLst>
          </p:cNvPr>
          <p:cNvSpPr>
            <a:spLocks noGrp="1"/>
          </p:cNvSpPr>
          <p:nvPr>
            <p:ph type="sldNum" sz="quarter" idx="5"/>
          </p:nvPr>
        </p:nvSpPr>
        <p:spPr/>
        <p:txBody>
          <a:bodyPr/>
          <a:lstStyle/>
          <a:p>
            <a:fld id="{D3CB639B-CC03-4920-A60D-3E4C72B47D60}" type="slidenum">
              <a:rPr lang="es-ES" smtClean="0"/>
              <a:pPr/>
              <a:t>55</a:t>
            </a:fld>
            <a:endParaRPr lang="es-ES"/>
          </a:p>
        </p:txBody>
      </p:sp>
    </p:spTree>
    <p:extLst>
      <p:ext uri="{BB962C8B-B14F-4D97-AF65-F5344CB8AC3E}">
        <p14:creationId xmlns:p14="http://schemas.microsoft.com/office/powerpoint/2010/main" val="19821149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FA003-4952-9439-A09C-8D36D0CAB8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A9024-5A15-0ACB-EEB6-AB87D8A6F7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456600D-55B1-D0D2-6403-AFAF8E5D60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862FEF-8846-B9DF-DD81-337ADB6C6766}"/>
              </a:ext>
            </a:extLst>
          </p:cNvPr>
          <p:cNvSpPr>
            <a:spLocks noGrp="1"/>
          </p:cNvSpPr>
          <p:nvPr>
            <p:ph type="sldNum" sz="quarter" idx="5"/>
          </p:nvPr>
        </p:nvSpPr>
        <p:spPr/>
        <p:txBody>
          <a:bodyPr/>
          <a:lstStyle/>
          <a:p>
            <a:fld id="{D3CB639B-CC03-4920-A60D-3E4C72B47D60}" type="slidenum">
              <a:rPr lang="es-ES" smtClean="0"/>
              <a:pPr/>
              <a:t>56</a:t>
            </a:fld>
            <a:endParaRPr lang="es-ES"/>
          </a:p>
        </p:txBody>
      </p:sp>
    </p:spTree>
    <p:extLst>
      <p:ext uri="{BB962C8B-B14F-4D97-AF65-F5344CB8AC3E}">
        <p14:creationId xmlns:p14="http://schemas.microsoft.com/office/powerpoint/2010/main" val="28617467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2994E-2405-7C85-4277-F8611C5CE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8BC250-28E4-C149-FB4D-083A4439566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1F2156-3DB8-02AC-3AF8-DE5F7A14F3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F91502-7B70-05D6-BCF5-F966B53E2CA4}"/>
              </a:ext>
            </a:extLst>
          </p:cNvPr>
          <p:cNvSpPr>
            <a:spLocks noGrp="1"/>
          </p:cNvSpPr>
          <p:nvPr>
            <p:ph type="sldNum" sz="quarter" idx="5"/>
          </p:nvPr>
        </p:nvSpPr>
        <p:spPr/>
        <p:txBody>
          <a:bodyPr/>
          <a:lstStyle/>
          <a:p>
            <a:fld id="{D3CB639B-CC03-4920-A60D-3E4C72B47D60}" type="slidenum">
              <a:rPr lang="es-ES" smtClean="0"/>
              <a:pPr/>
              <a:t>57</a:t>
            </a:fld>
            <a:endParaRPr lang="es-ES"/>
          </a:p>
        </p:txBody>
      </p:sp>
    </p:spTree>
    <p:extLst>
      <p:ext uri="{BB962C8B-B14F-4D97-AF65-F5344CB8AC3E}">
        <p14:creationId xmlns:p14="http://schemas.microsoft.com/office/powerpoint/2010/main" val="117013019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5C94A-C334-E83D-F06B-A4BFD911D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BCDE4F-08A8-F2CF-823B-C615397A50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D45274-91DD-31CF-5DC8-9E612E7A66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55C385-9421-FAB4-7C9B-6B1F5800044E}"/>
              </a:ext>
            </a:extLst>
          </p:cNvPr>
          <p:cNvSpPr>
            <a:spLocks noGrp="1"/>
          </p:cNvSpPr>
          <p:nvPr>
            <p:ph type="sldNum" sz="quarter" idx="5"/>
          </p:nvPr>
        </p:nvSpPr>
        <p:spPr/>
        <p:txBody>
          <a:bodyPr/>
          <a:lstStyle/>
          <a:p>
            <a:fld id="{D3CB639B-CC03-4920-A60D-3E4C72B47D60}" type="slidenum">
              <a:rPr lang="es-ES" smtClean="0"/>
              <a:pPr/>
              <a:t>58</a:t>
            </a:fld>
            <a:endParaRPr lang="es-ES"/>
          </a:p>
        </p:txBody>
      </p:sp>
    </p:spTree>
    <p:extLst>
      <p:ext uri="{BB962C8B-B14F-4D97-AF65-F5344CB8AC3E}">
        <p14:creationId xmlns:p14="http://schemas.microsoft.com/office/powerpoint/2010/main" val="2704594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C9A16-8147-4B78-CB75-E11C7FCD42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5E0D8-8057-02DE-0745-5875C06CF2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CF3FBE-B403-4096-9864-2BBA7111D0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499070-39CF-B25C-51FF-1CCB75C80987}"/>
              </a:ext>
            </a:extLst>
          </p:cNvPr>
          <p:cNvSpPr>
            <a:spLocks noGrp="1"/>
          </p:cNvSpPr>
          <p:nvPr>
            <p:ph type="sldNum" sz="quarter" idx="5"/>
          </p:nvPr>
        </p:nvSpPr>
        <p:spPr/>
        <p:txBody>
          <a:bodyPr/>
          <a:lstStyle/>
          <a:p>
            <a:fld id="{D3CB639B-CC03-4920-A60D-3E4C72B47D60}" type="slidenum">
              <a:rPr lang="es-ES" smtClean="0"/>
              <a:pPr/>
              <a:t>59</a:t>
            </a:fld>
            <a:endParaRPr lang="es-ES"/>
          </a:p>
        </p:txBody>
      </p:sp>
    </p:spTree>
    <p:extLst>
      <p:ext uri="{BB962C8B-B14F-4D97-AF65-F5344CB8AC3E}">
        <p14:creationId xmlns:p14="http://schemas.microsoft.com/office/powerpoint/2010/main" val="6932150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7F0AF-5204-463D-21E8-E0204F0A6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399A1-7D4E-5AE3-1195-354CBDBA3A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7A0C344-EB10-669F-37B0-2916419891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F16375-7988-18BB-EB11-F32ECEDAF0B7}"/>
              </a:ext>
            </a:extLst>
          </p:cNvPr>
          <p:cNvSpPr>
            <a:spLocks noGrp="1"/>
          </p:cNvSpPr>
          <p:nvPr>
            <p:ph type="sldNum" sz="quarter" idx="5"/>
          </p:nvPr>
        </p:nvSpPr>
        <p:spPr/>
        <p:txBody>
          <a:bodyPr/>
          <a:lstStyle/>
          <a:p>
            <a:fld id="{D3CB639B-CC03-4920-A60D-3E4C72B47D60}" type="slidenum">
              <a:rPr lang="es-ES" smtClean="0"/>
              <a:pPr/>
              <a:t>60</a:t>
            </a:fld>
            <a:endParaRPr lang="es-ES"/>
          </a:p>
        </p:txBody>
      </p:sp>
    </p:spTree>
    <p:extLst>
      <p:ext uri="{BB962C8B-B14F-4D97-AF65-F5344CB8AC3E}">
        <p14:creationId xmlns:p14="http://schemas.microsoft.com/office/powerpoint/2010/main" val="33925761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EA17F-5AB5-D83E-F432-B3F8AA11F9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99002F-6768-4DE3-42EC-22FB8274D8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57C2B8-6E1B-8550-6EB6-30B99C842E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C6C1DB-7241-4AE1-4DFF-8695CF00592D}"/>
              </a:ext>
            </a:extLst>
          </p:cNvPr>
          <p:cNvSpPr>
            <a:spLocks noGrp="1"/>
          </p:cNvSpPr>
          <p:nvPr>
            <p:ph type="sldNum" sz="quarter" idx="5"/>
          </p:nvPr>
        </p:nvSpPr>
        <p:spPr/>
        <p:txBody>
          <a:bodyPr/>
          <a:lstStyle/>
          <a:p>
            <a:fld id="{D3CB639B-CC03-4920-A60D-3E4C72B47D60}" type="slidenum">
              <a:rPr lang="es-ES" smtClean="0"/>
              <a:pPr/>
              <a:t>61</a:t>
            </a:fld>
            <a:endParaRPr lang="es-ES"/>
          </a:p>
        </p:txBody>
      </p:sp>
    </p:spTree>
    <p:extLst>
      <p:ext uri="{BB962C8B-B14F-4D97-AF65-F5344CB8AC3E}">
        <p14:creationId xmlns:p14="http://schemas.microsoft.com/office/powerpoint/2010/main" val="3384783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DFC88-E996-51FE-987E-8866EF4FD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B0840-B959-6FF3-6376-86BC355252D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CC9662-04EF-5469-F956-3C9C54645C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9329A7-8D6E-FEEC-D781-9C563A922846}"/>
              </a:ext>
            </a:extLst>
          </p:cNvPr>
          <p:cNvSpPr>
            <a:spLocks noGrp="1"/>
          </p:cNvSpPr>
          <p:nvPr>
            <p:ph type="sldNum" sz="quarter" idx="5"/>
          </p:nvPr>
        </p:nvSpPr>
        <p:spPr/>
        <p:txBody>
          <a:bodyPr/>
          <a:lstStyle/>
          <a:p>
            <a:fld id="{D3CB639B-CC03-4920-A60D-3E4C72B47D60}" type="slidenum">
              <a:rPr lang="es-ES" smtClean="0"/>
              <a:pPr/>
              <a:t>8</a:t>
            </a:fld>
            <a:endParaRPr lang="es-ES"/>
          </a:p>
        </p:txBody>
      </p:sp>
    </p:spTree>
    <p:extLst>
      <p:ext uri="{BB962C8B-B14F-4D97-AF65-F5344CB8AC3E}">
        <p14:creationId xmlns:p14="http://schemas.microsoft.com/office/powerpoint/2010/main" val="2242593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60D5D-5308-0354-9266-89BEF5C2D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0BB44-DFB1-C461-E246-4E78402336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1B2702-29F7-D05C-EE83-5D643A4195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B72A51-E3A9-86FD-B7B2-E3C390DBF4E9}"/>
              </a:ext>
            </a:extLst>
          </p:cNvPr>
          <p:cNvSpPr>
            <a:spLocks noGrp="1"/>
          </p:cNvSpPr>
          <p:nvPr>
            <p:ph type="sldNum" sz="quarter" idx="5"/>
          </p:nvPr>
        </p:nvSpPr>
        <p:spPr/>
        <p:txBody>
          <a:bodyPr/>
          <a:lstStyle/>
          <a:p>
            <a:fld id="{D3CB639B-CC03-4920-A60D-3E4C72B47D60}" type="slidenum">
              <a:rPr lang="es-ES" smtClean="0"/>
              <a:pPr/>
              <a:t>62</a:t>
            </a:fld>
            <a:endParaRPr lang="es-ES"/>
          </a:p>
        </p:txBody>
      </p:sp>
    </p:spTree>
    <p:extLst>
      <p:ext uri="{BB962C8B-B14F-4D97-AF65-F5344CB8AC3E}">
        <p14:creationId xmlns:p14="http://schemas.microsoft.com/office/powerpoint/2010/main" val="26924552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35D99-8227-EB43-2C9C-F58AD479AC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68D23-218A-98D7-E4E3-78B36BA1BD0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CC3F17-760B-CE71-EEDD-31F496606F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3FCFFA-86C9-7430-61F2-923D080EA669}"/>
              </a:ext>
            </a:extLst>
          </p:cNvPr>
          <p:cNvSpPr>
            <a:spLocks noGrp="1"/>
          </p:cNvSpPr>
          <p:nvPr>
            <p:ph type="sldNum" sz="quarter" idx="5"/>
          </p:nvPr>
        </p:nvSpPr>
        <p:spPr/>
        <p:txBody>
          <a:bodyPr/>
          <a:lstStyle/>
          <a:p>
            <a:fld id="{D3CB639B-CC03-4920-A60D-3E4C72B47D60}" type="slidenum">
              <a:rPr lang="es-ES" smtClean="0"/>
              <a:pPr/>
              <a:t>63</a:t>
            </a:fld>
            <a:endParaRPr lang="es-ES"/>
          </a:p>
        </p:txBody>
      </p:sp>
    </p:spTree>
    <p:extLst>
      <p:ext uri="{BB962C8B-B14F-4D97-AF65-F5344CB8AC3E}">
        <p14:creationId xmlns:p14="http://schemas.microsoft.com/office/powerpoint/2010/main" val="25912387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2F65A-78CE-B691-372E-DDD5A927E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5B4A63-89E5-AECD-915E-53CE747A52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7D252D-0C2F-66FA-A791-8327F78170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7041A9-6689-FC1C-C850-DE62A844F21C}"/>
              </a:ext>
            </a:extLst>
          </p:cNvPr>
          <p:cNvSpPr>
            <a:spLocks noGrp="1"/>
          </p:cNvSpPr>
          <p:nvPr>
            <p:ph type="sldNum" sz="quarter" idx="5"/>
          </p:nvPr>
        </p:nvSpPr>
        <p:spPr/>
        <p:txBody>
          <a:bodyPr/>
          <a:lstStyle/>
          <a:p>
            <a:fld id="{D3CB639B-CC03-4920-A60D-3E4C72B47D60}" type="slidenum">
              <a:rPr lang="es-ES" smtClean="0"/>
              <a:pPr/>
              <a:t>64</a:t>
            </a:fld>
            <a:endParaRPr lang="es-ES"/>
          </a:p>
        </p:txBody>
      </p:sp>
    </p:spTree>
    <p:extLst>
      <p:ext uri="{BB962C8B-B14F-4D97-AF65-F5344CB8AC3E}">
        <p14:creationId xmlns:p14="http://schemas.microsoft.com/office/powerpoint/2010/main" val="31052724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FF5F0-DAC2-E7C5-CDA5-B78245361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0196C-F4A3-EAA4-EFEC-67D90698E6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4C00A0-EA69-C024-4C66-9FD71D7DE1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00195B-A2F6-CD15-7A39-355D030078DF}"/>
              </a:ext>
            </a:extLst>
          </p:cNvPr>
          <p:cNvSpPr>
            <a:spLocks noGrp="1"/>
          </p:cNvSpPr>
          <p:nvPr>
            <p:ph type="sldNum" sz="quarter" idx="5"/>
          </p:nvPr>
        </p:nvSpPr>
        <p:spPr/>
        <p:txBody>
          <a:bodyPr/>
          <a:lstStyle/>
          <a:p>
            <a:fld id="{D3CB639B-CC03-4920-A60D-3E4C72B47D60}" type="slidenum">
              <a:rPr lang="es-ES" smtClean="0"/>
              <a:pPr/>
              <a:t>65</a:t>
            </a:fld>
            <a:endParaRPr lang="es-ES"/>
          </a:p>
        </p:txBody>
      </p:sp>
    </p:spTree>
    <p:extLst>
      <p:ext uri="{BB962C8B-B14F-4D97-AF65-F5344CB8AC3E}">
        <p14:creationId xmlns:p14="http://schemas.microsoft.com/office/powerpoint/2010/main" val="21746515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6FB47-BE26-0030-ADFB-34ABF7731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9E9B05-7168-F5E8-ED0B-59152CBA27F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D010AF-6933-69AE-E7BD-EA3E3378F4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634A2D-539B-5004-E02E-0C578707CB4E}"/>
              </a:ext>
            </a:extLst>
          </p:cNvPr>
          <p:cNvSpPr>
            <a:spLocks noGrp="1"/>
          </p:cNvSpPr>
          <p:nvPr>
            <p:ph type="sldNum" sz="quarter" idx="5"/>
          </p:nvPr>
        </p:nvSpPr>
        <p:spPr/>
        <p:txBody>
          <a:bodyPr/>
          <a:lstStyle/>
          <a:p>
            <a:fld id="{D3CB639B-CC03-4920-A60D-3E4C72B47D60}" type="slidenum">
              <a:rPr lang="es-ES" smtClean="0"/>
              <a:pPr/>
              <a:t>66</a:t>
            </a:fld>
            <a:endParaRPr lang="es-ES"/>
          </a:p>
        </p:txBody>
      </p:sp>
    </p:spTree>
    <p:extLst>
      <p:ext uri="{BB962C8B-B14F-4D97-AF65-F5344CB8AC3E}">
        <p14:creationId xmlns:p14="http://schemas.microsoft.com/office/powerpoint/2010/main" val="35730448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0FA6F-81CE-0412-AA24-A2CFFF60E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44D82-7A8B-A638-F4B3-804C93B6718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630FB7B-2EC6-7A2A-66A5-BF6EAC849E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39D8F7-520B-0E85-A539-4B9465C8D318}"/>
              </a:ext>
            </a:extLst>
          </p:cNvPr>
          <p:cNvSpPr>
            <a:spLocks noGrp="1"/>
          </p:cNvSpPr>
          <p:nvPr>
            <p:ph type="sldNum" sz="quarter" idx="5"/>
          </p:nvPr>
        </p:nvSpPr>
        <p:spPr/>
        <p:txBody>
          <a:bodyPr/>
          <a:lstStyle/>
          <a:p>
            <a:fld id="{D3CB639B-CC03-4920-A60D-3E4C72B47D60}" type="slidenum">
              <a:rPr lang="es-ES" smtClean="0"/>
              <a:pPr/>
              <a:t>67</a:t>
            </a:fld>
            <a:endParaRPr lang="es-ES"/>
          </a:p>
        </p:txBody>
      </p:sp>
    </p:spTree>
    <p:extLst>
      <p:ext uri="{BB962C8B-B14F-4D97-AF65-F5344CB8AC3E}">
        <p14:creationId xmlns:p14="http://schemas.microsoft.com/office/powerpoint/2010/main" val="32621804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A5F53-DBCF-1024-0F5A-92BDF04D0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38E47-08F3-1899-686E-45DF20A29C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33DFC7-890D-D736-F0BF-D0A4EC784C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BE29BD-585D-F288-07AF-F5F952983C85}"/>
              </a:ext>
            </a:extLst>
          </p:cNvPr>
          <p:cNvSpPr>
            <a:spLocks noGrp="1"/>
          </p:cNvSpPr>
          <p:nvPr>
            <p:ph type="sldNum" sz="quarter" idx="5"/>
          </p:nvPr>
        </p:nvSpPr>
        <p:spPr/>
        <p:txBody>
          <a:bodyPr/>
          <a:lstStyle/>
          <a:p>
            <a:fld id="{D3CB639B-CC03-4920-A60D-3E4C72B47D60}" type="slidenum">
              <a:rPr lang="es-ES" smtClean="0"/>
              <a:pPr/>
              <a:t>68</a:t>
            </a:fld>
            <a:endParaRPr lang="es-ES"/>
          </a:p>
        </p:txBody>
      </p:sp>
    </p:spTree>
    <p:extLst>
      <p:ext uri="{BB962C8B-B14F-4D97-AF65-F5344CB8AC3E}">
        <p14:creationId xmlns:p14="http://schemas.microsoft.com/office/powerpoint/2010/main" val="8924278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1D06D-A9E0-21D8-B062-36BE390E5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D9E82-D6EC-5DCB-589C-F3178A629E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7E157B-48B8-81A6-9FA3-27430A969D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2A0BA7-A0FF-8BB9-E084-78BC59CCBA7C}"/>
              </a:ext>
            </a:extLst>
          </p:cNvPr>
          <p:cNvSpPr>
            <a:spLocks noGrp="1"/>
          </p:cNvSpPr>
          <p:nvPr>
            <p:ph type="sldNum" sz="quarter" idx="5"/>
          </p:nvPr>
        </p:nvSpPr>
        <p:spPr/>
        <p:txBody>
          <a:bodyPr/>
          <a:lstStyle/>
          <a:p>
            <a:fld id="{D3CB639B-CC03-4920-A60D-3E4C72B47D60}" type="slidenum">
              <a:rPr lang="es-ES" smtClean="0"/>
              <a:pPr/>
              <a:t>69</a:t>
            </a:fld>
            <a:endParaRPr lang="es-ES"/>
          </a:p>
        </p:txBody>
      </p:sp>
    </p:spTree>
    <p:extLst>
      <p:ext uri="{BB962C8B-B14F-4D97-AF65-F5344CB8AC3E}">
        <p14:creationId xmlns:p14="http://schemas.microsoft.com/office/powerpoint/2010/main" val="180760449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9794C-FDE1-0723-D204-8A595699D2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190A1-5D5D-06A4-4CF8-5328ABF314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1460D75-5817-5361-B755-6369A25FDA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E970FE-FF62-FBBE-0B79-A2C573F345AA}"/>
              </a:ext>
            </a:extLst>
          </p:cNvPr>
          <p:cNvSpPr>
            <a:spLocks noGrp="1"/>
          </p:cNvSpPr>
          <p:nvPr>
            <p:ph type="sldNum" sz="quarter" idx="5"/>
          </p:nvPr>
        </p:nvSpPr>
        <p:spPr/>
        <p:txBody>
          <a:bodyPr/>
          <a:lstStyle/>
          <a:p>
            <a:fld id="{D3CB639B-CC03-4920-A60D-3E4C72B47D60}" type="slidenum">
              <a:rPr lang="es-ES" smtClean="0"/>
              <a:pPr/>
              <a:t>70</a:t>
            </a:fld>
            <a:endParaRPr lang="es-ES"/>
          </a:p>
        </p:txBody>
      </p:sp>
    </p:spTree>
    <p:extLst>
      <p:ext uri="{BB962C8B-B14F-4D97-AF65-F5344CB8AC3E}">
        <p14:creationId xmlns:p14="http://schemas.microsoft.com/office/powerpoint/2010/main" val="179780967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7B7D7-1E4C-6BAE-0E07-3F3BA3AC1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92939-CA39-482B-B367-00F55F4078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2A6858-3A59-76AB-A37B-092182E357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5CF3F5-ED70-1B26-5FEC-33105B358917}"/>
              </a:ext>
            </a:extLst>
          </p:cNvPr>
          <p:cNvSpPr>
            <a:spLocks noGrp="1"/>
          </p:cNvSpPr>
          <p:nvPr>
            <p:ph type="sldNum" sz="quarter" idx="5"/>
          </p:nvPr>
        </p:nvSpPr>
        <p:spPr/>
        <p:txBody>
          <a:bodyPr/>
          <a:lstStyle/>
          <a:p>
            <a:fld id="{D3CB639B-CC03-4920-A60D-3E4C72B47D60}" type="slidenum">
              <a:rPr lang="es-ES" smtClean="0"/>
              <a:pPr/>
              <a:t>71</a:t>
            </a:fld>
            <a:endParaRPr lang="es-ES"/>
          </a:p>
        </p:txBody>
      </p:sp>
    </p:spTree>
    <p:extLst>
      <p:ext uri="{BB962C8B-B14F-4D97-AF65-F5344CB8AC3E}">
        <p14:creationId xmlns:p14="http://schemas.microsoft.com/office/powerpoint/2010/main" val="898122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57C7B-DE05-6334-35ED-7FD8D2255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55AA3-DB6B-B1BA-F1C4-CDEA04967D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CA0333-D9E1-C200-58C2-1ECE0BFBCA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9872E5-5ACF-DE04-4168-559719839837}"/>
              </a:ext>
            </a:extLst>
          </p:cNvPr>
          <p:cNvSpPr>
            <a:spLocks noGrp="1"/>
          </p:cNvSpPr>
          <p:nvPr>
            <p:ph type="sldNum" sz="quarter" idx="5"/>
          </p:nvPr>
        </p:nvSpPr>
        <p:spPr/>
        <p:txBody>
          <a:bodyPr/>
          <a:lstStyle/>
          <a:p>
            <a:fld id="{D3CB639B-CC03-4920-A60D-3E4C72B47D60}" type="slidenum">
              <a:rPr lang="es-ES" smtClean="0"/>
              <a:pPr/>
              <a:t>9</a:t>
            </a:fld>
            <a:endParaRPr lang="es-ES"/>
          </a:p>
        </p:txBody>
      </p:sp>
    </p:spTree>
    <p:extLst>
      <p:ext uri="{BB962C8B-B14F-4D97-AF65-F5344CB8AC3E}">
        <p14:creationId xmlns:p14="http://schemas.microsoft.com/office/powerpoint/2010/main" val="314300764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342A2-5F58-1A95-F3E5-801933FD4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E274F3-ED45-966A-8B91-3E5B44EFCB4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C4880B-36C6-192A-70AE-D7C7B54B1E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D2E64B-6422-ACE4-1714-4C7E8D10C26F}"/>
              </a:ext>
            </a:extLst>
          </p:cNvPr>
          <p:cNvSpPr>
            <a:spLocks noGrp="1"/>
          </p:cNvSpPr>
          <p:nvPr>
            <p:ph type="sldNum" sz="quarter" idx="5"/>
          </p:nvPr>
        </p:nvSpPr>
        <p:spPr/>
        <p:txBody>
          <a:bodyPr/>
          <a:lstStyle/>
          <a:p>
            <a:fld id="{D3CB639B-CC03-4920-A60D-3E4C72B47D60}" type="slidenum">
              <a:rPr lang="es-ES" smtClean="0"/>
              <a:pPr/>
              <a:t>72</a:t>
            </a:fld>
            <a:endParaRPr lang="es-ES"/>
          </a:p>
        </p:txBody>
      </p:sp>
    </p:spTree>
    <p:extLst>
      <p:ext uri="{BB962C8B-B14F-4D97-AF65-F5344CB8AC3E}">
        <p14:creationId xmlns:p14="http://schemas.microsoft.com/office/powerpoint/2010/main" val="27373005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C450A-23EB-C7BA-8667-05FF67FD5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5EC1E-6402-6FE9-D4BE-A8C2B801C5D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EEA0787-44A8-C429-985D-5C576FD976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6FCD84-6BC2-CF22-1EE0-CA8E37D9743A}"/>
              </a:ext>
            </a:extLst>
          </p:cNvPr>
          <p:cNvSpPr>
            <a:spLocks noGrp="1"/>
          </p:cNvSpPr>
          <p:nvPr>
            <p:ph type="sldNum" sz="quarter" idx="5"/>
          </p:nvPr>
        </p:nvSpPr>
        <p:spPr/>
        <p:txBody>
          <a:bodyPr/>
          <a:lstStyle/>
          <a:p>
            <a:fld id="{D3CB639B-CC03-4920-A60D-3E4C72B47D60}" type="slidenum">
              <a:rPr lang="es-ES" smtClean="0"/>
              <a:pPr/>
              <a:t>73</a:t>
            </a:fld>
            <a:endParaRPr lang="es-ES"/>
          </a:p>
        </p:txBody>
      </p:sp>
    </p:spTree>
    <p:extLst>
      <p:ext uri="{BB962C8B-B14F-4D97-AF65-F5344CB8AC3E}">
        <p14:creationId xmlns:p14="http://schemas.microsoft.com/office/powerpoint/2010/main" val="362646470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4FFCD-90BC-1547-584D-8B92FD23D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DE101-E697-33A5-694E-967DEC5F93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BA5F012-67B0-23C8-C3A2-C54AFDD28B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1E7D7A-B40F-FD0B-B043-E59BA060CCB8}"/>
              </a:ext>
            </a:extLst>
          </p:cNvPr>
          <p:cNvSpPr>
            <a:spLocks noGrp="1"/>
          </p:cNvSpPr>
          <p:nvPr>
            <p:ph type="sldNum" sz="quarter" idx="5"/>
          </p:nvPr>
        </p:nvSpPr>
        <p:spPr/>
        <p:txBody>
          <a:bodyPr/>
          <a:lstStyle/>
          <a:p>
            <a:fld id="{D3CB639B-CC03-4920-A60D-3E4C72B47D60}" type="slidenum">
              <a:rPr lang="es-ES" smtClean="0"/>
              <a:pPr/>
              <a:t>74</a:t>
            </a:fld>
            <a:endParaRPr lang="es-ES"/>
          </a:p>
        </p:txBody>
      </p:sp>
    </p:spTree>
    <p:extLst>
      <p:ext uri="{BB962C8B-B14F-4D97-AF65-F5344CB8AC3E}">
        <p14:creationId xmlns:p14="http://schemas.microsoft.com/office/powerpoint/2010/main" val="28602176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9CD7C-891B-8609-E5CE-4353AFD8C6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23CE9B-37CA-A8F2-4729-4C2BD83DC2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3E42A6-2338-E77B-5ADE-3923625728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B38DCA-01B2-C8A4-1C31-D7356017E349}"/>
              </a:ext>
            </a:extLst>
          </p:cNvPr>
          <p:cNvSpPr>
            <a:spLocks noGrp="1"/>
          </p:cNvSpPr>
          <p:nvPr>
            <p:ph type="sldNum" sz="quarter" idx="5"/>
          </p:nvPr>
        </p:nvSpPr>
        <p:spPr/>
        <p:txBody>
          <a:bodyPr/>
          <a:lstStyle/>
          <a:p>
            <a:fld id="{D3CB639B-CC03-4920-A60D-3E4C72B47D60}" type="slidenum">
              <a:rPr lang="es-ES" smtClean="0"/>
              <a:pPr/>
              <a:t>75</a:t>
            </a:fld>
            <a:endParaRPr lang="es-ES"/>
          </a:p>
        </p:txBody>
      </p:sp>
    </p:spTree>
    <p:extLst>
      <p:ext uri="{BB962C8B-B14F-4D97-AF65-F5344CB8AC3E}">
        <p14:creationId xmlns:p14="http://schemas.microsoft.com/office/powerpoint/2010/main" val="31473570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F0BD3-F377-2F4E-8386-AC50F8D83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E8C55-8196-8174-7405-0FBD371159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EAF4AC-45E7-AC6C-D797-3F349102D4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26619B-729E-F665-846C-122A6D1DD3EA}"/>
              </a:ext>
            </a:extLst>
          </p:cNvPr>
          <p:cNvSpPr>
            <a:spLocks noGrp="1"/>
          </p:cNvSpPr>
          <p:nvPr>
            <p:ph type="sldNum" sz="quarter" idx="5"/>
          </p:nvPr>
        </p:nvSpPr>
        <p:spPr/>
        <p:txBody>
          <a:bodyPr/>
          <a:lstStyle/>
          <a:p>
            <a:fld id="{D3CB639B-CC03-4920-A60D-3E4C72B47D60}" type="slidenum">
              <a:rPr lang="es-ES" smtClean="0"/>
              <a:pPr/>
              <a:t>76</a:t>
            </a:fld>
            <a:endParaRPr lang="es-ES"/>
          </a:p>
        </p:txBody>
      </p:sp>
    </p:spTree>
    <p:extLst>
      <p:ext uri="{BB962C8B-B14F-4D97-AF65-F5344CB8AC3E}">
        <p14:creationId xmlns:p14="http://schemas.microsoft.com/office/powerpoint/2010/main" val="4708903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77462-F93D-D219-3353-62DCB2302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16B4F-B3B7-2405-8F4F-11F09A18B1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37FEA5D-281F-3450-D67D-544AE726D3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21247B-5AE4-F8AD-A39E-C36294A43FFE}"/>
              </a:ext>
            </a:extLst>
          </p:cNvPr>
          <p:cNvSpPr>
            <a:spLocks noGrp="1"/>
          </p:cNvSpPr>
          <p:nvPr>
            <p:ph type="sldNum" sz="quarter" idx="5"/>
          </p:nvPr>
        </p:nvSpPr>
        <p:spPr/>
        <p:txBody>
          <a:bodyPr/>
          <a:lstStyle/>
          <a:p>
            <a:fld id="{D3CB639B-CC03-4920-A60D-3E4C72B47D60}" type="slidenum">
              <a:rPr lang="es-ES" smtClean="0"/>
              <a:pPr/>
              <a:t>77</a:t>
            </a:fld>
            <a:endParaRPr lang="es-ES"/>
          </a:p>
        </p:txBody>
      </p:sp>
    </p:spTree>
    <p:extLst>
      <p:ext uri="{BB962C8B-B14F-4D97-AF65-F5344CB8AC3E}">
        <p14:creationId xmlns:p14="http://schemas.microsoft.com/office/powerpoint/2010/main" val="221078267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599FB-7E10-EABC-6C96-6A22F3ACDB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9633D0-E259-F5F3-FCF3-6A51A4204B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C4EDC1-148C-60D5-4491-AC0AA7531E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A8A6FB-F388-06E3-022A-5CFF9799D7DC}"/>
              </a:ext>
            </a:extLst>
          </p:cNvPr>
          <p:cNvSpPr>
            <a:spLocks noGrp="1"/>
          </p:cNvSpPr>
          <p:nvPr>
            <p:ph type="sldNum" sz="quarter" idx="5"/>
          </p:nvPr>
        </p:nvSpPr>
        <p:spPr/>
        <p:txBody>
          <a:bodyPr/>
          <a:lstStyle/>
          <a:p>
            <a:fld id="{D3CB639B-CC03-4920-A60D-3E4C72B47D60}" type="slidenum">
              <a:rPr lang="es-ES" smtClean="0"/>
              <a:pPr/>
              <a:t>78</a:t>
            </a:fld>
            <a:endParaRPr lang="es-ES"/>
          </a:p>
        </p:txBody>
      </p:sp>
    </p:spTree>
    <p:extLst>
      <p:ext uri="{BB962C8B-B14F-4D97-AF65-F5344CB8AC3E}">
        <p14:creationId xmlns:p14="http://schemas.microsoft.com/office/powerpoint/2010/main" val="149400100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F6AA7-A81A-7A12-4E86-0889C328B5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FC4650-78C7-FA2F-3502-D50410B391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83992B-4177-5919-CE18-7BB3106E76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2E45DA-D0BD-25EA-815F-817B89D30F5E}"/>
              </a:ext>
            </a:extLst>
          </p:cNvPr>
          <p:cNvSpPr>
            <a:spLocks noGrp="1"/>
          </p:cNvSpPr>
          <p:nvPr>
            <p:ph type="sldNum" sz="quarter" idx="5"/>
          </p:nvPr>
        </p:nvSpPr>
        <p:spPr/>
        <p:txBody>
          <a:bodyPr/>
          <a:lstStyle/>
          <a:p>
            <a:fld id="{D3CB639B-CC03-4920-A60D-3E4C72B47D60}" type="slidenum">
              <a:rPr lang="es-ES" smtClean="0"/>
              <a:pPr/>
              <a:t>79</a:t>
            </a:fld>
            <a:endParaRPr lang="es-ES"/>
          </a:p>
        </p:txBody>
      </p:sp>
    </p:spTree>
    <p:extLst>
      <p:ext uri="{BB962C8B-B14F-4D97-AF65-F5344CB8AC3E}">
        <p14:creationId xmlns:p14="http://schemas.microsoft.com/office/powerpoint/2010/main" val="58889689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6597A-3389-D115-ACC3-FD898D75A5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12FCF-F357-D905-C141-C5C1911499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56E5BB5-C3C2-A01E-C198-2CDA42A5D8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FDF6C4-285A-DBC7-F889-29F41CDDBA8B}"/>
              </a:ext>
            </a:extLst>
          </p:cNvPr>
          <p:cNvSpPr>
            <a:spLocks noGrp="1"/>
          </p:cNvSpPr>
          <p:nvPr>
            <p:ph type="sldNum" sz="quarter" idx="5"/>
          </p:nvPr>
        </p:nvSpPr>
        <p:spPr/>
        <p:txBody>
          <a:bodyPr/>
          <a:lstStyle/>
          <a:p>
            <a:fld id="{D3CB639B-CC03-4920-A60D-3E4C72B47D60}" type="slidenum">
              <a:rPr lang="es-ES" smtClean="0"/>
              <a:pPr/>
              <a:t>80</a:t>
            </a:fld>
            <a:endParaRPr lang="es-ES"/>
          </a:p>
        </p:txBody>
      </p:sp>
    </p:spTree>
    <p:extLst>
      <p:ext uri="{BB962C8B-B14F-4D97-AF65-F5344CB8AC3E}">
        <p14:creationId xmlns:p14="http://schemas.microsoft.com/office/powerpoint/2010/main" val="196256328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6858F-DA47-65D4-8DD3-1DF8275839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220C8-3EA4-02E4-7B3B-865ED8B4B83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5522D5-6B33-38AB-1B5C-C38F0DB19C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65B3C2-6D61-FC66-F888-12985A1AA184}"/>
              </a:ext>
            </a:extLst>
          </p:cNvPr>
          <p:cNvSpPr>
            <a:spLocks noGrp="1"/>
          </p:cNvSpPr>
          <p:nvPr>
            <p:ph type="sldNum" sz="quarter" idx="5"/>
          </p:nvPr>
        </p:nvSpPr>
        <p:spPr/>
        <p:txBody>
          <a:bodyPr/>
          <a:lstStyle/>
          <a:p>
            <a:fld id="{D3CB639B-CC03-4920-A60D-3E4C72B47D60}" type="slidenum">
              <a:rPr lang="es-ES" smtClean="0"/>
              <a:pPr/>
              <a:t>81</a:t>
            </a:fld>
            <a:endParaRPr lang="es-ES"/>
          </a:p>
        </p:txBody>
      </p:sp>
    </p:spTree>
    <p:extLst>
      <p:ext uri="{BB962C8B-B14F-4D97-AF65-F5344CB8AC3E}">
        <p14:creationId xmlns:p14="http://schemas.microsoft.com/office/powerpoint/2010/main" val="2753651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4F91C-FFAE-089C-4320-A3F6723E4D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FDD941-A113-0FD8-8449-6062A7C65B9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8B5A9A-F2C3-FFCF-1D6C-06AAC9145C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A8C9BB-1404-3BF6-A299-40CBA01D732C}"/>
              </a:ext>
            </a:extLst>
          </p:cNvPr>
          <p:cNvSpPr>
            <a:spLocks noGrp="1"/>
          </p:cNvSpPr>
          <p:nvPr>
            <p:ph type="sldNum" sz="quarter" idx="5"/>
          </p:nvPr>
        </p:nvSpPr>
        <p:spPr/>
        <p:txBody>
          <a:bodyPr/>
          <a:lstStyle/>
          <a:p>
            <a:fld id="{D3CB639B-CC03-4920-A60D-3E4C72B47D60}" type="slidenum">
              <a:rPr lang="es-ES" smtClean="0"/>
              <a:pPr/>
              <a:t>10</a:t>
            </a:fld>
            <a:endParaRPr lang="es-ES"/>
          </a:p>
        </p:txBody>
      </p:sp>
    </p:spTree>
    <p:extLst>
      <p:ext uri="{BB962C8B-B14F-4D97-AF65-F5344CB8AC3E}">
        <p14:creationId xmlns:p14="http://schemas.microsoft.com/office/powerpoint/2010/main" val="166298262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027EF-EB59-9191-A5ED-B6BEE7BA5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B5A5F8-F221-1E48-5EE4-040617F7249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490531-8B6C-75FE-6489-320D9E3CE6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94EF9F-80EE-6F35-09DB-A3629AB38AB2}"/>
              </a:ext>
            </a:extLst>
          </p:cNvPr>
          <p:cNvSpPr>
            <a:spLocks noGrp="1"/>
          </p:cNvSpPr>
          <p:nvPr>
            <p:ph type="sldNum" sz="quarter" idx="5"/>
          </p:nvPr>
        </p:nvSpPr>
        <p:spPr/>
        <p:txBody>
          <a:bodyPr/>
          <a:lstStyle/>
          <a:p>
            <a:fld id="{D3CB639B-CC03-4920-A60D-3E4C72B47D60}" type="slidenum">
              <a:rPr lang="es-ES" smtClean="0"/>
              <a:pPr/>
              <a:t>82</a:t>
            </a:fld>
            <a:endParaRPr lang="es-ES"/>
          </a:p>
        </p:txBody>
      </p:sp>
    </p:spTree>
    <p:extLst>
      <p:ext uri="{BB962C8B-B14F-4D97-AF65-F5344CB8AC3E}">
        <p14:creationId xmlns:p14="http://schemas.microsoft.com/office/powerpoint/2010/main" val="245711908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C3B9D-8A59-1396-558A-5C04D42CFC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CC0C9-897B-BF82-F151-CCCD016962B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61AD3B0-4F97-09EA-E6CC-D182931BC1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36609D-565E-D8F3-8091-3A2B29157F13}"/>
              </a:ext>
            </a:extLst>
          </p:cNvPr>
          <p:cNvSpPr>
            <a:spLocks noGrp="1"/>
          </p:cNvSpPr>
          <p:nvPr>
            <p:ph type="sldNum" sz="quarter" idx="5"/>
          </p:nvPr>
        </p:nvSpPr>
        <p:spPr/>
        <p:txBody>
          <a:bodyPr/>
          <a:lstStyle/>
          <a:p>
            <a:fld id="{D3CB639B-CC03-4920-A60D-3E4C72B47D60}" type="slidenum">
              <a:rPr lang="es-ES" smtClean="0"/>
              <a:pPr/>
              <a:t>83</a:t>
            </a:fld>
            <a:endParaRPr lang="es-ES"/>
          </a:p>
        </p:txBody>
      </p:sp>
    </p:spTree>
    <p:extLst>
      <p:ext uri="{BB962C8B-B14F-4D97-AF65-F5344CB8AC3E}">
        <p14:creationId xmlns:p14="http://schemas.microsoft.com/office/powerpoint/2010/main" val="348794437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11072-E50C-D844-90AB-62228E4D4F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7E416-79FC-C8FD-7D0D-51DD4302CF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7B45B8-A91D-9E12-87FC-8AE78CD945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5A9034-9093-E861-E16F-2FB989A41C49}"/>
              </a:ext>
            </a:extLst>
          </p:cNvPr>
          <p:cNvSpPr>
            <a:spLocks noGrp="1"/>
          </p:cNvSpPr>
          <p:nvPr>
            <p:ph type="sldNum" sz="quarter" idx="5"/>
          </p:nvPr>
        </p:nvSpPr>
        <p:spPr/>
        <p:txBody>
          <a:bodyPr/>
          <a:lstStyle/>
          <a:p>
            <a:fld id="{D3CB639B-CC03-4920-A60D-3E4C72B47D60}" type="slidenum">
              <a:rPr lang="es-ES" smtClean="0"/>
              <a:pPr/>
              <a:t>84</a:t>
            </a:fld>
            <a:endParaRPr lang="es-ES"/>
          </a:p>
        </p:txBody>
      </p:sp>
    </p:spTree>
    <p:extLst>
      <p:ext uri="{BB962C8B-B14F-4D97-AF65-F5344CB8AC3E}">
        <p14:creationId xmlns:p14="http://schemas.microsoft.com/office/powerpoint/2010/main" val="169297943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F3693-C13A-2147-5A12-23E9D4D5A7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7C561-3FB9-D757-73A4-61A765A6B1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0B0DBA-C4E7-2FDD-C676-F90CD8DFE9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DB4879-CBAB-42D9-72CE-72F510885945}"/>
              </a:ext>
            </a:extLst>
          </p:cNvPr>
          <p:cNvSpPr>
            <a:spLocks noGrp="1"/>
          </p:cNvSpPr>
          <p:nvPr>
            <p:ph type="sldNum" sz="quarter" idx="5"/>
          </p:nvPr>
        </p:nvSpPr>
        <p:spPr/>
        <p:txBody>
          <a:bodyPr/>
          <a:lstStyle/>
          <a:p>
            <a:fld id="{D3CB639B-CC03-4920-A60D-3E4C72B47D60}" type="slidenum">
              <a:rPr lang="es-ES" smtClean="0"/>
              <a:pPr/>
              <a:t>85</a:t>
            </a:fld>
            <a:endParaRPr lang="es-ES"/>
          </a:p>
        </p:txBody>
      </p:sp>
    </p:spTree>
    <p:extLst>
      <p:ext uri="{BB962C8B-B14F-4D97-AF65-F5344CB8AC3E}">
        <p14:creationId xmlns:p14="http://schemas.microsoft.com/office/powerpoint/2010/main" val="137134089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9CB26-2895-B94F-4794-6F1D1B4DBA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19FFB6-08EF-1D48-DEF7-87F039A5F2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8C84C4-618F-D63D-8C28-35FA34A44A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74F574-252A-630F-CC0F-0559C8854734}"/>
              </a:ext>
            </a:extLst>
          </p:cNvPr>
          <p:cNvSpPr>
            <a:spLocks noGrp="1"/>
          </p:cNvSpPr>
          <p:nvPr>
            <p:ph type="sldNum" sz="quarter" idx="5"/>
          </p:nvPr>
        </p:nvSpPr>
        <p:spPr/>
        <p:txBody>
          <a:bodyPr/>
          <a:lstStyle/>
          <a:p>
            <a:fld id="{D3CB639B-CC03-4920-A60D-3E4C72B47D60}" type="slidenum">
              <a:rPr lang="es-ES" smtClean="0"/>
              <a:pPr/>
              <a:t>86</a:t>
            </a:fld>
            <a:endParaRPr lang="es-ES"/>
          </a:p>
        </p:txBody>
      </p:sp>
    </p:spTree>
    <p:extLst>
      <p:ext uri="{BB962C8B-B14F-4D97-AF65-F5344CB8AC3E}">
        <p14:creationId xmlns:p14="http://schemas.microsoft.com/office/powerpoint/2010/main" val="1160600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7F0E8-439E-AC48-EB88-D0FDA2343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7CD50-F011-C992-0909-A995A9AE3A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9D2CA7-0CCA-75D3-F827-D281952190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047505-6DDD-1E6F-9D8C-14B7B1DE247B}"/>
              </a:ext>
            </a:extLst>
          </p:cNvPr>
          <p:cNvSpPr>
            <a:spLocks noGrp="1"/>
          </p:cNvSpPr>
          <p:nvPr>
            <p:ph type="sldNum" sz="quarter" idx="5"/>
          </p:nvPr>
        </p:nvSpPr>
        <p:spPr/>
        <p:txBody>
          <a:bodyPr/>
          <a:lstStyle/>
          <a:p>
            <a:fld id="{D3CB639B-CC03-4920-A60D-3E4C72B47D60}" type="slidenum">
              <a:rPr lang="es-ES" smtClean="0"/>
              <a:pPr/>
              <a:t>11</a:t>
            </a:fld>
            <a:endParaRPr lang="es-ES"/>
          </a:p>
        </p:txBody>
      </p:sp>
    </p:spTree>
    <p:extLst>
      <p:ext uri="{BB962C8B-B14F-4D97-AF65-F5344CB8AC3E}">
        <p14:creationId xmlns:p14="http://schemas.microsoft.com/office/powerpoint/2010/main" val="793114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fontAlgn="base">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8C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8C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8C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8C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8C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73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C6178-B41C-A756-16F8-BDAEC27CA09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0A33A8DB-2BA1-C9B5-A1AF-DED858EAB4D7}"/>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B76C1A3B-7041-E397-9C94-FAA27384DA14}"/>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a:t>
            </a:r>
            <a:r>
              <a:rPr lang="es-ES" sz="2400" dirty="0">
                <a:solidFill>
                  <a:srgbClr val="FFFF00"/>
                </a:solidFill>
                <a:latin typeface="Calibri"/>
              </a:rPr>
              <a:t>Y si tuviese profecía, y entendiese todos los misterios y toda ciencia, y si tuviese toda la fe, de tal manera que trasladase los montes, y no tengo amor, </a:t>
            </a:r>
            <a:r>
              <a:rPr lang="es-ES" sz="2400" dirty="0">
                <a:latin typeface="Calibri"/>
              </a:rPr>
              <a:t>nada soy. Y si repartiese todos mis bienes para dar de comer a los pobres, y si entregase mi cuerpo para ser quemado, y no tengo amor, de nada me sirve. </a:t>
            </a:r>
          </a:p>
        </p:txBody>
      </p:sp>
      <p:sp>
        <p:nvSpPr>
          <p:cNvPr id="11" name="TextBox 10">
            <a:extLst>
              <a:ext uri="{FF2B5EF4-FFF2-40B4-BE49-F238E27FC236}">
                <a16:creationId xmlns:a16="http://schemas.microsoft.com/office/drawing/2014/main" id="{F3CDB1D6-4ABB-497F-5DBC-884EF4C5351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C1881858-B265-8E93-90DD-2717CF8766EA}"/>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67F6CECD-BFD1-4A33-EFBE-B71CD2C8E95F}"/>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61FBB6A-A281-BBF3-40DD-DBBF06CC6302}"/>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5F18AB0-A4B5-260A-FC89-A122D7A39E31}"/>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757F82F-478D-E4C0-E832-738F71559570}"/>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748957A4-A366-7070-F36D-05DF23682E50}"/>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446E5D1B-A1FF-8661-0608-CA4CA1DE9890}"/>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Tree>
    <p:extLst>
      <p:ext uri="{BB962C8B-B14F-4D97-AF65-F5344CB8AC3E}">
        <p14:creationId xmlns:p14="http://schemas.microsoft.com/office/powerpoint/2010/main" val="1025369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F3844-A68D-E711-3F1E-042F6BA4F477}"/>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B70820D6-6521-3EF2-E65C-B5B05E202F2A}"/>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3931E755-431D-CD13-3AFE-60377FA0BA4C}"/>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a:t>
            </a:r>
            <a:r>
              <a:rPr lang="es-ES" sz="2400" dirty="0">
                <a:solidFill>
                  <a:srgbClr val="FFFF00"/>
                </a:solidFill>
                <a:latin typeface="Calibri"/>
              </a:rPr>
              <a:t>Y si tuviese profecía, y entendiese todos los misterios y toda ciencia, y si tuviese toda la fe, de tal manera que trasladase los montes, y no tengo amor, </a:t>
            </a:r>
            <a:r>
              <a:rPr lang="es-ES" sz="2400" dirty="0">
                <a:solidFill>
                  <a:srgbClr val="00B0F0"/>
                </a:solidFill>
                <a:latin typeface="Calibri"/>
              </a:rPr>
              <a:t>nada soy</a:t>
            </a:r>
            <a:r>
              <a:rPr lang="es-ES" sz="2400" dirty="0">
                <a:latin typeface="Calibri"/>
              </a:rPr>
              <a:t>. Y si repartiese todos mis bienes para dar de comer a los pobres, y si entregase mi cuerpo para ser quemado, y no tengo amor, de nada me sirve. </a:t>
            </a:r>
          </a:p>
        </p:txBody>
      </p:sp>
      <p:sp>
        <p:nvSpPr>
          <p:cNvPr id="11" name="TextBox 10">
            <a:extLst>
              <a:ext uri="{FF2B5EF4-FFF2-40B4-BE49-F238E27FC236}">
                <a16:creationId xmlns:a16="http://schemas.microsoft.com/office/drawing/2014/main" id="{697786D8-DF3F-1520-A0C4-32DBFB13151B}"/>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FC53D9DA-8A32-ACB1-6547-8FECCEA81188}"/>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70A5D492-7E5A-F0DE-B0E6-85882869F39B}"/>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F248E29-06E1-A7B2-003C-590F67AD48DA}"/>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69E64092-14B7-60BD-93BD-A4BEB632CD10}"/>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2AFE249-0E48-0D60-F6A4-8E22C359AB4C}"/>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CC8B914D-ADE1-82B6-5A61-B37CB500F3EA}"/>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F288095B-700B-895E-E17B-4A6F5158895C}"/>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
        <p:nvSpPr>
          <p:cNvPr id="13" name="TextBox 12">
            <a:extLst>
              <a:ext uri="{FF2B5EF4-FFF2-40B4-BE49-F238E27FC236}">
                <a16:creationId xmlns:a16="http://schemas.microsoft.com/office/drawing/2014/main" id="{45FA24B6-7416-DA2A-DC59-C675C00DC7BA}"/>
              </a:ext>
            </a:extLst>
          </p:cNvPr>
          <p:cNvSpPr txBox="1"/>
          <p:nvPr/>
        </p:nvSpPr>
        <p:spPr>
          <a:xfrm>
            <a:off x="4571150" y="194251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profecía no sirve</a:t>
            </a:r>
          </a:p>
        </p:txBody>
      </p:sp>
      <p:sp>
        <p:nvSpPr>
          <p:cNvPr id="14" name="TextBox 13">
            <a:extLst>
              <a:ext uri="{FF2B5EF4-FFF2-40B4-BE49-F238E27FC236}">
                <a16:creationId xmlns:a16="http://schemas.microsoft.com/office/drawing/2014/main" id="{0C80E218-B6D6-83EC-29B4-AA9677D42C55}"/>
              </a:ext>
            </a:extLst>
          </p:cNvPr>
          <p:cNvSpPr txBox="1"/>
          <p:nvPr/>
        </p:nvSpPr>
        <p:spPr>
          <a:xfrm>
            <a:off x="4564487" y="230252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pierde valor</a:t>
            </a:r>
          </a:p>
        </p:txBody>
      </p:sp>
      <p:sp>
        <p:nvSpPr>
          <p:cNvPr id="17" name="TextBox 16">
            <a:extLst>
              <a:ext uri="{FF2B5EF4-FFF2-40B4-BE49-F238E27FC236}">
                <a16:creationId xmlns:a16="http://schemas.microsoft.com/office/drawing/2014/main" id="{D463AE14-0EA6-1125-122F-B33F94DB5BDD}"/>
              </a:ext>
            </a:extLst>
          </p:cNvPr>
          <p:cNvSpPr txBox="1"/>
          <p:nvPr/>
        </p:nvSpPr>
        <p:spPr>
          <a:xfrm>
            <a:off x="4564487" y="2641972"/>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no aprovecha</a:t>
            </a:r>
          </a:p>
        </p:txBody>
      </p:sp>
    </p:spTree>
    <p:extLst>
      <p:ext uri="{BB962C8B-B14F-4D97-AF65-F5344CB8AC3E}">
        <p14:creationId xmlns:p14="http://schemas.microsoft.com/office/powerpoint/2010/main" val="285003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93B43-A674-A4F5-FA89-C7F3E181FC5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72CD9BF1-1340-6337-092E-1E80CF710ECB}"/>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F1416165-65E2-A14A-AB13-DEC119ADD805}"/>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a:t>
            </a:r>
            <a:r>
              <a:rPr lang="es-ES" sz="2400" dirty="0">
                <a:solidFill>
                  <a:srgbClr val="FFFF00"/>
                </a:solidFill>
                <a:latin typeface="Calibri"/>
              </a:rPr>
              <a:t>Y si tuviese profecía, y entendiese todos los misterios y toda ciencia, y si tuviese toda la fe, de tal manera que trasladase los montes, y no tengo amor, </a:t>
            </a:r>
            <a:r>
              <a:rPr lang="es-ES" sz="2400" dirty="0">
                <a:solidFill>
                  <a:srgbClr val="00B0F0"/>
                </a:solidFill>
                <a:latin typeface="Calibri"/>
              </a:rPr>
              <a:t>nada soy</a:t>
            </a:r>
            <a:r>
              <a:rPr lang="es-ES" sz="2400" dirty="0">
                <a:latin typeface="Calibri"/>
              </a:rPr>
              <a:t>. </a:t>
            </a:r>
            <a:r>
              <a:rPr lang="es-ES" sz="2400" dirty="0">
                <a:solidFill>
                  <a:srgbClr val="FFFF00"/>
                </a:solidFill>
                <a:latin typeface="Calibri"/>
              </a:rPr>
              <a:t>Y si repartiese todos mis bienes para dar de comer a los pobres, y si entregase mi cuerpo para ser quemado,</a:t>
            </a:r>
            <a:r>
              <a:rPr lang="es-ES" sz="2400" dirty="0">
                <a:latin typeface="Calibri"/>
              </a:rPr>
              <a:t> y no tengo amor, de nada me sirve. </a:t>
            </a:r>
          </a:p>
        </p:txBody>
      </p:sp>
      <p:sp>
        <p:nvSpPr>
          <p:cNvPr id="11" name="TextBox 10">
            <a:extLst>
              <a:ext uri="{FF2B5EF4-FFF2-40B4-BE49-F238E27FC236}">
                <a16:creationId xmlns:a16="http://schemas.microsoft.com/office/drawing/2014/main" id="{931282DB-E0AD-0684-F7BF-FE607CB6A16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8D1BE94D-BBC9-2FC9-42E2-0C6B25FB3C72}"/>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BF3781A5-5A3F-C6FC-6EFD-3BD6A3BAE263}"/>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24E3A95-C98B-283A-2DA6-7C0F922CD1FB}"/>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16C94693-1324-6636-339B-8E3E773C997E}"/>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F9AC78C-69DB-25EB-6A19-9D6A8427FB3B}"/>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520DD20C-8512-4B72-B02E-CAC7E52E1929}"/>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AB1D8F73-49D8-77B5-4E34-5463C007C3D8}"/>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
        <p:nvSpPr>
          <p:cNvPr id="13" name="TextBox 12">
            <a:extLst>
              <a:ext uri="{FF2B5EF4-FFF2-40B4-BE49-F238E27FC236}">
                <a16:creationId xmlns:a16="http://schemas.microsoft.com/office/drawing/2014/main" id="{153921F0-BCA7-4721-13D9-F43FAB03F254}"/>
              </a:ext>
            </a:extLst>
          </p:cNvPr>
          <p:cNvSpPr txBox="1"/>
          <p:nvPr/>
        </p:nvSpPr>
        <p:spPr>
          <a:xfrm>
            <a:off x="4571150" y="194251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profecía no sirve</a:t>
            </a:r>
          </a:p>
        </p:txBody>
      </p:sp>
      <p:sp>
        <p:nvSpPr>
          <p:cNvPr id="14" name="TextBox 13">
            <a:extLst>
              <a:ext uri="{FF2B5EF4-FFF2-40B4-BE49-F238E27FC236}">
                <a16:creationId xmlns:a16="http://schemas.microsoft.com/office/drawing/2014/main" id="{BA090943-6D26-CBFF-C4C4-D3419BCB6D92}"/>
              </a:ext>
            </a:extLst>
          </p:cNvPr>
          <p:cNvSpPr txBox="1"/>
          <p:nvPr/>
        </p:nvSpPr>
        <p:spPr>
          <a:xfrm>
            <a:off x="4564487" y="230252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pierde valor</a:t>
            </a:r>
          </a:p>
        </p:txBody>
      </p:sp>
      <p:sp>
        <p:nvSpPr>
          <p:cNvPr id="17" name="TextBox 16">
            <a:extLst>
              <a:ext uri="{FF2B5EF4-FFF2-40B4-BE49-F238E27FC236}">
                <a16:creationId xmlns:a16="http://schemas.microsoft.com/office/drawing/2014/main" id="{DE9275D2-48F9-354B-76D7-AA27A54A56BF}"/>
              </a:ext>
            </a:extLst>
          </p:cNvPr>
          <p:cNvSpPr txBox="1"/>
          <p:nvPr/>
        </p:nvSpPr>
        <p:spPr>
          <a:xfrm>
            <a:off x="4564487" y="2641972"/>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no aprovecha</a:t>
            </a:r>
          </a:p>
        </p:txBody>
      </p:sp>
    </p:spTree>
    <p:extLst>
      <p:ext uri="{BB962C8B-B14F-4D97-AF65-F5344CB8AC3E}">
        <p14:creationId xmlns:p14="http://schemas.microsoft.com/office/powerpoint/2010/main" val="2848479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4C60D-42C9-02FE-47CF-489542026E87}"/>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5A533F76-53EB-2B1F-C12C-867AB047EB2A}"/>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09277046-3645-D025-2039-55A4634B1C9D}"/>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a:t>
            </a:r>
            <a:r>
              <a:rPr lang="es-ES" sz="2400" dirty="0">
                <a:solidFill>
                  <a:srgbClr val="FFFF00"/>
                </a:solidFill>
                <a:latin typeface="Calibri"/>
              </a:rPr>
              <a:t>Y si tuviese profecía, y entendiese todos los misterios y toda ciencia, y si tuviese toda la fe, de tal manera que trasladase los montes, y no tengo amor, </a:t>
            </a:r>
            <a:r>
              <a:rPr lang="es-ES" sz="2400" dirty="0">
                <a:solidFill>
                  <a:srgbClr val="00B0F0"/>
                </a:solidFill>
                <a:latin typeface="Calibri"/>
              </a:rPr>
              <a:t>nada soy</a:t>
            </a:r>
            <a:r>
              <a:rPr lang="es-ES" sz="2400" dirty="0">
                <a:latin typeface="Calibri"/>
              </a:rPr>
              <a:t>. </a:t>
            </a:r>
            <a:r>
              <a:rPr lang="es-ES" sz="2400" dirty="0">
                <a:solidFill>
                  <a:srgbClr val="FFFF00"/>
                </a:solidFill>
                <a:latin typeface="Calibri"/>
              </a:rPr>
              <a:t>Y si repartiese todos mis bienes para dar de comer a los pobres, y si entregase mi cuerpo para ser quemado,</a:t>
            </a:r>
            <a:r>
              <a:rPr lang="es-ES" sz="2400" dirty="0">
                <a:latin typeface="Calibri"/>
              </a:rPr>
              <a:t> </a:t>
            </a:r>
            <a:r>
              <a:rPr lang="es-ES" sz="2400" dirty="0">
                <a:solidFill>
                  <a:srgbClr val="00B0F0"/>
                </a:solidFill>
                <a:latin typeface="Calibri"/>
              </a:rPr>
              <a:t>y no tengo amor, de nada me sirve. </a:t>
            </a:r>
          </a:p>
        </p:txBody>
      </p:sp>
      <p:sp>
        <p:nvSpPr>
          <p:cNvPr id="11" name="TextBox 10">
            <a:extLst>
              <a:ext uri="{FF2B5EF4-FFF2-40B4-BE49-F238E27FC236}">
                <a16:creationId xmlns:a16="http://schemas.microsoft.com/office/drawing/2014/main" id="{9D245A52-616E-62CC-E5EF-D84F08EF1ABD}"/>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0F926E70-F7E2-2F4F-00CB-7D42B5C1BD2E}"/>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F9881A64-D617-1FBE-5D51-19732E6F9D09}"/>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3F2741E-0AEB-88CF-E13B-155EFDFB2F23}"/>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FAEDB9B-A101-30AA-D35C-2245B471836B}"/>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660B5D0-9F6D-30F4-DC05-B65CBD912BEA}"/>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C8C04721-66CF-42D5-6D1B-51DBAA00DAE4}"/>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E7863133-BCF2-3595-8D29-77814853008D}"/>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
        <p:nvSpPr>
          <p:cNvPr id="13" name="TextBox 12">
            <a:extLst>
              <a:ext uri="{FF2B5EF4-FFF2-40B4-BE49-F238E27FC236}">
                <a16:creationId xmlns:a16="http://schemas.microsoft.com/office/drawing/2014/main" id="{DB358FE0-9360-0BBA-8382-85E81D4EA50B}"/>
              </a:ext>
            </a:extLst>
          </p:cNvPr>
          <p:cNvSpPr txBox="1"/>
          <p:nvPr/>
        </p:nvSpPr>
        <p:spPr>
          <a:xfrm>
            <a:off x="4571150" y="194251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profecía no sirve</a:t>
            </a:r>
          </a:p>
        </p:txBody>
      </p:sp>
      <p:sp>
        <p:nvSpPr>
          <p:cNvPr id="14" name="TextBox 13">
            <a:extLst>
              <a:ext uri="{FF2B5EF4-FFF2-40B4-BE49-F238E27FC236}">
                <a16:creationId xmlns:a16="http://schemas.microsoft.com/office/drawing/2014/main" id="{E2CC7E2F-4814-8ECB-A84C-A521135992C0}"/>
              </a:ext>
            </a:extLst>
          </p:cNvPr>
          <p:cNvSpPr txBox="1"/>
          <p:nvPr/>
        </p:nvSpPr>
        <p:spPr>
          <a:xfrm>
            <a:off x="4564487" y="230252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pierde valor</a:t>
            </a:r>
          </a:p>
        </p:txBody>
      </p:sp>
      <p:sp>
        <p:nvSpPr>
          <p:cNvPr id="17" name="TextBox 16">
            <a:extLst>
              <a:ext uri="{FF2B5EF4-FFF2-40B4-BE49-F238E27FC236}">
                <a16:creationId xmlns:a16="http://schemas.microsoft.com/office/drawing/2014/main" id="{F6FC4967-B63F-98C4-652C-43F459920EF9}"/>
              </a:ext>
            </a:extLst>
          </p:cNvPr>
          <p:cNvSpPr txBox="1"/>
          <p:nvPr/>
        </p:nvSpPr>
        <p:spPr>
          <a:xfrm>
            <a:off x="4564487" y="2641972"/>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no aprovecha</a:t>
            </a:r>
          </a:p>
        </p:txBody>
      </p:sp>
      <p:sp>
        <p:nvSpPr>
          <p:cNvPr id="2" name="TextBox 1">
            <a:extLst>
              <a:ext uri="{FF2B5EF4-FFF2-40B4-BE49-F238E27FC236}">
                <a16:creationId xmlns:a16="http://schemas.microsoft.com/office/drawing/2014/main" id="{03798FB0-FA69-86B5-D454-4690DEDA3E99}"/>
              </a:ext>
            </a:extLst>
          </p:cNvPr>
          <p:cNvSpPr txBox="1"/>
          <p:nvPr/>
        </p:nvSpPr>
        <p:spPr>
          <a:xfrm>
            <a:off x="4588473" y="299695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benevolencia es inútil</a:t>
            </a:r>
          </a:p>
        </p:txBody>
      </p:sp>
      <p:sp>
        <p:nvSpPr>
          <p:cNvPr id="19" name="1 CuadroTexto">
            <a:extLst>
              <a:ext uri="{FF2B5EF4-FFF2-40B4-BE49-F238E27FC236}">
                <a16:creationId xmlns:a16="http://schemas.microsoft.com/office/drawing/2014/main" id="{10D1DA21-4EAA-C290-FBB7-4D5041DB8CF6}"/>
              </a:ext>
            </a:extLst>
          </p:cNvPr>
          <p:cNvSpPr txBox="1"/>
          <p:nvPr/>
        </p:nvSpPr>
        <p:spPr>
          <a:xfrm>
            <a:off x="4721912" y="358868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Gálatas 5:22</a:t>
            </a:r>
          </a:p>
        </p:txBody>
      </p:sp>
      <p:sp>
        <p:nvSpPr>
          <p:cNvPr id="21" name="2 CuadroTexto">
            <a:extLst>
              <a:ext uri="{FF2B5EF4-FFF2-40B4-BE49-F238E27FC236}">
                <a16:creationId xmlns:a16="http://schemas.microsoft.com/office/drawing/2014/main" id="{17244312-175D-3370-9665-7E98A7243C11}"/>
              </a:ext>
            </a:extLst>
          </p:cNvPr>
          <p:cNvSpPr txBox="1"/>
          <p:nvPr/>
        </p:nvSpPr>
        <p:spPr>
          <a:xfrm>
            <a:off x="4860032" y="4065225"/>
            <a:ext cx="410883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Mas el fruto del Espíritu es amor, gozo, paz, paciencia, benignidad, bondad, fe. </a:t>
            </a:r>
          </a:p>
        </p:txBody>
      </p:sp>
    </p:spTree>
    <p:extLst>
      <p:ext uri="{BB962C8B-B14F-4D97-AF65-F5344CB8AC3E}">
        <p14:creationId xmlns:p14="http://schemas.microsoft.com/office/powerpoint/2010/main" val="423586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228F3-D0D7-C64C-7FF3-B8A5680FA5B6}"/>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7E314487-7D4E-14C9-CCBC-0C00AD672241}"/>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5C9ABEAA-7221-950C-DDE8-F4759D4789C5}"/>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a:t>
            </a:r>
            <a:r>
              <a:rPr lang="es-ES" sz="2400" dirty="0">
                <a:solidFill>
                  <a:srgbClr val="FFFF00"/>
                </a:solidFill>
                <a:latin typeface="Calibri"/>
              </a:rPr>
              <a:t>Y si tuviese profecía, y entendiese todos los misterios y toda ciencia, y si tuviese toda la fe, de tal manera que trasladase los montes, y no tengo amor, </a:t>
            </a:r>
            <a:r>
              <a:rPr lang="es-ES" sz="2400" dirty="0">
                <a:solidFill>
                  <a:srgbClr val="00B0F0"/>
                </a:solidFill>
                <a:latin typeface="Calibri"/>
              </a:rPr>
              <a:t>nada soy</a:t>
            </a:r>
            <a:r>
              <a:rPr lang="es-ES" sz="2400" dirty="0">
                <a:latin typeface="Calibri"/>
              </a:rPr>
              <a:t>. </a:t>
            </a:r>
            <a:r>
              <a:rPr lang="es-ES" sz="2400" dirty="0">
                <a:solidFill>
                  <a:srgbClr val="FFFF00"/>
                </a:solidFill>
                <a:latin typeface="Calibri"/>
              </a:rPr>
              <a:t>Y si repartiese todos mis bienes para dar de comer a los pobres, y si entregase mi cuerpo para ser quemado,</a:t>
            </a:r>
            <a:r>
              <a:rPr lang="es-ES" sz="2400" dirty="0">
                <a:latin typeface="Calibri"/>
              </a:rPr>
              <a:t> </a:t>
            </a:r>
            <a:r>
              <a:rPr lang="es-ES" sz="2400" dirty="0">
                <a:solidFill>
                  <a:srgbClr val="00B0F0"/>
                </a:solidFill>
                <a:latin typeface="Calibri"/>
              </a:rPr>
              <a:t>y no tengo amor, de nada me sirve. </a:t>
            </a:r>
          </a:p>
        </p:txBody>
      </p:sp>
      <p:sp>
        <p:nvSpPr>
          <p:cNvPr id="11" name="TextBox 10">
            <a:extLst>
              <a:ext uri="{FF2B5EF4-FFF2-40B4-BE49-F238E27FC236}">
                <a16:creationId xmlns:a16="http://schemas.microsoft.com/office/drawing/2014/main" id="{3044C3E4-8223-C2E3-A0D5-EA52FE3C6D17}"/>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B570E052-562C-263A-7ED3-037E59F65228}"/>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B6922A8D-8E81-DF8F-FFBC-84661BE28AEF}"/>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C2B5C4E-862C-6037-49B9-B2F3ABCA284B}"/>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CA858FF-F9B1-CDD7-C23F-D8485FF1B890}"/>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887E3CE-6F70-7D05-2A41-802B05BA1C41}"/>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651D2BE4-8C7F-B591-0077-62EC4A4C144A}"/>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F5106CA2-9FD1-B34A-31DB-3046D0E50066}"/>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
        <p:nvSpPr>
          <p:cNvPr id="13" name="TextBox 12">
            <a:extLst>
              <a:ext uri="{FF2B5EF4-FFF2-40B4-BE49-F238E27FC236}">
                <a16:creationId xmlns:a16="http://schemas.microsoft.com/office/drawing/2014/main" id="{49BAE741-6DFC-3598-6517-97FAAF062335}"/>
              </a:ext>
            </a:extLst>
          </p:cNvPr>
          <p:cNvSpPr txBox="1"/>
          <p:nvPr/>
        </p:nvSpPr>
        <p:spPr>
          <a:xfrm>
            <a:off x="4571150" y="194251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profecía no sirve</a:t>
            </a:r>
          </a:p>
        </p:txBody>
      </p:sp>
      <p:sp>
        <p:nvSpPr>
          <p:cNvPr id="14" name="TextBox 13">
            <a:extLst>
              <a:ext uri="{FF2B5EF4-FFF2-40B4-BE49-F238E27FC236}">
                <a16:creationId xmlns:a16="http://schemas.microsoft.com/office/drawing/2014/main" id="{533B7239-7CE4-3AEB-676B-52AB9DCD97DB}"/>
              </a:ext>
            </a:extLst>
          </p:cNvPr>
          <p:cNvSpPr txBox="1"/>
          <p:nvPr/>
        </p:nvSpPr>
        <p:spPr>
          <a:xfrm>
            <a:off x="4564487" y="230252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pierde valor</a:t>
            </a:r>
          </a:p>
        </p:txBody>
      </p:sp>
      <p:sp>
        <p:nvSpPr>
          <p:cNvPr id="17" name="TextBox 16">
            <a:extLst>
              <a:ext uri="{FF2B5EF4-FFF2-40B4-BE49-F238E27FC236}">
                <a16:creationId xmlns:a16="http://schemas.microsoft.com/office/drawing/2014/main" id="{4D6DF09F-79E8-9F67-CA5D-8D84EA77A178}"/>
              </a:ext>
            </a:extLst>
          </p:cNvPr>
          <p:cNvSpPr txBox="1"/>
          <p:nvPr/>
        </p:nvSpPr>
        <p:spPr>
          <a:xfrm>
            <a:off x="4564487" y="2641972"/>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no aprovecha</a:t>
            </a:r>
          </a:p>
        </p:txBody>
      </p:sp>
      <p:sp>
        <p:nvSpPr>
          <p:cNvPr id="2" name="TextBox 1">
            <a:extLst>
              <a:ext uri="{FF2B5EF4-FFF2-40B4-BE49-F238E27FC236}">
                <a16:creationId xmlns:a16="http://schemas.microsoft.com/office/drawing/2014/main" id="{25AC211F-C3C7-6B3B-4225-E757F096CB7A}"/>
              </a:ext>
            </a:extLst>
          </p:cNvPr>
          <p:cNvSpPr txBox="1"/>
          <p:nvPr/>
        </p:nvSpPr>
        <p:spPr>
          <a:xfrm>
            <a:off x="4588473" y="299695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benevolencia es inútil</a:t>
            </a:r>
          </a:p>
        </p:txBody>
      </p:sp>
      <p:sp>
        <p:nvSpPr>
          <p:cNvPr id="19" name="1 CuadroTexto">
            <a:extLst>
              <a:ext uri="{FF2B5EF4-FFF2-40B4-BE49-F238E27FC236}">
                <a16:creationId xmlns:a16="http://schemas.microsoft.com/office/drawing/2014/main" id="{45122788-0DA5-23B7-A2F9-DE1BE2E3404B}"/>
              </a:ext>
            </a:extLst>
          </p:cNvPr>
          <p:cNvSpPr txBox="1"/>
          <p:nvPr/>
        </p:nvSpPr>
        <p:spPr>
          <a:xfrm>
            <a:off x="4721912" y="358868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Gálatas 5:22</a:t>
            </a:r>
          </a:p>
        </p:txBody>
      </p:sp>
      <p:sp>
        <p:nvSpPr>
          <p:cNvPr id="21" name="2 CuadroTexto">
            <a:extLst>
              <a:ext uri="{FF2B5EF4-FFF2-40B4-BE49-F238E27FC236}">
                <a16:creationId xmlns:a16="http://schemas.microsoft.com/office/drawing/2014/main" id="{D8A54920-26E7-01D7-EAE0-6EF254FF48E3}"/>
              </a:ext>
            </a:extLst>
          </p:cNvPr>
          <p:cNvSpPr txBox="1"/>
          <p:nvPr/>
        </p:nvSpPr>
        <p:spPr>
          <a:xfrm>
            <a:off x="4860032" y="4065225"/>
            <a:ext cx="410883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el fruto del Espíritu es amor,</a:t>
            </a:r>
            <a:r>
              <a:rPr lang="es-ES" sz="2400" dirty="0">
                <a:latin typeface="Calibri"/>
              </a:rPr>
              <a:t> gozo, paz, paciencia, benignidad, bondad, fe. </a:t>
            </a:r>
          </a:p>
        </p:txBody>
      </p:sp>
      <p:sp>
        <p:nvSpPr>
          <p:cNvPr id="15" name="1 CuadroTexto">
            <a:extLst>
              <a:ext uri="{FF2B5EF4-FFF2-40B4-BE49-F238E27FC236}">
                <a16:creationId xmlns:a16="http://schemas.microsoft.com/office/drawing/2014/main" id="{A9B0C33B-0BBD-BBB5-6ACA-DCE67BB51423}"/>
              </a:ext>
            </a:extLst>
          </p:cNvPr>
          <p:cNvSpPr txBox="1"/>
          <p:nvPr/>
        </p:nvSpPr>
        <p:spPr>
          <a:xfrm>
            <a:off x="38829" y="4653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5:5</a:t>
            </a:r>
          </a:p>
        </p:txBody>
      </p:sp>
      <p:sp>
        <p:nvSpPr>
          <p:cNvPr id="16" name="2 CuadroTexto">
            <a:extLst>
              <a:ext uri="{FF2B5EF4-FFF2-40B4-BE49-F238E27FC236}">
                <a16:creationId xmlns:a16="http://schemas.microsoft.com/office/drawing/2014/main" id="{61E159CA-BAB2-CAE9-4A82-A30F05081577}"/>
              </a:ext>
            </a:extLst>
          </p:cNvPr>
          <p:cNvSpPr txBox="1"/>
          <p:nvPr/>
        </p:nvSpPr>
        <p:spPr>
          <a:xfrm>
            <a:off x="35496" y="5157192"/>
            <a:ext cx="4108836"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la esperanza no avergüenza; porque el amor de Dios ha sido derramado en nuestros corazones por el Espíritu Santo que nos fue dado. </a:t>
            </a:r>
          </a:p>
        </p:txBody>
      </p:sp>
    </p:spTree>
    <p:extLst>
      <p:ext uri="{BB962C8B-B14F-4D97-AF65-F5344CB8AC3E}">
        <p14:creationId xmlns:p14="http://schemas.microsoft.com/office/powerpoint/2010/main" val="279267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CF03D-CCAA-DBC5-00C2-1C44DED235AF}"/>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0FCA523-3430-2FD0-4583-55B46A1F8F90}"/>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A08F1531-AA5D-02A4-7B03-0128A0E29B78}"/>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a:t>
            </a:r>
            <a:r>
              <a:rPr lang="es-ES" sz="2400" dirty="0">
                <a:solidFill>
                  <a:srgbClr val="FFFF00"/>
                </a:solidFill>
                <a:latin typeface="Calibri"/>
              </a:rPr>
              <a:t>Y si tuviese profecía, y entendiese todos los misterios y toda ciencia, y si tuviese toda la fe, de tal manera que trasladase los montes, y no tengo amor, </a:t>
            </a:r>
            <a:r>
              <a:rPr lang="es-ES" sz="2400" dirty="0">
                <a:solidFill>
                  <a:srgbClr val="00B0F0"/>
                </a:solidFill>
                <a:latin typeface="Calibri"/>
              </a:rPr>
              <a:t>nada soy</a:t>
            </a:r>
            <a:r>
              <a:rPr lang="es-ES" sz="2400" dirty="0">
                <a:latin typeface="Calibri"/>
              </a:rPr>
              <a:t>. </a:t>
            </a:r>
            <a:r>
              <a:rPr lang="es-ES" sz="2400" dirty="0">
                <a:solidFill>
                  <a:srgbClr val="FFFF00"/>
                </a:solidFill>
                <a:latin typeface="Calibri"/>
              </a:rPr>
              <a:t>Y si repartiese todos mis bienes para dar de comer a los pobres, y si entregase mi cuerpo para ser quemado,</a:t>
            </a:r>
            <a:r>
              <a:rPr lang="es-ES" sz="2400" dirty="0">
                <a:latin typeface="Calibri"/>
              </a:rPr>
              <a:t> </a:t>
            </a:r>
            <a:r>
              <a:rPr lang="es-ES" sz="2400" dirty="0">
                <a:solidFill>
                  <a:srgbClr val="00B0F0"/>
                </a:solidFill>
                <a:latin typeface="Calibri"/>
              </a:rPr>
              <a:t>y no tengo amor, de nada me sirve. </a:t>
            </a:r>
          </a:p>
        </p:txBody>
      </p:sp>
      <p:sp>
        <p:nvSpPr>
          <p:cNvPr id="11" name="TextBox 10">
            <a:extLst>
              <a:ext uri="{FF2B5EF4-FFF2-40B4-BE49-F238E27FC236}">
                <a16:creationId xmlns:a16="http://schemas.microsoft.com/office/drawing/2014/main" id="{C559D3F7-826A-50EE-1B14-71371E06A201}"/>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3FF1AA72-DF17-6112-EAE0-5AE592EDE609}"/>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2993BD1B-BE5D-0C50-D482-67EEB793C831}"/>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EE23913-93FF-0B05-FEEB-7261DFD0CDAA}"/>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0216FE7D-331F-892D-8CE6-F4AB23AB146C}"/>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42BABAB-0BA8-3283-63BF-8133F7AF517E}"/>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769E8F49-511F-6263-956B-18216CB09B27}"/>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FE650FD1-1EAA-27FE-48C8-C842C2CB3DFA}"/>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
        <p:nvSpPr>
          <p:cNvPr id="13" name="TextBox 12">
            <a:extLst>
              <a:ext uri="{FF2B5EF4-FFF2-40B4-BE49-F238E27FC236}">
                <a16:creationId xmlns:a16="http://schemas.microsoft.com/office/drawing/2014/main" id="{F451361F-48DC-DCA6-E670-F0D72C8546A7}"/>
              </a:ext>
            </a:extLst>
          </p:cNvPr>
          <p:cNvSpPr txBox="1"/>
          <p:nvPr/>
        </p:nvSpPr>
        <p:spPr>
          <a:xfrm>
            <a:off x="4571150" y="194251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profecía no sirve</a:t>
            </a:r>
          </a:p>
        </p:txBody>
      </p:sp>
      <p:sp>
        <p:nvSpPr>
          <p:cNvPr id="14" name="TextBox 13">
            <a:extLst>
              <a:ext uri="{FF2B5EF4-FFF2-40B4-BE49-F238E27FC236}">
                <a16:creationId xmlns:a16="http://schemas.microsoft.com/office/drawing/2014/main" id="{6CC99E19-777B-2E82-7D47-1EDCE48D9804}"/>
              </a:ext>
            </a:extLst>
          </p:cNvPr>
          <p:cNvSpPr txBox="1"/>
          <p:nvPr/>
        </p:nvSpPr>
        <p:spPr>
          <a:xfrm>
            <a:off x="4564487" y="230252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pierde valor</a:t>
            </a:r>
          </a:p>
        </p:txBody>
      </p:sp>
      <p:sp>
        <p:nvSpPr>
          <p:cNvPr id="17" name="TextBox 16">
            <a:extLst>
              <a:ext uri="{FF2B5EF4-FFF2-40B4-BE49-F238E27FC236}">
                <a16:creationId xmlns:a16="http://schemas.microsoft.com/office/drawing/2014/main" id="{7D1B10EA-5DB8-14DC-C78B-1AA1C0766908}"/>
              </a:ext>
            </a:extLst>
          </p:cNvPr>
          <p:cNvSpPr txBox="1"/>
          <p:nvPr/>
        </p:nvSpPr>
        <p:spPr>
          <a:xfrm>
            <a:off x="4564487" y="2641972"/>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no aprovecha</a:t>
            </a:r>
          </a:p>
        </p:txBody>
      </p:sp>
      <p:sp>
        <p:nvSpPr>
          <p:cNvPr id="2" name="TextBox 1">
            <a:extLst>
              <a:ext uri="{FF2B5EF4-FFF2-40B4-BE49-F238E27FC236}">
                <a16:creationId xmlns:a16="http://schemas.microsoft.com/office/drawing/2014/main" id="{282CD3C0-951E-970B-4743-73A462972A33}"/>
              </a:ext>
            </a:extLst>
          </p:cNvPr>
          <p:cNvSpPr txBox="1"/>
          <p:nvPr/>
        </p:nvSpPr>
        <p:spPr>
          <a:xfrm>
            <a:off x="4588473" y="299695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benevolencia es inútil</a:t>
            </a:r>
          </a:p>
        </p:txBody>
      </p:sp>
      <p:sp>
        <p:nvSpPr>
          <p:cNvPr id="19" name="1 CuadroTexto">
            <a:extLst>
              <a:ext uri="{FF2B5EF4-FFF2-40B4-BE49-F238E27FC236}">
                <a16:creationId xmlns:a16="http://schemas.microsoft.com/office/drawing/2014/main" id="{3B77A118-03E5-B717-02B7-ED63BF9F9A9C}"/>
              </a:ext>
            </a:extLst>
          </p:cNvPr>
          <p:cNvSpPr txBox="1"/>
          <p:nvPr/>
        </p:nvSpPr>
        <p:spPr>
          <a:xfrm>
            <a:off x="4721912" y="358868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Gálatas 5:22</a:t>
            </a:r>
          </a:p>
        </p:txBody>
      </p:sp>
      <p:sp>
        <p:nvSpPr>
          <p:cNvPr id="21" name="2 CuadroTexto">
            <a:extLst>
              <a:ext uri="{FF2B5EF4-FFF2-40B4-BE49-F238E27FC236}">
                <a16:creationId xmlns:a16="http://schemas.microsoft.com/office/drawing/2014/main" id="{A8E2D3E5-A956-F359-C6FA-CA56BA39FFF3}"/>
              </a:ext>
            </a:extLst>
          </p:cNvPr>
          <p:cNvSpPr txBox="1"/>
          <p:nvPr/>
        </p:nvSpPr>
        <p:spPr>
          <a:xfrm>
            <a:off x="4860032" y="4065225"/>
            <a:ext cx="410883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el fruto del Espíritu es amor,</a:t>
            </a:r>
            <a:r>
              <a:rPr lang="es-ES" sz="2400" dirty="0">
                <a:latin typeface="Calibri"/>
              </a:rPr>
              <a:t> gozo, paz, paciencia, benignidad, bondad, fe. </a:t>
            </a:r>
          </a:p>
        </p:txBody>
      </p:sp>
      <p:sp>
        <p:nvSpPr>
          <p:cNvPr id="15" name="1 CuadroTexto">
            <a:extLst>
              <a:ext uri="{FF2B5EF4-FFF2-40B4-BE49-F238E27FC236}">
                <a16:creationId xmlns:a16="http://schemas.microsoft.com/office/drawing/2014/main" id="{7A69B062-4295-16D6-A63A-F7CE33039B99}"/>
              </a:ext>
            </a:extLst>
          </p:cNvPr>
          <p:cNvSpPr txBox="1"/>
          <p:nvPr/>
        </p:nvSpPr>
        <p:spPr>
          <a:xfrm>
            <a:off x="38829" y="4653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5:5</a:t>
            </a:r>
          </a:p>
        </p:txBody>
      </p:sp>
      <p:sp>
        <p:nvSpPr>
          <p:cNvPr id="16" name="2 CuadroTexto">
            <a:extLst>
              <a:ext uri="{FF2B5EF4-FFF2-40B4-BE49-F238E27FC236}">
                <a16:creationId xmlns:a16="http://schemas.microsoft.com/office/drawing/2014/main" id="{B99B1E1F-E9E8-287F-D43C-7724674F3669}"/>
              </a:ext>
            </a:extLst>
          </p:cNvPr>
          <p:cNvSpPr txBox="1"/>
          <p:nvPr/>
        </p:nvSpPr>
        <p:spPr>
          <a:xfrm>
            <a:off x="35496" y="5157192"/>
            <a:ext cx="4108836"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la esperanza no avergüenza; </a:t>
            </a:r>
            <a:r>
              <a:rPr lang="es-ES" sz="2400" dirty="0">
                <a:latin typeface="Calibri"/>
              </a:rPr>
              <a:t>porque el amor de Dios ha sido derramado en nuestros corazones por el Espíritu Santo que nos fue dado. </a:t>
            </a:r>
          </a:p>
        </p:txBody>
      </p:sp>
    </p:spTree>
    <p:extLst>
      <p:ext uri="{BB962C8B-B14F-4D97-AF65-F5344CB8AC3E}">
        <p14:creationId xmlns:p14="http://schemas.microsoft.com/office/powerpoint/2010/main" val="3201827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80DD3-6B00-AAEA-F7AD-50A030D7FBF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25D28E2A-6C11-4F9C-1B57-B0369BE4D41E}"/>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8589202D-976D-25F7-0AC3-7BBEDF64F9C5}"/>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a:t>
            </a:r>
            <a:r>
              <a:rPr lang="es-ES" sz="2400" dirty="0">
                <a:solidFill>
                  <a:srgbClr val="FFFF00"/>
                </a:solidFill>
                <a:latin typeface="Calibri"/>
              </a:rPr>
              <a:t>Y si tuviese profecía, y entendiese todos los misterios y toda ciencia, y si tuviese toda la fe, de tal manera que trasladase los montes, y no tengo amor, </a:t>
            </a:r>
            <a:r>
              <a:rPr lang="es-ES" sz="2400" dirty="0">
                <a:solidFill>
                  <a:srgbClr val="00B0F0"/>
                </a:solidFill>
                <a:latin typeface="Calibri"/>
              </a:rPr>
              <a:t>nada soy</a:t>
            </a:r>
            <a:r>
              <a:rPr lang="es-ES" sz="2400" dirty="0">
                <a:latin typeface="Calibri"/>
              </a:rPr>
              <a:t>. </a:t>
            </a:r>
            <a:r>
              <a:rPr lang="es-ES" sz="2400" dirty="0">
                <a:solidFill>
                  <a:srgbClr val="FFFF00"/>
                </a:solidFill>
                <a:latin typeface="Calibri"/>
              </a:rPr>
              <a:t>Y si repartiese todos mis bienes para dar de comer a los pobres, y si entregase mi cuerpo para ser quemado,</a:t>
            </a:r>
            <a:r>
              <a:rPr lang="es-ES" sz="2400" dirty="0">
                <a:latin typeface="Calibri"/>
              </a:rPr>
              <a:t> </a:t>
            </a:r>
            <a:r>
              <a:rPr lang="es-ES" sz="2400" dirty="0">
                <a:solidFill>
                  <a:srgbClr val="00B0F0"/>
                </a:solidFill>
                <a:latin typeface="Calibri"/>
              </a:rPr>
              <a:t>y no tengo amor, de nada me sirve. </a:t>
            </a:r>
          </a:p>
        </p:txBody>
      </p:sp>
      <p:sp>
        <p:nvSpPr>
          <p:cNvPr id="11" name="TextBox 10">
            <a:extLst>
              <a:ext uri="{FF2B5EF4-FFF2-40B4-BE49-F238E27FC236}">
                <a16:creationId xmlns:a16="http://schemas.microsoft.com/office/drawing/2014/main" id="{9C33FE87-FCC0-36AA-246B-D7CCB73EC217}"/>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5D618899-64A1-95B9-9C5B-54DFE7355A7F}"/>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82A6FE5F-CAEB-DF87-8747-A4C552A4098A}"/>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DD4AE9A-02BD-9864-A4DC-1B535EC450C4}"/>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060697E-87FB-46DE-C7C5-C87C753B831C}"/>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A70AD73-6DA5-426D-793D-6B8E2D9B8FDA}"/>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509ABBE2-B413-EDDA-BE0E-83C262B16D2C}"/>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A49441C5-6CDF-A09E-95F7-4BEF87BCEAFE}"/>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
        <p:nvSpPr>
          <p:cNvPr id="13" name="TextBox 12">
            <a:extLst>
              <a:ext uri="{FF2B5EF4-FFF2-40B4-BE49-F238E27FC236}">
                <a16:creationId xmlns:a16="http://schemas.microsoft.com/office/drawing/2014/main" id="{7B82242D-E35C-BF3E-094B-A45078C870E2}"/>
              </a:ext>
            </a:extLst>
          </p:cNvPr>
          <p:cNvSpPr txBox="1"/>
          <p:nvPr/>
        </p:nvSpPr>
        <p:spPr>
          <a:xfrm>
            <a:off x="4571150" y="194251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profecía no sirve</a:t>
            </a:r>
          </a:p>
        </p:txBody>
      </p:sp>
      <p:sp>
        <p:nvSpPr>
          <p:cNvPr id="14" name="TextBox 13">
            <a:extLst>
              <a:ext uri="{FF2B5EF4-FFF2-40B4-BE49-F238E27FC236}">
                <a16:creationId xmlns:a16="http://schemas.microsoft.com/office/drawing/2014/main" id="{3C332861-5FEA-CCA5-8D36-3B5545F2EA14}"/>
              </a:ext>
            </a:extLst>
          </p:cNvPr>
          <p:cNvSpPr txBox="1"/>
          <p:nvPr/>
        </p:nvSpPr>
        <p:spPr>
          <a:xfrm>
            <a:off x="4564487" y="230252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pierde valor</a:t>
            </a:r>
          </a:p>
        </p:txBody>
      </p:sp>
      <p:sp>
        <p:nvSpPr>
          <p:cNvPr id="17" name="TextBox 16">
            <a:extLst>
              <a:ext uri="{FF2B5EF4-FFF2-40B4-BE49-F238E27FC236}">
                <a16:creationId xmlns:a16="http://schemas.microsoft.com/office/drawing/2014/main" id="{21CEF4DF-9BC4-C333-1201-4E0D1F5A48E9}"/>
              </a:ext>
            </a:extLst>
          </p:cNvPr>
          <p:cNvSpPr txBox="1"/>
          <p:nvPr/>
        </p:nvSpPr>
        <p:spPr>
          <a:xfrm>
            <a:off x="4564487" y="2641972"/>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no aprovecha</a:t>
            </a:r>
          </a:p>
        </p:txBody>
      </p:sp>
      <p:sp>
        <p:nvSpPr>
          <p:cNvPr id="2" name="TextBox 1">
            <a:extLst>
              <a:ext uri="{FF2B5EF4-FFF2-40B4-BE49-F238E27FC236}">
                <a16:creationId xmlns:a16="http://schemas.microsoft.com/office/drawing/2014/main" id="{CA134B51-80FA-3586-4D59-BD725CE6681F}"/>
              </a:ext>
            </a:extLst>
          </p:cNvPr>
          <p:cNvSpPr txBox="1"/>
          <p:nvPr/>
        </p:nvSpPr>
        <p:spPr>
          <a:xfrm>
            <a:off x="4588473" y="299695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benevolencia es inútil</a:t>
            </a:r>
          </a:p>
        </p:txBody>
      </p:sp>
      <p:sp>
        <p:nvSpPr>
          <p:cNvPr id="19" name="1 CuadroTexto">
            <a:extLst>
              <a:ext uri="{FF2B5EF4-FFF2-40B4-BE49-F238E27FC236}">
                <a16:creationId xmlns:a16="http://schemas.microsoft.com/office/drawing/2014/main" id="{BAD785EE-5AC9-9B35-061F-C95D0872B66E}"/>
              </a:ext>
            </a:extLst>
          </p:cNvPr>
          <p:cNvSpPr txBox="1"/>
          <p:nvPr/>
        </p:nvSpPr>
        <p:spPr>
          <a:xfrm>
            <a:off x="4721912" y="358868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Gálatas 5:22</a:t>
            </a:r>
          </a:p>
        </p:txBody>
      </p:sp>
      <p:sp>
        <p:nvSpPr>
          <p:cNvPr id="21" name="2 CuadroTexto">
            <a:extLst>
              <a:ext uri="{FF2B5EF4-FFF2-40B4-BE49-F238E27FC236}">
                <a16:creationId xmlns:a16="http://schemas.microsoft.com/office/drawing/2014/main" id="{D6DCEBAD-CE5F-88E4-AB75-B2948ECFE82A}"/>
              </a:ext>
            </a:extLst>
          </p:cNvPr>
          <p:cNvSpPr txBox="1"/>
          <p:nvPr/>
        </p:nvSpPr>
        <p:spPr>
          <a:xfrm>
            <a:off x="4860032" y="4065225"/>
            <a:ext cx="410883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el fruto del Espíritu es amor,</a:t>
            </a:r>
            <a:r>
              <a:rPr lang="es-ES" sz="2400" dirty="0">
                <a:latin typeface="Calibri"/>
              </a:rPr>
              <a:t> gozo, paz, paciencia, benignidad, bondad, fe. </a:t>
            </a:r>
          </a:p>
        </p:txBody>
      </p:sp>
      <p:sp>
        <p:nvSpPr>
          <p:cNvPr id="15" name="1 CuadroTexto">
            <a:extLst>
              <a:ext uri="{FF2B5EF4-FFF2-40B4-BE49-F238E27FC236}">
                <a16:creationId xmlns:a16="http://schemas.microsoft.com/office/drawing/2014/main" id="{AECE8014-8073-8ECB-716B-98C972971337}"/>
              </a:ext>
            </a:extLst>
          </p:cNvPr>
          <p:cNvSpPr txBox="1"/>
          <p:nvPr/>
        </p:nvSpPr>
        <p:spPr>
          <a:xfrm>
            <a:off x="38829" y="4653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5:5</a:t>
            </a:r>
          </a:p>
        </p:txBody>
      </p:sp>
      <p:sp>
        <p:nvSpPr>
          <p:cNvPr id="16" name="2 CuadroTexto">
            <a:extLst>
              <a:ext uri="{FF2B5EF4-FFF2-40B4-BE49-F238E27FC236}">
                <a16:creationId xmlns:a16="http://schemas.microsoft.com/office/drawing/2014/main" id="{88DF2FDF-C887-4264-01C9-A6D8239C0078}"/>
              </a:ext>
            </a:extLst>
          </p:cNvPr>
          <p:cNvSpPr txBox="1"/>
          <p:nvPr/>
        </p:nvSpPr>
        <p:spPr>
          <a:xfrm>
            <a:off x="35496" y="5157192"/>
            <a:ext cx="4108836"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la esperanza no avergüenza; </a:t>
            </a:r>
            <a:r>
              <a:rPr lang="es-ES" sz="2400" dirty="0">
                <a:solidFill>
                  <a:srgbClr val="00B0F0"/>
                </a:solidFill>
                <a:latin typeface="Calibri"/>
              </a:rPr>
              <a:t>porque el amor de Dios ha sido derramado en nuestros corazones por el Espíritu Santo que nos fue dado. </a:t>
            </a:r>
          </a:p>
        </p:txBody>
      </p:sp>
      <p:sp>
        <p:nvSpPr>
          <p:cNvPr id="20" name="TextBox 19">
            <a:extLst>
              <a:ext uri="{FF2B5EF4-FFF2-40B4-BE49-F238E27FC236}">
                <a16:creationId xmlns:a16="http://schemas.microsoft.com/office/drawing/2014/main" id="{25AFABB3-D57B-C018-C853-91BA36AF4753}"/>
              </a:ext>
            </a:extLst>
          </p:cNvPr>
          <p:cNvSpPr txBox="1"/>
          <p:nvPr/>
        </p:nvSpPr>
        <p:spPr>
          <a:xfrm>
            <a:off x="4571150" y="332087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es el fruto del Espíritu Santo</a:t>
            </a:r>
          </a:p>
        </p:txBody>
      </p:sp>
      <p:sp>
        <p:nvSpPr>
          <p:cNvPr id="23" name="1 CuadroTexto">
            <a:extLst>
              <a:ext uri="{FF2B5EF4-FFF2-40B4-BE49-F238E27FC236}">
                <a16:creationId xmlns:a16="http://schemas.microsoft.com/office/drawing/2014/main" id="{9F1DEE62-5DF1-33B5-71E4-D80730340793}"/>
              </a:ext>
            </a:extLst>
          </p:cNvPr>
          <p:cNvSpPr txBox="1"/>
          <p:nvPr/>
        </p:nvSpPr>
        <p:spPr>
          <a:xfrm>
            <a:off x="4715166" y="515090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Mateo 24:12</a:t>
            </a:r>
          </a:p>
        </p:txBody>
      </p:sp>
      <p:sp>
        <p:nvSpPr>
          <p:cNvPr id="25" name="2 CuadroTexto">
            <a:extLst>
              <a:ext uri="{FF2B5EF4-FFF2-40B4-BE49-F238E27FC236}">
                <a16:creationId xmlns:a16="http://schemas.microsoft.com/office/drawing/2014/main" id="{51F9D86E-3776-0AD0-A1E6-9632852A4254}"/>
              </a:ext>
            </a:extLst>
          </p:cNvPr>
          <p:cNvSpPr txBox="1"/>
          <p:nvPr/>
        </p:nvSpPr>
        <p:spPr>
          <a:xfrm>
            <a:off x="4854136" y="5649401"/>
            <a:ext cx="410883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por haberse multiplicado la maldad, el amor de muchos se enfriará. </a:t>
            </a:r>
          </a:p>
        </p:txBody>
      </p:sp>
    </p:spTree>
    <p:extLst>
      <p:ext uri="{BB962C8B-B14F-4D97-AF65-F5344CB8AC3E}">
        <p14:creationId xmlns:p14="http://schemas.microsoft.com/office/powerpoint/2010/main" val="124428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AFC8F-D439-FDC5-649B-CEAD318B1EF8}"/>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CC124EB2-F30B-15AC-3E4F-D667145206F4}"/>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7C97EA73-3132-F950-2FFE-EC9285DBA292}"/>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a:t>
            </a:r>
            <a:r>
              <a:rPr lang="es-ES" sz="2400" dirty="0">
                <a:solidFill>
                  <a:srgbClr val="FFFF00"/>
                </a:solidFill>
                <a:latin typeface="Calibri"/>
              </a:rPr>
              <a:t>Y si tuviese profecía, y entendiese todos los misterios y toda ciencia, y si tuviese toda la fe, de tal manera que trasladase los montes, y no tengo amor, </a:t>
            </a:r>
            <a:r>
              <a:rPr lang="es-ES" sz="2400" dirty="0">
                <a:solidFill>
                  <a:srgbClr val="00B0F0"/>
                </a:solidFill>
                <a:latin typeface="Calibri"/>
              </a:rPr>
              <a:t>nada soy</a:t>
            </a:r>
            <a:r>
              <a:rPr lang="es-ES" sz="2400" dirty="0">
                <a:latin typeface="Calibri"/>
              </a:rPr>
              <a:t>. </a:t>
            </a:r>
            <a:r>
              <a:rPr lang="es-ES" sz="2400" dirty="0">
                <a:solidFill>
                  <a:srgbClr val="FFFF00"/>
                </a:solidFill>
                <a:latin typeface="Calibri"/>
              </a:rPr>
              <a:t>Y si repartiese todos mis bienes para dar de comer a los pobres, y si entregase mi cuerpo para ser quemado,</a:t>
            </a:r>
            <a:r>
              <a:rPr lang="es-ES" sz="2400" dirty="0">
                <a:latin typeface="Calibri"/>
              </a:rPr>
              <a:t> </a:t>
            </a:r>
            <a:r>
              <a:rPr lang="es-ES" sz="2400" dirty="0">
                <a:solidFill>
                  <a:srgbClr val="00B0F0"/>
                </a:solidFill>
                <a:latin typeface="Calibri"/>
              </a:rPr>
              <a:t>y no tengo amor, de nada me sirve. </a:t>
            </a:r>
          </a:p>
        </p:txBody>
      </p:sp>
      <p:sp>
        <p:nvSpPr>
          <p:cNvPr id="11" name="TextBox 10">
            <a:extLst>
              <a:ext uri="{FF2B5EF4-FFF2-40B4-BE49-F238E27FC236}">
                <a16:creationId xmlns:a16="http://schemas.microsoft.com/office/drawing/2014/main" id="{5C14E6B6-EFBE-A0D9-AE5A-CBEFD285AF8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2061B30F-C88A-EE29-0D03-22C382B2F552}"/>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900A38CC-C1C8-FB9B-4F84-C476C83730D7}"/>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CD573E5-DD49-13C7-B4B7-A302F464C448}"/>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CE24785A-F47E-40F0-D9FA-054419F156F6}"/>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6F555E2-82D5-71E9-017B-40263AAAC80D}"/>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D46A7655-A66A-BCA5-9DDB-C01E2204FF53}"/>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0C2AA5C4-DA66-626F-51E6-478FA13C1E39}"/>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
        <p:nvSpPr>
          <p:cNvPr id="13" name="TextBox 12">
            <a:extLst>
              <a:ext uri="{FF2B5EF4-FFF2-40B4-BE49-F238E27FC236}">
                <a16:creationId xmlns:a16="http://schemas.microsoft.com/office/drawing/2014/main" id="{541671E7-53B8-74DD-7ECE-6F2EBB523820}"/>
              </a:ext>
            </a:extLst>
          </p:cNvPr>
          <p:cNvSpPr txBox="1"/>
          <p:nvPr/>
        </p:nvSpPr>
        <p:spPr>
          <a:xfrm>
            <a:off x="4571150" y="194251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profecía no sirve</a:t>
            </a:r>
          </a:p>
        </p:txBody>
      </p:sp>
      <p:sp>
        <p:nvSpPr>
          <p:cNvPr id="14" name="TextBox 13">
            <a:extLst>
              <a:ext uri="{FF2B5EF4-FFF2-40B4-BE49-F238E27FC236}">
                <a16:creationId xmlns:a16="http://schemas.microsoft.com/office/drawing/2014/main" id="{AE4B790A-E575-C96A-3262-9F7EEA1930DE}"/>
              </a:ext>
            </a:extLst>
          </p:cNvPr>
          <p:cNvSpPr txBox="1"/>
          <p:nvPr/>
        </p:nvSpPr>
        <p:spPr>
          <a:xfrm>
            <a:off x="4564487" y="230252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pierde valor</a:t>
            </a:r>
          </a:p>
        </p:txBody>
      </p:sp>
      <p:sp>
        <p:nvSpPr>
          <p:cNvPr id="17" name="TextBox 16">
            <a:extLst>
              <a:ext uri="{FF2B5EF4-FFF2-40B4-BE49-F238E27FC236}">
                <a16:creationId xmlns:a16="http://schemas.microsoft.com/office/drawing/2014/main" id="{24191725-EFC2-9C3F-608A-F92144D117C0}"/>
              </a:ext>
            </a:extLst>
          </p:cNvPr>
          <p:cNvSpPr txBox="1"/>
          <p:nvPr/>
        </p:nvSpPr>
        <p:spPr>
          <a:xfrm>
            <a:off x="4564487" y="2641972"/>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no aprovecha</a:t>
            </a:r>
          </a:p>
        </p:txBody>
      </p:sp>
      <p:sp>
        <p:nvSpPr>
          <p:cNvPr id="2" name="TextBox 1">
            <a:extLst>
              <a:ext uri="{FF2B5EF4-FFF2-40B4-BE49-F238E27FC236}">
                <a16:creationId xmlns:a16="http://schemas.microsoft.com/office/drawing/2014/main" id="{FB786A30-5664-F08F-F2E3-7B3357D22CCA}"/>
              </a:ext>
            </a:extLst>
          </p:cNvPr>
          <p:cNvSpPr txBox="1"/>
          <p:nvPr/>
        </p:nvSpPr>
        <p:spPr>
          <a:xfrm>
            <a:off x="4588473" y="299695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benevolencia es inútil</a:t>
            </a:r>
          </a:p>
        </p:txBody>
      </p:sp>
      <p:sp>
        <p:nvSpPr>
          <p:cNvPr id="19" name="1 CuadroTexto">
            <a:extLst>
              <a:ext uri="{FF2B5EF4-FFF2-40B4-BE49-F238E27FC236}">
                <a16:creationId xmlns:a16="http://schemas.microsoft.com/office/drawing/2014/main" id="{E27B563A-3C91-29F8-2F1F-8CBDE689D38D}"/>
              </a:ext>
            </a:extLst>
          </p:cNvPr>
          <p:cNvSpPr txBox="1"/>
          <p:nvPr/>
        </p:nvSpPr>
        <p:spPr>
          <a:xfrm>
            <a:off x="4721912" y="358868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Gálatas 5:22</a:t>
            </a:r>
          </a:p>
        </p:txBody>
      </p:sp>
      <p:sp>
        <p:nvSpPr>
          <p:cNvPr id="21" name="2 CuadroTexto">
            <a:extLst>
              <a:ext uri="{FF2B5EF4-FFF2-40B4-BE49-F238E27FC236}">
                <a16:creationId xmlns:a16="http://schemas.microsoft.com/office/drawing/2014/main" id="{FBED82FD-31DD-1E45-BB66-F9FAC247D660}"/>
              </a:ext>
            </a:extLst>
          </p:cNvPr>
          <p:cNvSpPr txBox="1"/>
          <p:nvPr/>
        </p:nvSpPr>
        <p:spPr>
          <a:xfrm>
            <a:off x="4860032" y="4065225"/>
            <a:ext cx="410883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el fruto del Espíritu es amor,</a:t>
            </a:r>
            <a:r>
              <a:rPr lang="es-ES" sz="2400" dirty="0">
                <a:latin typeface="Calibri"/>
              </a:rPr>
              <a:t> gozo, paz, paciencia, benignidad, bondad, fe. </a:t>
            </a:r>
          </a:p>
        </p:txBody>
      </p:sp>
      <p:sp>
        <p:nvSpPr>
          <p:cNvPr id="15" name="1 CuadroTexto">
            <a:extLst>
              <a:ext uri="{FF2B5EF4-FFF2-40B4-BE49-F238E27FC236}">
                <a16:creationId xmlns:a16="http://schemas.microsoft.com/office/drawing/2014/main" id="{474F5B20-11BD-2972-BE6A-81523194AF9C}"/>
              </a:ext>
            </a:extLst>
          </p:cNvPr>
          <p:cNvSpPr txBox="1"/>
          <p:nvPr/>
        </p:nvSpPr>
        <p:spPr>
          <a:xfrm>
            <a:off x="38829" y="4653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5:5</a:t>
            </a:r>
          </a:p>
        </p:txBody>
      </p:sp>
      <p:sp>
        <p:nvSpPr>
          <p:cNvPr id="16" name="2 CuadroTexto">
            <a:extLst>
              <a:ext uri="{FF2B5EF4-FFF2-40B4-BE49-F238E27FC236}">
                <a16:creationId xmlns:a16="http://schemas.microsoft.com/office/drawing/2014/main" id="{D40F6180-68DA-5275-F808-B0D7FD08F414}"/>
              </a:ext>
            </a:extLst>
          </p:cNvPr>
          <p:cNvSpPr txBox="1"/>
          <p:nvPr/>
        </p:nvSpPr>
        <p:spPr>
          <a:xfrm>
            <a:off x="35496" y="5157192"/>
            <a:ext cx="4108836"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la esperanza no avergüenza; </a:t>
            </a:r>
            <a:r>
              <a:rPr lang="es-ES" sz="2400" dirty="0">
                <a:solidFill>
                  <a:srgbClr val="00B0F0"/>
                </a:solidFill>
                <a:latin typeface="Calibri"/>
              </a:rPr>
              <a:t>porque el amor de Dios ha sido derramado en nuestros corazones por el Espíritu Santo que nos fue dado. </a:t>
            </a:r>
          </a:p>
        </p:txBody>
      </p:sp>
      <p:sp>
        <p:nvSpPr>
          <p:cNvPr id="20" name="TextBox 19">
            <a:extLst>
              <a:ext uri="{FF2B5EF4-FFF2-40B4-BE49-F238E27FC236}">
                <a16:creationId xmlns:a16="http://schemas.microsoft.com/office/drawing/2014/main" id="{63337A6D-8F53-D821-E9C3-BFD8257AB8CF}"/>
              </a:ext>
            </a:extLst>
          </p:cNvPr>
          <p:cNvSpPr txBox="1"/>
          <p:nvPr/>
        </p:nvSpPr>
        <p:spPr>
          <a:xfrm>
            <a:off x="4571150" y="332087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es el fruto del Espíritu Santo</a:t>
            </a:r>
          </a:p>
        </p:txBody>
      </p:sp>
      <p:sp>
        <p:nvSpPr>
          <p:cNvPr id="23" name="1 CuadroTexto">
            <a:extLst>
              <a:ext uri="{FF2B5EF4-FFF2-40B4-BE49-F238E27FC236}">
                <a16:creationId xmlns:a16="http://schemas.microsoft.com/office/drawing/2014/main" id="{DE93C79E-E67F-1CEC-F4F6-436DBF616FDA}"/>
              </a:ext>
            </a:extLst>
          </p:cNvPr>
          <p:cNvSpPr txBox="1"/>
          <p:nvPr/>
        </p:nvSpPr>
        <p:spPr>
          <a:xfrm>
            <a:off x="4715166" y="515090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Mateo 24:12</a:t>
            </a:r>
          </a:p>
        </p:txBody>
      </p:sp>
      <p:sp>
        <p:nvSpPr>
          <p:cNvPr id="25" name="2 CuadroTexto">
            <a:extLst>
              <a:ext uri="{FF2B5EF4-FFF2-40B4-BE49-F238E27FC236}">
                <a16:creationId xmlns:a16="http://schemas.microsoft.com/office/drawing/2014/main" id="{A2BEB46B-6790-AA60-C08F-482D336AA075}"/>
              </a:ext>
            </a:extLst>
          </p:cNvPr>
          <p:cNvSpPr txBox="1"/>
          <p:nvPr/>
        </p:nvSpPr>
        <p:spPr>
          <a:xfrm>
            <a:off x="4854136" y="5649401"/>
            <a:ext cx="410883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por haberse multiplicado la maldad,</a:t>
            </a:r>
            <a:r>
              <a:rPr lang="es-ES" sz="2400" dirty="0">
                <a:latin typeface="Calibri"/>
              </a:rPr>
              <a:t> el amor de muchos se enfriará. </a:t>
            </a:r>
          </a:p>
        </p:txBody>
      </p:sp>
    </p:spTree>
    <p:extLst>
      <p:ext uri="{BB962C8B-B14F-4D97-AF65-F5344CB8AC3E}">
        <p14:creationId xmlns:p14="http://schemas.microsoft.com/office/powerpoint/2010/main" val="235119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2653E-94C3-8153-47EE-D486AB306A77}"/>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31C755EE-7C8B-74D0-5C2C-119BF1430238}"/>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40D29C7B-A740-9C50-BF90-ECAD5BD3261E}"/>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a:t>
            </a:r>
            <a:r>
              <a:rPr lang="es-ES" sz="2400" dirty="0">
                <a:solidFill>
                  <a:srgbClr val="FFFF00"/>
                </a:solidFill>
                <a:latin typeface="Calibri"/>
              </a:rPr>
              <a:t>Y si tuviese profecía, y entendiese todos los misterios y toda ciencia, y si tuviese toda la fe, de tal manera que trasladase los montes, y no tengo amor, </a:t>
            </a:r>
            <a:r>
              <a:rPr lang="es-ES" sz="2400" dirty="0">
                <a:solidFill>
                  <a:srgbClr val="00B0F0"/>
                </a:solidFill>
                <a:latin typeface="Calibri"/>
              </a:rPr>
              <a:t>nada soy</a:t>
            </a:r>
            <a:r>
              <a:rPr lang="es-ES" sz="2400" dirty="0">
                <a:latin typeface="Calibri"/>
              </a:rPr>
              <a:t>. </a:t>
            </a:r>
            <a:r>
              <a:rPr lang="es-ES" sz="2400" dirty="0">
                <a:solidFill>
                  <a:srgbClr val="FFFF00"/>
                </a:solidFill>
                <a:latin typeface="Calibri"/>
              </a:rPr>
              <a:t>Y si repartiese todos mis bienes para dar de comer a los pobres, y si entregase mi cuerpo para ser quemado,</a:t>
            </a:r>
            <a:r>
              <a:rPr lang="es-ES" sz="2400" dirty="0">
                <a:latin typeface="Calibri"/>
              </a:rPr>
              <a:t> </a:t>
            </a:r>
            <a:r>
              <a:rPr lang="es-ES" sz="2400" dirty="0">
                <a:solidFill>
                  <a:srgbClr val="00B0F0"/>
                </a:solidFill>
                <a:latin typeface="Calibri"/>
              </a:rPr>
              <a:t>y no tengo amor, de nada me sirve. </a:t>
            </a:r>
          </a:p>
        </p:txBody>
      </p:sp>
      <p:sp>
        <p:nvSpPr>
          <p:cNvPr id="11" name="TextBox 10">
            <a:extLst>
              <a:ext uri="{FF2B5EF4-FFF2-40B4-BE49-F238E27FC236}">
                <a16:creationId xmlns:a16="http://schemas.microsoft.com/office/drawing/2014/main" id="{A7DFF9DF-70C8-6840-44E8-FFED52A04391}"/>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7303EB91-7FD4-7398-02B2-0C60FF84961D}"/>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E3D637F8-55B2-CF7A-41CC-D9F5266CC1C4}"/>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6D9FDD2-F0F9-0522-C36B-2D6A135BF9E0}"/>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5D7F161-EF8D-F416-10F0-48963578E17F}"/>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4C919BA-0D34-9E2D-6F40-7962B2AC01AA}"/>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9E060EFE-405F-EC7D-FD1A-70BD4779DEE1}"/>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C02B5891-6205-4B29-68A8-6B0B1C33FDBC}"/>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
        <p:nvSpPr>
          <p:cNvPr id="13" name="TextBox 12">
            <a:extLst>
              <a:ext uri="{FF2B5EF4-FFF2-40B4-BE49-F238E27FC236}">
                <a16:creationId xmlns:a16="http://schemas.microsoft.com/office/drawing/2014/main" id="{208E2D8B-2564-8BEF-6096-5B9BC765C94B}"/>
              </a:ext>
            </a:extLst>
          </p:cNvPr>
          <p:cNvSpPr txBox="1"/>
          <p:nvPr/>
        </p:nvSpPr>
        <p:spPr>
          <a:xfrm>
            <a:off x="4571150" y="194251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profecía no sirve</a:t>
            </a:r>
          </a:p>
        </p:txBody>
      </p:sp>
      <p:sp>
        <p:nvSpPr>
          <p:cNvPr id="14" name="TextBox 13">
            <a:extLst>
              <a:ext uri="{FF2B5EF4-FFF2-40B4-BE49-F238E27FC236}">
                <a16:creationId xmlns:a16="http://schemas.microsoft.com/office/drawing/2014/main" id="{04DAD812-E89B-20DC-5A69-00333CDC68F8}"/>
              </a:ext>
            </a:extLst>
          </p:cNvPr>
          <p:cNvSpPr txBox="1"/>
          <p:nvPr/>
        </p:nvSpPr>
        <p:spPr>
          <a:xfrm>
            <a:off x="4564487" y="2302520"/>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conocimiento pierde valor</a:t>
            </a:r>
          </a:p>
        </p:txBody>
      </p:sp>
      <p:sp>
        <p:nvSpPr>
          <p:cNvPr id="17" name="TextBox 16">
            <a:extLst>
              <a:ext uri="{FF2B5EF4-FFF2-40B4-BE49-F238E27FC236}">
                <a16:creationId xmlns:a16="http://schemas.microsoft.com/office/drawing/2014/main" id="{C800C2B2-BA76-0D75-3284-C99FC74AB6EF}"/>
              </a:ext>
            </a:extLst>
          </p:cNvPr>
          <p:cNvSpPr txBox="1"/>
          <p:nvPr/>
        </p:nvSpPr>
        <p:spPr>
          <a:xfrm>
            <a:off x="4564487" y="2641972"/>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no aprovecha</a:t>
            </a:r>
          </a:p>
        </p:txBody>
      </p:sp>
      <p:sp>
        <p:nvSpPr>
          <p:cNvPr id="2" name="TextBox 1">
            <a:extLst>
              <a:ext uri="{FF2B5EF4-FFF2-40B4-BE49-F238E27FC236}">
                <a16:creationId xmlns:a16="http://schemas.microsoft.com/office/drawing/2014/main" id="{0DC6F6BA-3E45-72FD-400D-C1A0275BC2D4}"/>
              </a:ext>
            </a:extLst>
          </p:cNvPr>
          <p:cNvSpPr txBox="1"/>
          <p:nvPr/>
        </p:nvSpPr>
        <p:spPr>
          <a:xfrm>
            <a:off x="4588473" y="2996952"/>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benevolencia es inútil</a:t>
            </a:r>
          </a:p>
        </p:txBody>
      </p:sp>
      <p:sp>
        <p:nvSpPr>
          <p:cNvPr id="19" name="1 CuadroTexto">
            <a:extLst>
              <a:ext uri="{FF2B5EF4-FFF2-40B4-BE49-F238E27FC236}">
                <a16:creationId xmlns:a16="http://schemas.microsoft.com/office/drawing/2014/main" id="{ED7210FF-D7CA-5E0A-3CCE-DB4BA2B06B8A}"/>
              </a:ext>
            </a:extLst>
          </p:cNvPr>
          <p:cNvSpPr txBox="1"/>
          <p:nvPr/>
        </p:nvSpPr>
        <p:spPr>
          <a:xfrm>
            <a:off x="4721912" y="358868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Gálatas 5:22</a:t>
            </a:r>
          </a:p>
        </p:txBody>
      </p:sp>
      <p:sp>
        <p:nvSpPr>
          <p:cNvPr id="21" name="2 CuadroTexto">
            <a:extLst>
              <a:ext uri="{FF2B5EF4-FFF2-40B4-BE49-F238E27FC236}">
                <a16:creationId xmlns:a16="http://schemas.microsoft.com/office/drawing/2014/main" id="{950E0C15-B9C4-8270-2F88-A70F4B3EFC7A}"/>
              </a:ext>
            </a:extLst>
          </p:cNvPr>
          <p:cNvSpPr txBox="1"/>
          <p:nvPr/>
        </p:nvSpPr>
        <p:spPr>
          <a:xfrm>
            <a:off x="4860032" y="4065225"/>
            <a:ext cx="410883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Mas el fruto del Espíritu es amor,</a:t>
            </a:r>
            <a:r>
              <a:rPr lang="es-ES" sz="2400" dirty="0">
                <a:latin typeface="Calibri"/>
              </a:rPr>
              <a:t> gozo, paz, paciencia, benignidad, bondad, fe. </a:t>
            </a:r>
          </a:p>
        </p:txBody>
      </p:sp>
      <p:sp>
        <p:nvSpPr>
          <p:cNvPr id="15" name="1 CuadroTexto">
            <a:extLst>
              <a:ext uri="{FF2B5EF4-FFF2-40B4-BE49-F238E27FC236}">
                <a16:creationId xmlns:a16="http://schemas.microsoft.com/office/drawing/2014/main" id="{3EDECA71-18C6-0177-666A-D487B87F0C8C}"/>
              </a:ext>
            </a:extLst>
          </p:cNvPr>
          <p:cNvSpPr txBox="1"/>
          <p:nvPr/>
        </p:nvSpPr>
        <p:spPr>
          <a:xfrm>
            <a:off x="38829" y="4653136"/>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5:5</a:t>
            </a:r>
          </a:p>
        </p:txBody>
      </p:sp>
      <p:sp>
        <p:nvSpPr>
          <p:cNvPr id="16" name="2 CuadroTexto">
            <a:extLst>
              <a:ext uri="{FF2B5EF4-FFF2-40B4-BE49-F238E27FC236}">
                <a16:creationId xmlns:a16="http://schemas.microsoft.com/office/drawing/2014/main" id="{7EC0A46A-3572-2E06-EE03-F8F4D044F8C7}"/>
              </a:ext>
            </a:extLst>
          </p:cNvPr>
          <p:cNvSpPr txBox="1"/>
          <p:nvPr/>
        </p:nvSpPr>
        <p:spPr>
          <a:xfrm>
            <a:off x="35496" y="5157192"/>
            <a:ext cx="4108836"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la esperanza no avergüenza; </a:t>
            </a:r>
            <a:r>
              <a:rPr lang="es-ES" sz="2400" dirty="0">
                <a:solidFill>
                  <a:srgbClr val="00B0F0"/>
                </a:solidFill>
                <a:latin typeface="Calibri"/>
              </a:rPr>
              <a:t>porque el amor de Dios ha sido derramado en nuestros corazones por el Espíritu Santo que nos fue dado. </a:t>
            </a:r>
          </a:p>
        </p:txBody>
      </p:sp>
      <p:sp>
        <p:nvSpPr>
          <p:cNvPr id="20" name="TextBox 19">
            <a:extLst>
              <a:ext uri="{FF2B5EF4-FFF2-40B4-BE49-F238E27FC236}">
                <a16:creationId xmlns:a16="http://schemas.microsoft.com/office/drawing/2014/main" id="{131425EF-E80E-0122-635F-725CF17505C3}"/>
              </a:ext>
            </a:extLst>
          </p:cNvPr>
          <p:cNvSpPr txBox="1"/>
          <p:nvPr/>
        </p:nvSpPr>
        <p:spPr>
          <a:xfrm>
            <a:off x="4571150" y="3320876"/>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El amor es el fruto del Espíritu Santo</a:t>
            </a:r>
          </a:p>
        </p:txBody>
      </p:sp>
      <p:sp>
        <p:nvSpPr>
          <p:cNvPr id="23" name="1 CuadroTexto">
            <a:extLst>
              <a:ext uri="{FF2B5EF4-FFF2-40B4-BE49-F238E27FC236}">
                <a16:creationId xmlns:a16="http://schemas.microsoft.com/office/drawing/2014/main" id="{02AC58B5-372E-38DC-377B-F2D71C49CC07}"/>
              </a:ext>
            </a:extLst>
          </p:cNvPr>
          <p:cNvSpPr txBox="1"/>
          <p:nvPr/>
        </p:nvSpPr>
        <p:spPr>
          <a:xfrm>
            <a:off x="4715166" y="5150908"/>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Mateo 24:12</a:t>
            </a:r>
          </a:p>
        </p:txBody>
      </p:sp>
      <p:sp>
        <p:nvSpPr>
          <p:cNvPr id="25" name="2 CuadroTexto">
            <a:extLst>
              <a:ext uri="{FF2B5EF4-FFF2-40B4-BE49-F238E27FC236}">
                <a16:creationId xmlns:a16="http://schemas.microsoft.com/office/drawing/2014/main" id="{D121CA8E-A2CC-A372-E947-241D0B334F12}"/>
              </a:ext>
            </a:extLst>
          </p:cNvPr>
          <p:cNvSpPr txBox="1"/>
          <p:nvPr/>
        </p:nvSpPr>
        <p:spPr>
          <a:xfrm>
            <a:off x="4854136" y="5649401"/>
            <a:ext cx="410883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por haberse multiplicado la maldad,</a:t>
            </a:r>
            <a:r>
              <a:rPr lang="es-ES" sz="2400" dirty="0">
                <a:latin typeface="Calibri"/>
              </a:rPr>
              <a:t> </a:t>
            </a:r>
            <a:r>
              <a:rPr lang="es-ES" sz="2400" dirty="0">
                <a:solidFill>
                  <a:srgbClr val="00B0F0"/>
                </a:solidFill>
                <a:latin typeface="Calibri"/>
              </a:rPr>
              <a:t>el amor de muchos se enfriará. </a:t>
            </a:r>
          </a:p>
        </p:txBody>
      </p:sp>
      <p:sp>
        <p:nvSpPr>
          <p:cNvPr id="22" name="TextBox 21">
            <a:extLst>
              <a:ext uri="{FF2B5EF4-FFF2-40B4-BE49-F238E27FC236}">
                <a16:creationId xmlns:a16="http://schemas.microsoft.com/office/drawing/2014/main" id="{84C7D95E-00C3-B8FC-7D92-93820B70C99F}"/>
              </a:ext>
            </a:extLst>
          </p:cNvPr>
          <p:cNvSpPr txBox="1"/>
          <p:nvPr/>
        </p:nvSpPr>
        <p:spPr>
          <a:xfrm>
            <a:off x="4567052" y="365499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podemos</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permitir</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que</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amor</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se enfríe en nuestros hogares, iglesias y vecindarios”</a:t>
            </a:r>
          </a:p>
        </p:txBody>
      </p:sp>
    </p:spTree>
    <p:extLst>
      <p:ext uri="{BB962C8B-B14F-4D97-AF65-F5344CB8AC3E}">
        <p14:creationId xmlns:p14="http://schemas.microsoft.com/office/powerpoint/2010/main" val="95450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 presetClass="exit"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hidden"/>
                                      </p:to>
                                    </p:set>
                                  </p:childTnLst>
                                </p:cTn>
                              </p:par>
                              <p:par>
                                <p:cTn id="10" presetID="1" presetClass="exit"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9BB8C-AF58-A13C-06CD-78D541B36298}"/>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24D68CE-977D-B23A-6A15-FCB79AEE5C4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01377142-80D1-A66F-0930-3F69CFC30B87}"/>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9C41EF39-1A2B-0FAE-0F61-02CD63C2E159}"/>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5F48920A-170C-FDDA-ADC9-4D30B0FE5CFE}"/>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0A0AC399-19F6-D700-CE74-D9CAB65A8767}"/>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2FDDA487-B149-4848-3034-40D89F6103DA}"/>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El amor es paciente, es bondadoso. El amor no es envidioso ni presumido ni orgulloso. No se comporta con rudeza, no es egoísta, no se enoja fácilmente, no guarda rencor. El amor no se deleita en la maldad, sino que se regocija con la verdad. Todo lo disculpa, todo lo cree, todo lo espera, todo lo soporta.</a:t>
            </a:r>
          </a:p>
        </p:txBody>
      </p:sp>
    </p:spTree>
    <p:extLst>
      <p:ext uri="{BB962C8B-B14F-4D97-AF65-F5344CB8AC3E}">
        <p14:creationId xmlns:p14="http://schemas.microsoft.com/office/powerpoint/2010/main" val="192540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4" grpId="0" animBg="1"/>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34A5B8E-3F42-7C4E-CFD8-47D5FEE77748}"/>
              </a:ext>
            </a:extLst>
          </p:cNvPr>
          <p:cNvSpPr/>
          <p:nvPr/>
        </p:nvSpPr>
        <p:spPr>
          <a:xfrm>
            <a:off x="793070" y="116632"/>
            <a:ext cx="7557857" cy="1477328"/>
          </a:xfrm>
          <a:prstGeom prst="rect">
            <a:avLst/>
          </a:prstGeom>
          <a:noFill/>
        </p:spPr>
        <p:txBody>
          <a:bodyPr wrap="square" lIns="91440" tIns="45720" rIns="91440" bIns="45720">
            <a:spAutoFit/>
          </a:bodyPr>
          <a:lstStyle/>
          <a:p>
            <a:pPr algn="ctr"/>
            <a:r>
              <a:rPr lang="es-ES" sz="4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PRIMERA Y SEGUNDA</a:t>
            </a:r>
          </a:p>
          <a:p>
            <a:pPr algn="ctr"/>
            <a:r>
              <a:rPr lang="es-ES" sz="4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 LOS CORINTIOS</a:t>
            </a:r>
          </a:p>
        </p:txBody>
      </p:sp>
      <p:sp>
        <p:nvSpPr>
          <p:cNvPr id="6" name="Rectangle 5">
            <a:extLst>
              <a:ext uri="{FF2B5EF4-FFF2-40B4-BE49-F238E27FC236}">
                <a16:creationId xmlns:a16="http://schemas.microsoft.com/office/drawing/2014/main" id="{E00FAA2B-730E-F927-B3DF-3AB458AEEC2E}"/>
              </a:ext>
            </a:extLst>
          </p:cNvPr>
          <p:cNvSpPr/>
          <p:nvPr/>
        </p:nvSpPr>
        <p:spPr>
          <a:xfrm>
            <a:off x="1242848" y="5157192"/>
            <a:ext cx="6658298" cy="738664"/>
          </a:xfrm>
          <a:prstGeom prst="rect">
            <a:avLst/>
          </a:prstGeom>
          <a:noFill/>
        </p:spPr>
        <p:txBody>
          <a:bodyPr wrap="none" lIns="91440" tIns="45720" rIns="91440" bIns="45720">
            <a:spAutoFit/>
          </a:bodyPr>
          <a:lstStyle/>
          <a:p>
            <a:pPr algn="ctr"/>
            <a:r>
              <a:rPr lang="es-ES" sz="4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UN RETRATO DEL AMOR</a:t>
            </a:r>
            <a:endParaRPr lang="en-US" sz="4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4" name="Picture 3">
            <a:extLst>
              <a:ext uri="{FF2B5EF4-FFF2-40B4-BE49-F238E27FC236}">
                <a16:creationId xmlns:a16="http://schemas.microsoft.com/office/drawing/2014/main" id="{81F5465B-312E-32CF-392D-7012935678CD}"/>
              </a:ext>
            </a:extLst>
          </p:cNvPr>
          <p:cNvPicPr>
            <a:picLocks noChangeAspect="1"/>
          </p:cNvPicPr>
          <p:nvPr/>
        </p:nvPicPr>
        <p:blipFill>
          <a:blip r:embed="rId2"/>
          <a:srcRect l="3125" t="5541" r="5591"/>
          <a:stretch>
            <a:fillRect/>
          </a:stretch>
        </p:blipFill>
        <p:spPr>
          <a:xfrm>
            <a:off x="3059832" y="2492896"/>
            <a:ext cx="2664296" cy="2591434"/>
          </a:xfrm>
          <a:prstGeom prst="rect">
            <a:avLst/>
          </a:prstGeom>
        </p:spPr>
      </p:pic>
      <p:sp>
        <p:nvSpPr>
          <p:cNvPr id="8" name="Rectangle 7">
            <a:extLst>
              <a:ext uri="{FF2B5EF4-FFF2-40B4-BE49-F238E27FC236}">
                <a16:creationId xmlns:a16="http://schemas.microsoft.com/office/drawing/2014/main" id="{0E1409A2-F917-406B-7BE4-123321EE4AF7}"/>
              </a:ext>
            </a:extLst>
          </p:cNvPr>
          <p:cNvSpPr/>
          <p:nvPr/>
        </p:nvSpPr>
        <p:spPr>
          <a:xfrm>
            <a:off x="178743" y="1598329"/>
            <a:ext cx="8786508" cy="461665"/>
          </a:xfrm>
          <a:prstGeom prst="rect">
            <a:avLst/>
          </a:prstGeom>
          <a:noFill/>
        </p:spPr>
        <p:txBody>
          <a:bodyPr wrap="none" lIns="91440" tIns="45720" rIns="91440" bIns="45720">
            <a:spAutoFit/>
          </a:bodyPr>
          <a:lstStyle/>
          <a:p>
            <a:pPr algn="ctr"/>
            <a:r>
              <a:rPr lang="es-ES"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LA ESENCIA DE LA VIDA Y DEL TESTIMONIO CRISTIANOS</a:t>
            </a:r>
            <a:endParaRPr lang="en-US" sz="2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40602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267A3-7D24-B2B4-FF4C-9F9CA1017A4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943CC283-2761-6945-0106-528C8B8E3C65}"/>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AC0423D5-DA32-E56C-FCEB-83D5737B0603}"/>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DED4A4A5-2BBE-B679-BA95-9A5AC9313F80}"/>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B63158BE-22BB-26DC-003F-439DD3208F27}"/>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F283EF08-6B46-026D-9F92-DDA8DD327666}"/>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74F29459-A3BD-DA93-0F55-ADF761FBD898}"/>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es bondadoso. El amor no es envidioso ni presumido ni orgulloso. No se comporta con rudeza, no es egoísta, no se enoja fácilmente, no guarda rencor. El amor no se deleita en la maldad, sino que se regocija con la verdad. Todo lo disculpa, todo lo cree, todo lo espera, todo lo soporta.</a:t>
            </a:r>
          </a:p>
        </p:txBody>
      </p:sp>
      <p:sp>
        <p:nvSpPr>
          <p:cNvPr id="6" name="1 CuadroTexto">
            <a:extLst>
              <a:ext uri="{FF2B5EF4-FFF2-40B4-BE49-F238E27FC236}">
                <a16:creationId xmlns:a16="http://schemas.microsoft.com/office/drawing/2014/main" id="{4369587D-9F0E-77E2-026C-C87C1AF4D56D}"/>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a:t>
            </a:r>
            <a:r>
              <a:rPr lang="es-ES" sz="3000" b="1">
                <a:ln w="11430"/>
                <a:solidFill>
                  <a:prstClr val="white"/>
                </a:solidFill>
                <a:effectLst>
                  <a:outerShdw blurRad="80000" dist="40000" dir="5040000" algn="tl">
                    <a:srgbClr val="000000">
                      <a:alpha val="30000"/>
                    </a:srgbClr>
                  </a:outerShdw>
                </a:effectLst>
                <a:latin typeface="Arial Rounded MT Bold" pitchFamily="34" charset="0"/>
              </a:rPr>
              <a:t>2 Pedro 3:9</a:t>
            </a:r>
            <a:endParaRPr lang="es-ES" sz="3000" b="1" dirty="0">
              <a:ln w="11430"/>
              <a:solidFill>
                <a:prstClr val="white"/>
              </a:solidFill>
              <a:effectLst>
                <a:outerShdw blurRad="80000" dist="40000" dir="5040000" algn="tl">
                  <a:srgbClr val="000000">
                    <a:alpha val="30000"/>
                  </a:srgbClr>
                </a:outerShdw>
              </a:effectLst>
              <a:latin typeface="Arial Rounded MT Bold" pitchFamily="34" charset="0"/>
            </a:endParaRPr>
          </a:p>
        </p:txBody>
      </p:sp>
      <p:sp>
        <p:nvSpPr>
          <p:cNvPr id="8" name="2 CuadroTexto">
            <a:extLst>
              <a:ext uri="{FF2B5EF4-FFF2-40B4-BE49-F238E27FC236}">
                <a16:creationId xmlns:a16="http://schemas.microsoft.com/office/drawing/2014/main" id="{7B8CC342-4109-172C-7F0B-252511C08D6E}"/>
              </a:ext>
            </a:extLst>
          </p:cNvPr>
          <p:cNvSpPr txBox="1"/>
          <p:nvPr/>
        </p:nvSpPr>
        <p:spPr>
          <a:xfrm>
            <a:off x="215008" y="4123532"/>
            <a:ext cx="3960440"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El Señor no retarda su promesa, según algunos la tienen por tardanza, sino que es paciente para con nosotros, no queriendo que ninguno perezca, sino que todos procedan al arrepentimiento. </a:t>
            </a:r>
          </a:p>
        </p:txBody>
      </p:sp>
    </p:spTree>
    <p:extLst>
      <p:ext uri="{BB962C8B-B14F-4D97-AF65-F5344CB8AC3E}">
        <p14:creationId xmlns:p14="http://schemas.microsoft.com/office/powerpoint/2010/main" val="36502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32EE5-F135-697C-5677-DD4A188BC6F3}"/>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66788924-9EBD-A294-A07B-97A1B28168F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B4E21458-08F3-258C-53AD-C545DAFFD3D7}"/>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40E1DD31-1483-1303-D09D-AE5C70B29DD0}"/>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701ECB1B-49C7-FD13-61CA-88704FBA7A14}"/>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58CA31A0-2102-8AEF-287C-929C6E1E035B}"/>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03212830-64F4-6F41-B2F0-6A8061487157}"/>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es bondadoso. El amor no es envidioso ni presumido ni orgulloso. No se comporta con rudeza, no es egoísta, no se enoja fácilmente, no guarda rencor. El amor no se deleita en la maldad, sino que se regocija con la verdad. Todo lo disculpa, todo lo cree, todo lo espera, todo lo soporta.</a:t>
            </a:r>
          </a:p>
        </p:txBody>
      </p:sp>
      <p:sp>
        <p:nvSpPr>
          <p:cNvPr id="6" name="1 CuadroTexto">
            <a:extLst>
              <a:ext uri="{FF2B5EF4-FFF2-40B4-BE49-F238E27FC236}">
                <a16:creationId xmlns:a16="http://schemas.microsoft.com/office/drawing/2014/main" id="{CAC1FC9B-F3AE-56B9-E711-C9983DEFEE33}"/>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a:t>
            </a:r>
            <a:r>
              <a:rPr lang="es-ES" sz="3000" b="1">
                <a:ln w="11430"/>
                <a:solidFill>
                  <a:prstClr val="white"/>
                </a:solidFill>
                <a:effectLst>
                  <a:outerShdw blurRad="80000" dist="40000" dir="5040000" algn="tl">
                    <a:srgbClr val="000000">
                      <a:alpha val="30000"/>
                    </a:srgbClr>
                  </a:outerShdw>
                </a:effectLst>
                <a:latin typeface="Arial Rounded MT Bold" pitchFamily="34" charset="0"/>
              </a:rPr>
              <a:t>2 Pedro 3:9</a:t>
            </a:r>
            <a:endParaRPr lang="es-ES" sz="3000" b="1" dirty="0">
              <a:ln w="11430"/>
              <a:solidFill>
                <a:prstClr val="white"/>
              </a:solidFill>
              <a:effectLst>
                <a:outerShdw blurRad="80000" dist="40000" dir="5040000" algn="tl">
                  <a:srgbClr val="000000">
                    <a:alpha val="30000"/>
                  </a:srgbClr>
                </a:outerShdw>
              </a:effectLst>
              <a:latin typeface="Arial Rounded MT Bold" pitchFamily="34" charset="0"/>
            </a:endParaRPr>
          </a:p>
        </p:txBody>
      </p:sp>
      <p:sp>
        <p:nvSpPr>
          <p:cNvPr id="8" name="2 CuadroTexto">
            <a:extLst>
              <a:ext uri="{FF2B5EF4-FFF2-40B4-BE49-F238E27FC236}">
                <a16:creationId xmlns:a16="http://schemas.microsoft.com/office/drawing/2014/main" id="{16DF8511-47A2-5EE7-24D2-DE6975FD629E}"/>
              </a:ext>
            </a:extLst>
          </p:cNvPr>
          <p:cNvSpPr txBox="1"/>
          <p:nvPr/>
        </p:nvSpPr>
        <p:spPr>
          <a:xfrm>
            <a:off x="215008" y="4123532"/>
            <a:ext cx="3960440"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Señor no retarda su promesa, según algunos la tienen por tardanza, </a:t>
            </a:r>
            <a:r>
              <a:rPr lang="es-ES" sz="2400" dirty="0">
                <a:latin typeface="Calibri"/>
              </a:rPr>
              <a:t>sino que es paciente para con nosotros, no queriendo que ninguno perezca, sino que todos procedan al arrepentimiento. </a:t>
            </a:r>
          </a:p>
        </p:txBody>
      </p:sp>
    </p:spTree>
    <p:extLst>
      <p:ext uri="{BB962C8B-B14F-4D97-AF65-F5344CB8AC3E}">
        <p14:creationId xmlns:p14="http://schemas.microsoft.com/office/powerpoint/2010/main" val="1073856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8871E-F092-E848-3FD6-B0A07F4FDAE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25F2106-628A-97FE-73F5-8610F8D34865}"/>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E984C8DF-46A9-7AFF-F8F7-9E1795B98397}"/>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E5CAD714-349E-88D0-CDB0-C978CFC91320}"/>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0445BADC-B1EE-3269-7601-C9072B09893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CAC90597-34FB-C4B1-00B6-B0AFF18A57BB}"/>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1986D162-226F-3F7F-84BE-CEE2608A1391}"/>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es bondadoso. El amor no es envidioso ni presumido ni orgulloso. No se comporta con rudeza, no es egoísta, no se enoja fácilmente, no guarda rencor. El amor no se deleita en la maldad, sino que se regocija con la verdad. Todo lo disculpa, todo lo cree, todo lo espera, todo lo soporta.</a:t>
            </a:r>
          </a:p>
        </p:txBody>
      </p:sp>
      <p:sp>
        <p:nvSpPr>
          <p:cNvPr id="28" name="TextBox 27">
            <a:extLst>
              <a:ext uri="{FF2B5EF4-FFF2-40B4-BE49-F238E27FC236}">
                <a16:creationId xmlns:a16="http://schemas.microsoft.com/office/drawing/2014/main" id="{66365929-B402-9D73-9E61-C79341EED752}"/>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6" name="1 CuadroTexto">
            <a:extLst>
              <a:ext uri="{FF2B5EF4-FFF2-40B4-BE49-F238E27FC236}">
                <a16:creationId xmlns:a16="http://schemas.microsoft.com/office/drawing/2014/main" id="{F9B17C7D-0248-F497-B044-FF3B97B7BF0C}"/>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a:t>
            </a:r>
            <a:r>
              <a:rPr lang="es-ES" sz="3000" b="1">
                <a:ln w="11430"/>
                <a:solidFill>
                  <a:prstClr val="white"/>
                </a:solidFill>
                <a:effectLst>
                  <a:outerShdw blurRad="80000" dist="40000" dir="5040000" algn="tl">
                    <a:srgbClr val="000000">
                      <a:alpha val="30000"/>
                    </a:srgbClr>
                  </a:outerShdw>
                </a:effectLst>
                <a:latin typeface="Arial Rounded MT Bold" pitchFamily="34" charset="0"/>
              </a:rPr>
              <a:t>2 Pedro 3:9</a:t>
            </a:r>
            <a:endParaRPr lang="es-ES" sz="3000" b="1" dirty="0">
              <a:ln w="11430"/>
              <a:solidFill>
                <a:prstClr val="white"/>
              </a:solidFill>
              <a:effectLst>
                <a:outerShdw blurRad="80000" dist="40000" dir="5040000" algn="tl">
                  <a:srgbClr val="000000">
                    <a:alpha val="30000"/>
                  </a:srgbClr>
                </a:outerShdw>
              </a:effectLst>
              <a:latin typeface="Arial Rounded MT Bold" pitchFamily="34" charset="0"/>
            </a:endParaRPr>
          </a:p>
        </p:txBody>
      </p:sp>
      <p:sp>
        <p:nvSpPr>
          <p:cNvPr id="8" name="2 CuadroTexto">
            <a:extLst>
              <a:ext uri="{FF2B5EF4-FFF2-40B4-BE49-F238E27FC236}">
                <a16:creationId xmlns:a16="http://schemas.microsoft.com/office/drawing/2014/main" id="{44AAE271-01CF-DC84-C13E-DDB8187055E3}"/>
              </a:ext>
            </a:extLst>
          </p:cNvPr>
          <p:cNvSpPr txBox="1"/>
          <p:nvPr/>
        </p:nvSpPr>
        <p:spPr>
          <a:xfrm>
            <a:off x="215008" y="4123532"/>
            <a:ext cx="3960440"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Señor no retarda su promesa, según algunos la tienen por tardanza, </a:t>
            </a:r>
            <a:r>
              <a:rPr lang="es-ES" sz="2400" dirty="0">
                <a:solidFill>
                  <a:srgbClr val="00B0F0"/>
                </a:solidFill>
                <a:latin typeface="Calibri"/>
              </a:rPr>
              <a:t>sino que </a:t>
            </a:r>
            <a:r>
              <a:rPr lang="es-ES" sz="2400" u="sng" dirty="0">
                <a:solidFill>
                  <a:srgbClr val="00B0F0"/>
                </a:solidFill>
                <a:latin typeface="Calibri"/>
              </a:rPr>
              <a:t>es paciente</a:t>
            </a:r>
            <a:r>
              <a:rPr lang="es-ES" sz="2400" dirty="0">
                <a:solidFill>
                  <a:srgbClr val="00B0F0"/>
                </a:solidFill>
                <a:latin typeface="Calibri"/>
              </a:rPr>
              <a:t> para con nosotros, no queriendo que ninguno perezca, sino que todos procedan al arrepentimiento. </a:t>
            </a:r>
          </a:p>
        </p:txBody>
      </p:sp>
      <p:sp>
        <p:nvSpPr>
          <p:cNvPr id="5" name="TextBox 4">
            <a:extLst>
              <a:ext uri="{FF2B5EF4-FFF2-40B4-BE49-F238E27FC236}">
                <a16:creationId xmlns:a16="http://schemas.microsoft.com/office/drawing/2014/main" id="{26457197-FB8D-BC63-60F5-B277626A4A8B}"/>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Tree>
    <p:extLst>
      <p:ext uri="{BB962C8B-B14F-4D97-AF65-F5344CB8AC3E}">
        <p14:creationId xmlns:p14="http://schemas.microsoft.com/office/powerpoint/2010/main" val="111111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8AE59-9765-99DE-56F1-951668CC765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F98F33C8-C0C5-C64C-3C4D-21EA50E9FEB1}"/>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EBFD6C66-80CC-A1D3-3FE1-C67066442C8E}"/>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6E8F5F33-FA27-D187-1929-75FCB4C7E2CF}"/>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3AA4CA84-3B27-1E75-A6D5-680BBB0E605A}"/>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6B7ED2BE-4456-7ABD-01ED-8B485C26B09A}"/>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156D4AE4-5A8D-5742-F0EF-5E88BCA370EE}"/>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se regocija con la verdad. Todo lo disculpa, todo lo cree, todo lo espera, todo lo soporta.</a:t>
            </a:r>
          </a:p>
        </p:txBody>
      </p:sp>
      <p:sp>
        <p:nvSpPr>
          <p:cNvPr id="6" name="1 CuadroTexto">
            <a:extLst>
              <a:ext uri="{FF2B5EF4-FFF2-40B4-BE49-F238E27FC236}">
                <a16:creationId xmlns:a16="http://schemas.microsoft.com/office/drawing/2014/main" id="{4EA8F6C8-516C-F786-465A-ABD16F1DCFF1}"/>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Salmos 145:9</a:t>
            </a:r>
          </a:p>
        </p:txBody>
      </p:sp>
      <p:sp>
        <p:nvSpPr>
          <p:cNvPr id="8" name="2 CuadroTexto">
            <a:extLst>
              <a:ext uri="{FF2B5EF4-FFF2-40B4-BE49-F238E27FC236}">
                <a16:creationId xmlns:a16="http://schemas.microsoft.com/office/drawing/2014/main" id="{22D53A9D-6097-A303-2A59-288EFF52878F}"/>
              </a:ext>
            </a:extLst>
          </p:cNvPr>
          <p:cNvSpPr txBox="1"/>
          <p:nvPr/>
        </p:nvSpPr>
        <p:spPr>
          <a:xfrm>
            <a:off x="215008" y="4123532"/>
            <a:ext cx="3960440"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Bueno es Jehová para con todos, y sus misericordias sobre todas sus obras.</a:t>
            </a:r>
          </a:p>
        </p:txBody>
      </p:sp>
      <p:sp>
        <p:nvSpPr>
          <p:cNvPr id="2" name="TextBox 1">
            <a:extLst>
              <a:ext uri="{FF2B5EF4-FFF2-40B4-BE49-F238E27FC236}">
                <a16:creationId xmlns:a16="http://schemas.microsoft.com/office/drawing/2014/main" id="{09197F23-4BAB-83CD-10ED-9DC14F5FA38D}"/>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7" name="TextBox 6">
            <a:extLst>
              <a:ext uri="{FF2B5EF4-FFF2-40B4-BE49-F238E27FC236}">
                <a16:creationId xmlns:a16="http://schemas.microsoft.com/office/drawing/2014/main" id="{D43B3FC7-E9B7-4930-8971-59334A732433}"/>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Tree>
    <p:extLst>
      <p:ext uri="{BB962C8B-B14F-4D97-AF65-F5344CB8AC3E}">
        <p14:creationId xmlns:p14="http://schemas.microsoft.com/office/powerpoint/2010/main" val="358914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59F5D-6DB5-9B2E-7F39-1E1C5FBDD9C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9F86275B-A74C-D48A-2183-4EABCCA7461B}"/>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EC82AA12-0232-DBA3-AC1D-1CB7E49A1806}"/>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EEEF6ABF-8407-A618-43EA-E5094B2D1553}"/>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F33AD2A2-60F0-E160-2F73-7422A45DE68B}"/>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32191D92-D5D6-C2A0-8225-642ACC542DAF}"/>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BA85A495-7807-9648-A34F-A00C5CF3F139}"/>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se regocija con la verdad. Todo lo disculpa, todo lo cree, todo lo espera, todo lo soporta.</a:t>
            </a:r>
          </a:p>
        </p:txBody>
      </p:sp>
      <p:sp>
        <p:nvSpPr>
          <p:cNvPr id="6" name="1 CuadroTexto">
            <a:extLst>
              <a:ext uri="{FF2B5EF4-FFF2-40B4-BE49-F238E27FC236}">
                <a16:creationId xmlns:a16="http://schemas.microsoft.com/office/drawing/2014/main" id="{A6C0167A-D35A-150E-82C6-F7D41747C515}"/>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Salmos 145:9</a:t>
            </a:r>
          </a:p>
        </p:txBody>
      </p:sp>
      <p:sp>
        <p:nvSpPr>
          <p:cNvPr id="8" name="2 CuadroTexto">
            <a:extLst>
              <a:ext uri="{FF2B5EF4-FFF2-40B4-BE49-F238E27FC236}">
                <a16:creationId xmlns:a16="http://schemas.microsoft.com/office/drawing/2014/main" id="{55A4A25F-2672-65BC-1E80-2FAAD2A86974}"/>
              </a:ext>
            </a:extLst>
          </p:cNvPr>
          <p:cNvSpPr txBox="1"/>
          <p:nvPr/>
        </p:nvSpPr>
        <p:spPr>
          <a:xfrm>
            <a:off x="215008" y="4123532"/>
            <a:ext cx="3960440"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Bueno es Jehová para con todos, y sus misericordias sobre todas sus obras.</a:t>
            </a:r>
          </a:p>
        </p:txBody>
      </p:sp>
      <p:sp>
        <p:nvSpPr>
          <p:cNvPr id="7" name="TextBox 6">
            <a:extLst>
              <a:ext uri="{FF2B5EF4-FFF2-40B4-BE49-F238E27FC236}">
                <a16:creationId xmlns:a16="http://schemas.microsoft.com/office/drawing/2014/main" id="{1E200193-7C34-DE06-EB9B-1AF75BE104F6}"/>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B7DAFC76-5260-6283-D8E0-79F91B69DDA0}"/>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9DD6E08A-4564-22B8-6280-DC763605DD6E}"/>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Tree>
    <p:extLst>
      <p:ext uri="{BB962C8B-B14F-4D97-AF65-F5344CB8AC3E}">
        <p14:creationId xmlns:p14="http://schemas.microsoft.com/office/powerpoint/2010/main" val="316611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19B33-E6F3-6700-B68D-B971931EA798}"/>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BF4A5EE7-29A7-EF40-8D08-41D6F8636182}"/>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60AF300E-CF69-7058-8E1E-ACBA073FA5AB}"/>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C0840FC6-28F8-832A-8973-03E5E6631317}"/>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EF97E2CA-9682-BC4D-8F2D-D82DB8AA39A3}"/>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16DB92DB-5C73-0CE6-78A2-B8926EEA6F4C}"/>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9B7FA407-53EB-C4BC-86A3-D79F51768D27}"/>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Todo lo disculpa, todo lo cree, todo lo espera, todo lo soporta.</a:t>
            </a:r>
          </a:p>
        </p:txBody>
      </p:sp>
      <p:sp>
        <p:nvSpPr>
          <p:cNvPr id="6" name="1 CuadroTexto">
            <a:extLst>
              <a:ext uri="{FF2B5EF4-FFF2-40B4-BE49-F238E27FC236}">
                <a16:creationId xmlns:a16="http://schemas.microsoft.com/office/drawing/2014/main" id="{6241F98E-8593-491D-E441-FC7E2BE274AC}"/>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12:26</a:t>
            </a:r>
          </a:p>
        </p:txBody>
      </p:sp>
      <p:sp>
        <p:nvSpPr>
          <p:cNvPr id="8" name="2 CuadroTexto">
            <a:extLst>
              <a:ext uri="{FF2B5EF4-FFF2-40B4-BE49-F238E27FC236}">
                <a16:creationId xmlns:a16="http://schemas.microsoft.com/office/drawing/2014/main" id="{44511A5F-010F-082E-C843-EC0B849970D6}"/>
              </a:ext>
            </a:extLst>
          </p:cNvPr>
          <p:cNvSpPr txBox="1"/>
          <p:nvPr/>
        </p:nvSpPr>
        <p:spPr>
          <a:xfrm>
            <a:off x="215008" y="4123532"/>
            <a:ext cx="3960440"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De manera que si un miembro padece, todos los miembros se duelen con él, y si un miembro recibe honra, todos los miembros con él se gozan. </a:t>
            </a:r>
          </a:p>
        </p:txBody>
      </p:sp>
      <p:sp>
        <p:nvSpPr>
          <p:cNvPr id="7" name="TextBox 6">
            <a:extLst>
              <a:ext uri="{FF2B5EF4-FFF2-40B4-BE49-F238E27FC236}">
                <a16:creationId xmlns:a16="http://schemas.microsoft.com/office/drawing/2014/main" id="{355BB233-31A4-0D55-1E6A-FD89B318E486}"/>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93EDB4F4-E232-0377-AC50-F8081F324BB4}"/>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377E4C2D-3D9B-5818-F9F5-AE98F9F26CBF}"/>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Tree>
    <p:extLst>
      <p:ext uri="{BB962C8B-B14F-4D97-AF65-F5344CB8AC3E}">
        <p14:creationId xmlns:p14="http://schemas.microsoft.com/office/powerpoint/2010/main" val="79209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825F3-4FAB-054B-5E5E-8526466F6C5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7CF00DF-9790-9801-1AC9-E2C8FD4AD93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BDBDB383-C890-9AF1-4816-44EA0BC8921E}"/>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E1764BC7-413B-2CF2-CF39-6D5A088A931E}"/>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CFC4F90A-6D47-2EE7-D4F7-B62F1D8BC71E}"/>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75568ABC-CA80-8B99-7C02-68F91759B469}"/>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DA9EEA08-B059-6449-4A93-C7B47C71CBE8}"/>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Todo lo disculpa, todo lo cree, todo lo espera, todo lo soporta.</a:t>
            </a:r>
          </a:p>
        </p:txBody>
      </p:sp>
      <p:sp>
        <p:nvSpPr>
          <p:cNvPr id="6" name="1 CuadroTexto">
            <a:extLst>
              <a:ext uri="{FF2B5EF4-FFF2-40B4-BE49-F238E27FC236}">
                <a16:creationId xmlns:a16="http://schemas.microsoft.com/office/drawing/2014/main" id="{FB3FA7F5-9722-354B-B408-55610B935454}"/>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12:26</a:t>
            </a:r>
          </a:p>
        </p:txBody>
      </p:sp>
      <p:sp>
        <p:nvSpPr>
          <p:cNvPr id="8" name="2 CuadroTexto">
            <a:extLst>
              <a:ext uri="{FF2B5EF4-FFF2-40B4-BE49-F238E27FC236}">
                <a16:creationId xmlns:a16="http://schemas.microsoft.com/office/drawing/2014/main" id="{F0B9D778-0926-C6A3-BE35-B10EA78DE47F}"/>
              </a:ext>
            </a:extLst>
          </p:cNvPr>
          <p:cNvSpPr txBox="1"/>
          <p:nvPr/>
        </p:nvSpPr>
        <p:spPr>
          <a:xfrm>
            <a:off x="215008" y="4123532"/>
            <a:ext cx="3960440"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De manera que si un miembro padece, todos los miembros se duelen con él, y </a:t>
            </a:r>
            <a:r>
              <a:rPr lang="es-ES" sz="2400" dirty="0">
                <a:solidFill>
                  <a:srgbClr val="FFFF00"/>
                </a:solidFill>
                <a:latin typeface="Calibri"/>
              </a:rPr>
              <a:t>si un miembro recibe honra, todos los miembros con él se gozan. </a:t>
            </a:r>
          </a:p>
        </p:txBody>
      </p:sp>
      <p:sp>
        <p:nvSpPr>
          <p:cNvPr id="7" name="TextBox 6">
            <a:extLst>
              <a:ext uri="{FF2B5EF4-FFF2-40B4-BE49-F238E27FC236}">
                <a16:creationId xmlns:a16="http://schemas.microsoft.com/office/drawing/2014/main" id="{73954E60-BDCD-1153-290B-592662D3EBAB}"/>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DE8FB667-3AE9-6E8E-658F-7780218B1B4E}"/>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742FD02C-2CA9-1561-0C79-5C78FD32F25A}"/>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B129075E-19F4-DF27-1934-F5BF4CC1217C}"/>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Tree>
    <p:extLst>
      <p:ext uri="{BB962C8B-B14F-4D97-AF65-F5344CB8AC3E}">
        <p14:creationId xmlns:p14="http://schemas.microsoft.com/office/powerpoint/2010/main" val="150081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BC6BB-3AE4-12C8-813A-9DD78DBEE29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62A2D87-FDC4-D7BF-F54B-68D548934DC2}"/>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F3FAA41B-E268-E65E-E2F8-2463608A5DB0}"/>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2BE65437-6AE0-3693-9E7F-6DB366B87D0C}"/>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5FE68981-A8DF-CF81-929C-7522219B45FF}"/>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FA6FA271-2915-DA7F-7B1F-D50F1F4DF5CA}"/>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EEE85389-93D6-49FD-827C-BAB8326978D2}"/>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todo lo cree, todo lo espera, todo lo soporta.</a:t>
            </a:r>
          </a:p>
        </p:txBody>
      </p:sp>
      <p:sp>
        <p:nvSpPr>
          <p:cNvPr id="6" name="1 CuadroTexto">
            <a:extLst>
              <a:ext uri="{FF2B5EF4-FFF2-40B4-BE49-F238E27FC236}">
                <a16:creationId xmlns:a16="http://schemas.microsoft.com/office/drawing/2014/main" id="{D66F68CD-9FD8-AB96-10FE-67C3354FB2B4}"/>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1Pedro 4:8</a:t>
            </a:r>
          </a:p>
        </p:txBody>
      </p:sp>
      <p:sp>
        <p:nvSpPr>
          <p:cNvPr id="8" name="2 CuadroTexto">
            <a:extLst>
              <a:ext uri="{FF2B5EF4-FFF2-40B4-BE49-F238E27FC236}">
                <a16:creationId xmlns:a16="http://schemas.microsoft.com/office/drawing/2014/main" id="{189894BE-04B4-D1EF-5CE4-3C3B5F9CD5F7}"/>
              </a:ext>
            </a:extLst>
          </p:cNvPr>
          <p:cNvSpPr txBox="1"/>
          <p:nvPr/>
        </p:nvSpPr>
        <p:spPr>
          <a:xfrm>
            <a:off x="215008" y="4123532"/>
            <a:ext cx="3960440"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ante todo, tened entre vosotros ferviente amor; porque el amor cubrirá multitud de pecados.</a:t>
            </a:r>
          </a:p>
        </p:txBody>
      </p:sp>
      <p:sp>
        <p:nvSpPr>
          <p:cNvPr id="7" name="TextBox 6">
            <a:extLst>
              <a:ext uri="{FF2B5EF4-FFF2-40B4-BE49-F238E27FC236}">
                <a16:creationId xmlns:a16="http://schemas.microsoft.com/office/drawing/2014/main" id="{4A3FF7F4-6389-1771-AA32-28EC626BCA79}"/>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D0E2AF30-DB43-23E2-62D8-2D52A4DA6053}"/>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B35A35FE-DA79-B282-8A2E-932A9D639670}"/>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196D0C4A-743A-6173-3716-7FD6BDF9C661}"/>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Tree>
    <p:extLst>
      <p:ext uri="{BB962C8B-B14F-4D97-AF65-F5344CB8AC3E}">
        <p14:creationId xmlns:p14="http://schemas.microsoft.com/office/powerpoint/2010/main" val="148784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D146F-C300-B32F-AE4E-C4711FDDDD2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B009686-0F2F-6FE2-E1F1-9F589AA3C55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75BE5459-5CDA-0AEE-20B1-176B0CD25DB4}"/>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1C21E574-7FF1-3D49-BA54-031FAE300B77}"/>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D295CE01-ECF2-6DD9-C74F-CF5EA3140543}"/>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0287D5D9-9F12-577E-5BA7-9953EAEEDE96}"/>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59F1DEB2-8002-85ED-5C27-CE31B4163A79}"/>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todo lo cree, todo lo espera, todo lo soporta.</a:t>
            </a:r>
          </a:p>
        </p:txBody>
      </p:sp>
      <p:sp>
        <p:nvSpPr>
          <p:cNvPr id="6" name="1 CuadroTexto">
            <a:extLst>
              <a:ext uri="{FF2B5EF4-FFF2-40B4-BE49-F238E27FC236}">
                <a16:creationId xmlns:a16="http://schemas.microsoft.com/office/drawing/2014/main" id="{75BEA786-B937-539A-38A9-DADB21C474CB}"/>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1Pedro 4:8</a:t>
            </a:r>
          </a:p>
        </p:txBody>
      </p:sp>
      <p:sp>
        <p:nvSpPr>
          <p:cNvPr id="8" name="2 CuadroTexto">
            <a:extLst>
              <a:ext uri="{FF2B5EF4-FFF2-40B4-BE49-F238E27FC236}">
                <a16:creationId xmlns:a16="http://schemas.microsoft.com/office/drawing/2014/main" id="{4144B3E4-25F9-F38D-7D90-0094125F36A4}"/>
              </a:ext>
            </a:extLst>
          </p:cNvPr>
          <p:cNvSpPr txBox="1"/>
          <p:nvPr/>
        </p:nvSpPr>
        <p:spPr>
          <a:xfrm>
            <a:off x="215008" y="4123532"/>
            <a:ext cx="3960440"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ante todo, tened entre vosotros ferviente amor; </a:t>
            </a:r>
            <a:r>
              <a:rPr lang="es-ES" sz="2400" dirty="0">
                <a:latin typeface="Calibri"/>
              </a:rPr>
              <a:t>porque el amor cubrirá multitud de pecados.</a:t>
            </a:r>
          </a:p>
        </p:txBody>
      </p:sp>
      <p:sp>
        <p:nvSpPr>
          <p:cNvPr id="7" name="TextBox 6">
            <a:extLst>
              <a:ext uri="{FF2B5EF4-FFF2-40B4-BE49-F238E27FC236}">
                <a16:creationId xmlns:a16="http://schemas.microsoft.com/office/drawing/2014/main" id="{A4B336F0-DB54-2B54-BE8F-FF6CA0F00E2E}"/>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0D6A3CFA-F0A9-820C-E8FD-68D29D91CD10}"/>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B8E33DC6-853D-8740-D4E9-D92A36DEE0C4}"/>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269FF488-1510-AB8F-22DA-E4F5E4CD2894}"/>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Tree>
    <p:extLst>
      <p:ext uri="{BB962C8B-B14F-4D97-AF65-F5344CB8AC3E}">
        <p14:creationId xmlns:p14="http://schemas.microsoft.com/office/powerpoint/2010/main" val="3737077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C6C7E-34D5-7F9C-80BF-A2D595EB04AB}"/>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B5D3054A-B33F-D70C-4E39-AB84092525F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49809863-3861-2171-97DB-D03B8881D625}"/>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73CD40CF-9E43-02DA-9FE9-C1990CAF3811}"/>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89C808CF-BB57-4ABC-1166-0BF1AF3E828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D8F2B6C3-8578-AECB-20CA-7F84CEBFD333}"/>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866AECDA-2D8D-CF88-9F40-E6D88808A8E8}"/>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todo lo cree, todo lo espera, todo lo soporta.</a:t>
            </a:r>
          </a:p>
        </p:txBody>
      </p:sp>
      <p:sp>
        <p:nvSpPr>
          <p:cNvPr id="6" name="1 CuadroTexto">
            <a:extLst>
              <a:ext uri="{FF2B5EF4-FFF2-40B4-BE49-F238E27FC236}">
                <a16:creationId xmlns:a16="http://schemas.microsoft.com/office/drawing/2014/main" id="{BD7A9A33-BE4C-C727-6045-F48C21A8CF4D}"/>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1Pedro 4:8</a:t>
            </a:r>
          </a:p>
        </p:txBody>
      </p:sp>
      <p:sp>
        <p:nvSpPr>
          <p:cNvPr id="8" name="2 CuadroTexto">
            <a:extLst>
              <a:ext uri="{FF2B5EF4-FFF2-40B4-BE49-F238E27FC236}">
                <a16:creationId xmlns:a16="http://schemas.microsoft.com/office/drawing/2014/main" id="{4B94719D-3D18-E35A-6A35-BF7F4C6BE6CD}"/>
              </a:ext>
            </a:extLst>
          </p:cNvPr>
          <p:cNvSpPr txBox="1"/>
          <p:nvPr/>
        </p:nvSpPr>
        <p:spPr>
          <a:xfrm>
            <a:off x="215008" y="4123532"/>
            <a:ext cx="3960440"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ante todo, tened entre vosotros ferviente amor; </a:t>
            </a:r>
            <a:r>
              <a:rPr lang="es-ES" sz="2400" dirty="0">
                <a:solidFill>
                  <a:srgbClr val="00B0F0"/>
                </a:solidFill>
                <a:latin typeface="Calibri"/>
              </a:rPr>
              <a:t>porque el amor cubrirá multitud de pecados.</a:t>
            </a:r>
          </a:p>
        </p:txBody>
      </p:sp>
      <p:sp>
        <p:nvSpPr>
          <p:cNvPr id="7" name="TextBox 6">
            <a:extLst>
              <a:ext uri="{FF2B5EF4-FFF2-40B4-BE49-F238E27FC236}">
                <a16:creationId xmlns:a16="http://schemas.microsoft.com/office/drawing/2014/main" id="{72EFB813-BF28-DDB4-19B0-127DE4E0D24B}"/>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F697C67F-4DC9-9F1F-CC45-FE7F7B49054B}"/>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AE4B4874-272A-F092-A3C0-F71F40206448}"/>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A34B7C62-6785-FC3C-10DE-297B4B72861F}"/>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13" name="1 CuadroTexto">
            <a:extLst>
              <a:ext uri="{FF2B5EF4-FFF2-40B4-BE49-F238E27FC236}">
                <a16:creationId xmlns:a16="http://schemas.microsoft.com/office/drawing/2014/main" id="{93A50641-1EC8-F3E5-4F2C-842D9160F432}"/>
              </a:ext>
            </a:extLst>
          </p:cNvPr>
          <p:cNvSpPr txBox="1"/>
          <p:nvPr/>
        </p:nvSpPr>
        <p:spPr>
          <a:xfrm>
            <a:off x="2771800" y="549327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Juan 1:9</a:t>
            </a:r>
          </a:p>
        </p:txBody>
      </p:sp>
      <p:sp>
        <p:nvSpPr>
          <p:cNvPr id="16" name="2 CuadroTexto">
            <a:extLst>
              <a:ext uri="{FF2B5EF4-FFF2-40B4-BE49-F238E27FC236}">
                <a16:creationId xmlns:a16="http://schemas.microsoft.com/office/drawing/2014/main" id="{A4F49ABD-BA90-01BF-C336-CA1BED359D01}"/>
              </a:ext>
            </a:extLst>
          </p:cNvPr>
          <p:cNvSpPr txBox="1"/>
          <p:nvPr/>
        </p:nvSpPr>
        <p:spPr>
          <a:xfrm>
            <a:off x="35496" y="6029185"/>
            <a:ext cx="9073008"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Si confesamos nuestros pecados, él es fiel y justo para perdonar nuestros pecados, y limpiarnos de toda maldad.</a:t>
            </a:r>
          </a:p>
        </p:txBody>
      </p:sp>
    </p:spTree>
    <p:extLst>
      <p:ext uri="{BB962C8B-B14F-4D97-AF65-F5344CB8AC3E}">
        <p14:creationId xmlns:p14="http://schemas.microsoft.com/office/powerpoint/2010/main" val="102751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a:extLst>
              <a:ext uri="{FF2B5EF4-FFF2-40B4-BE49-F238E27FC236}">
                <a16:creationId xmlns:a16="http://schemas.microsoft.com/office/drawing/2014/main" id="{70D29A9B-7545-1AED-1C54-EDAC1F9FFFFB}"/>
              </a:ext>
            </a:extLst>
          </p:cNvPr>
          <p:cNvSpPr txBox="1"/>
          <p:nvPr/>
        </p:nvSpPr>
        <p:spPr>
          <a:xfrm>
            <a:off x="2411760"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7ADD9916-D4E8-22C8-EDA8-F99797783B2C}"/>
              </a:ext>
            </a:extLst>
          </p:cNvPr>
          <p:cNvSpPr txBox="1"/>
          <p:nvPr/>
        </p:nvSpPr>
        <p:spPr>
          <a:xfrm>
            <a:off x="195202" y="477599"/>
            <a:ext cx="8769286"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“Ahora permanecen estos tres dones: la fe, la esperanza y el amor. Pero el mayor es el amor”.</a:t>
            </a:r>
          </a:p>
        </p:txBody>
      </p:sp>
      <p:sp>
        <p:nvSpPr>
          <p:cNvPr id="8" name="2 CuadroTexto">
            <a:extLst>
              <a:ext uri="{FF2B5EF4-FFF2-40B4-BE49-F238E27FC236}">
                <a16:creationId xmlns:a16="http://schemas.microsoft.com/office/drawing/2014/main" id="{98A745F8-76E8-AB73-ACCB-17D97122694B}"/>
              </a:ext>
            </a:extLst>
          </p:cNvPr>
          <p:cNvSpPr txBox="1"/>
          <p:nvPr/>
        </p:nvSpPr>
        <p:spPr>
          <a:xfrm>
            <a:off x="229116" y="5733256"/>
            <a:ext cx="8676457" cy="712183"/>
          </a:xfrm>
          <a:prstGeom prst="rect">
            <a:avLst/>
          </a:prstGeom>
          <a:solidFill>
            <a:schemeClr val="bg1">
              <a:lumMod val="50000"/>
            </a:schemeClr>
          </a:solidFill>
          <a:ln>
            <a:solidFill>
              <a:schemeClr val="tx1"/>
            </a:solidFill>
          </a:ln>
        </p:spPr>
        <p:txBody>
          <a:bodyPr wrap="square" rtlCol="0">
            <a:spAutoFit/>
          </a:bodyPr>
          <a:lstStyle/>
          <a:p>
            <a:pPr fontAlgn="auto">
              <a:lnSpc>
                <a:spcPts val="2400"/>
              </a:lnSpc>
              <a:spcBef>
                <a:spcPts val="0"/>
              </a:spcBef>
              <a:spcAft>
                <a:spcPts val="0"/>
              </a:spcAft>
            </a:pPr>
            <a:r>
              <a:rPr lang="es-ES" sz="2400" dirty="0">
                <a:latin typeface="Calibri"/>
              </a:rPr>
              <a:t>Esta semana veremos que “lo que realmente es y hace el amor se ha revelado plenamente en la vida de Jesús”.</a:t>
            </a:r>
          </a:p>
        </p:txBody>
      </p:sp>
      <p:sp>
        <p:nvSpPr>
          <p:cNvPr id="11" name="TextBox 10">
            <a:extLst>
              <a:ext uri="{FF2B5EF4-FFF2-40B4-BE49-F238E27FC236}">
                <a16:creationId xmlns:a16="http://schemas.microsoft.com/office/drawing/2014/main" id="{A45E9603-F9A1-D520-5B27-E9EBA965E3CD}"/>
              </a:ext>
            </a:extLst>
          </p:cNvPr>
          <p:cNvSpPr txBox="1"/>
          <p:nvPr/>
        </p:nvSpPr>
        <p:spPr>
          <a:xfrm>
            <a:off x="4588473" y="1566571"/>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Tree>
    <p:extLst>
      <p:ext uri="{BB962C8B-B14F-4D97-AF65-F5344CB8AC3E}">
        <p14:creationId xmlns:p14="http://schemas.microsoft.com/office/powerpoint/2010/main" val="395631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F3394-91F5-AA6E-8A40-A1340F858BF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3CEFF62-A33E-8BA7-BBA2-F38653A0A5D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8F1CAE0D-EB49-C782-5A3D-3610C859F69F}"/>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FF683051-B15B-1504-8318-F72E7472C4FC}"/>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345867B8-C229-A6A5-E0BC-73981A169139}"/>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9DE79D3A-08D9-0774-226E-6BD10507B6F6}"/>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C0490738-547D-F95A-7B37-B9A77673F6FC}"/>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todo lo cree, todo lo espera, todo lo soporta.</a:t>
            </a:r>
          </a:p>
        </p:txBody>
      </p:sp>
      <p:sp>
        <p:nvSpPr>
          <p:cNvPr id="6" name="1 CuadroTexto">
            <a:extLst>
              <a:ext uri="{FF2B5EF4-FFF2-40B4-BE49-F238E27FC236}">
                <a16:creationId xmlns:a16="http://schemas.microsoft.com/office/drawing/2014/main" id="{267C9FD5-232E-5B3A-BC1A-9900CD0B5088}"/>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1Pedro 4:8</a:t>
            </a:r>
          </a:p>
        </p:txBody>
      </p:sp>
      <p:sp>
        <p:nvSpPr>
          <p:cNvPr id="8" name="2 CuadroTexto">
            <a:extLst>
              <a:ext uri="{FF2B5EF4-FFF2-40B4-BE49-F238E27FC236}">
                <a16:creationId xmlns:a16="http://schemas.microsoft.com/office/drawing/2014/main" id="{8515B36C-ABF9-08B0-43B2-537C66E89AFC}"/>
              </a:ext>
            </a:extLst>
          </p:cNvPr>
          <p:cNvSpPr txBox="1"/>
          <p:nvPr/>
        </p:nvSpPr>
        <p:spPr>
          <a:xfrm>
            <a:off x="215008" y="4123532"/>
            <a:ext cx="3960440"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ante todo, tened entre vosotros ferviente amor; </a:t>
            </a:r>
            <a:r>
              <a:rPr lang="es-ES" sz="2400" dirty="0">
                <a:solidFill>
                  <a:srgbClr val="00B0F0"/>
                </a:solidFill>
                <a:latin typeface="Calibri"/>
              </a:rPr>
              <a:t>porque el amor cubrirá multitud de pecados.</a:t>
            </a:r>
          </a:p>
        </p:txBody>
      </p:sp>
      <p:sp>
        <p:nvSpPr>
          <p:cNvPr id="7" name="TextBox 6">
            <a:extLst>
              <a:ext uri="{FF2B5EF4-FFF2-40B4-BE49-F238E27FC236}">
                <a16:creationId xmlns:a16="http://schemas.microsoft.com/office/drawing/2014/main" id="{EE46153B-6210-39B2-19B2-4B910DA37EAC}"/>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DB526D40-782D-83AE-58C5-F2D9E1E72B1A}"/>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A5CD6963-E76F-12E3-18CD-19AF5D377B34}"/>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C37ECF62-97D3-A69D-7193-BC4D75C5D549}"/>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13" name="1 CuadroTexto">
            <a:extLst>
              <a:ext uri="{FF2B5EF4-FFF2-40B4-BE49-F238E27FC236}">
                <a16:creationId xmlns:a16="http://schemas.microsoft.com/office/drawing/2014/main" id="{6E959579-A2AD-028D-9FBF-C74254309CFA}"/>
              </a:ext>
            </a:extLst>
          </p:cNvPr>
          <p:cNvSpPr txBox="1"/>
          <p:nvPr/>
        </p:nvSpPr>
        <p:spPr>
          <a:xfrm>
            <a:off x="2771800" y="549327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Juan 1:9</a:t>
            </a:r>
          </a:p>
        </p:txBody>
      </p:sp>
      <p:sp>
        <p:nvSpPr>
          <p:cNvPr id="16" name="2 CuadroTexto">
            <a:extLst>
              <a:ext uri="{FF2B5EF4-FFF2-40B4-BE49-F238E27FC236}">
                <a16:creationId xmlns:a16="http://schemas.microsoft.com/office/drawing/2014/main" id="{E2CFADBD-688C-13B0-54AA-86C48BE734DB}"/>
              </a:ext>
            </a:extLst>
          </p:cNvPr>
          <p:cNvSpPr txBox="1"/>
          <p:nvPr/>
        </p:nvSpPr>
        <p:spPr>
          <a:xfrm>
            <a:off x="35496" y="6029185"/>
            <a:ext cx="9073008"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confesamos nuestros pecados,</a:t>
            </a:r>
            <a:r>
              <a:rPr lang="es-ES" sz="2400" dirty="0">
                <a:latin typeface="Calibri"/>
              </a:rPr>
              <a:t> él es fiel y justo para perdonar nuestros pecados, y limpiarnos de toda maldad.</a:t>
            </a:r>
          </a:p>
        </p:txBody>
      </p:sp>
    </p:spTree>
    <p:extLst>
      <p:ext uri="{BB962C8B-B14F-4D97-AF65-F5344CB8AC3E}">
        <p14:creationId xmlns:p14="http://schemas.microsoft.com/office/powerpoint/2010/main" val="1709932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60F6A-9B37-2140-AAFD-AAA7C29F01A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131122F-CFD7-5B68-2E1B-13A933DC007B}"/>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CA9F9FA1-D09E-9FF3-2518-A41E061451DD}"/>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1B595454-22D4-F1C2-6CE7-A22BB83479E1}"/>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95BD4469-DB78-317A-691E-B85793ABFEE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85CB6A21-69D4-881C-AB40-D72222CFA245}"/>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B280E8F1-87AF-2833-9A9D-3EF67A998DE5}"/>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todo lo cree, todo lo espera, todo lo soporta.</a:t>
            </a:r>
          </a:p>
        </p:txBody>
      </p:sp>
      <p:sp>
        <p:nvSpPr>
          <p:cNvPr id="6" name="1 CuadroTexto">
            <a:extLst>
              <a:ext uri="{FF2B5EF4-FFF2-40B4-BE49-F238E27FC236}">
                <a16:creationId xmlns:a16="http://schemas.microsoft.com/office/drawing/2014/main" id="{70B229C2-D025-E001-822F-690D3A4A579D}"/>
              </a:ext>
            </a:extLst>
          </p:cNvPr>
          <p:cNvSpPr txBox="1"/>
          <p:nvPr/>
        </p:nvSpPr>
        <p:spPr>
          <a:xfrm>
            <a:off x="215008"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1Pedro 4:8</a:t>
            </a:r>
          </a:p>
        </p:txBody>
      </p:sp>
      <p:sp>
        <p:nvSpPr>
          <p:cNvPr id="8" name="2 CuadroTexto">
            <a:extLst>
              <a:ext uri="{FF2B5EF4-FFF2-40B4-BE49-F238E27FC236}">
                <a16:creationId xmlns:a16="http://schemas.microsoft.com/office/drawing/2014/main" id="{173BE5BA-FB3E-0692-24A8-E50F873C29CC}"/>
              </a:ext>
            </a:extLst>
          </p:cNvPr>
          <p:cNvSpPr txBox="1"/>
          <p:nvPr/>
        </p:nvSpPr>
        <p:spPr>
          <a:xfrm>
            <a:off x="215008" y="4123532"/>
            <a:ext cx="3960440"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ante todo, tened entre vosotros ferviente amor; </a:t>
            </a:r>
            <a:r>
              <a:rPr lang="es-ES" sz="2400" dirty="0">
                <a:solidFill>
                  <a:srgbClr val="00B0F0"/>
                </a:solidFill>
                <a:latin typeface="Calibri"/>
              </a:rPr>
              <a:t>porque el amor cubrirá multitud de pecados.</a:t>
            </a:r>
          </a:p>
        </p:txBody>
      </p:sp>
      <p:sp>
        <p:nvSpPr>
          <p:cNvPr id="7" name="TextBox 6">
            <a:extLst>
              <a:ext uri="{FF2B5EF4-FFF2-40B4-BE49-F238E27FC236}">
                <a16:creationId xmlns:a16="http://schemas.microsoft.com/office/drawing/2014/main" id="{F2E139D8-6B2D-3831-DA71-04B9681EB8DD}"/>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D32583F2-4547-9094-C593-B17F5D476F31}"/>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3ABD5B67-E561-A08F-612F-0286123FD498}"/>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6C0E76FA-9E15-E72D-1A99-0D2F65E715F6}"/>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13" name="1 CuadroTexto">
            <a:extLst>
              <a:ext uri="{FF2B5EF4-FFF2-40B4-BE49-F238E27FC236}">
                <a16:creationId xmlns:a16="http://schemas.microsoft.com/office/drawing/2014/main" id="{0A9C2108-60EB-FCD3-14D8-534C788967FF}"/>
              </a:ext>
            </a:extLst>
          </p:cNvPr>
          <p:cNvSpPr txBox="1"/>
          <p:nvPr/>
        </p:nvSpPr>
        <p:spPr>
          <a:xfrm>
            <a:off x="2771800" y="549327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Juan 1:9</a:t>
            </a:r>
          </a:p>
        </p:txBody>
      </p:sp>
      <p:sp>
        <p:nvSpPr>
          <p:cNvPr id="16" name="2 CuadroTexto">
            <a:extLst>
              <a:ext uri="{FF2B5EF4-FFF2-40B4-BE49-F238E27FC236}">
                <a16:creationId xmlns:a16="http://schemas.microsoft.com/office/drawing/2014/main" id="{AE630544-A730-05B8-5FB3-900CC8C63CEF}"/>
              </a:ext>
            </a:extLst>
          </p:cNvPr>
          <p:cNvSpPr txBox="1"/>
          <p:nvPr/>
        </p:nvSpPr>
        <p:spPr>
          <a:xfrm>
            <a:off x="35496" y="6029185"/>
            <a:ext cx="9073008"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confesamos nuestros pecados,</a:t>
            </a:r>
            <a:r>
              <a:rPr lang="es-ES" sz="2400" dirty="0">
                <a:latin typeface="Calibri"/>
              </a:rPr>
              <a:t> </a:t>
            </a:r>
            <a:r>
              <a:rPr lang="es-ES" sz="2400" dirty="0">
                <a:solidFill>
                  <a:srgbClr val="00B0F0"/>
                </a:solidFill>
                <a:latin typeface="Calibri"/>
              </a:rPr>
              <a:t>él es fiel y justo para perdonar nuestros pecados, y limpiarnos de toda maldad.</a:t>
            </a:r>
          </a:p>
        </p:txBody>
      </p:sp>
      <p:sp>
        <p:nvSpPr>
          <p:cNvPr id="4" name="TextBox 3">
            <a:extLst>
              <a:ext uri="{FF2B5EF4-FFF2-40B4-BE49-F238E27FC236}">
                <a16:creationId xmlns:a16="http://schemas.microsoft.com/office/drawing/2014/main" id="{BD1354E1-1BF5-1257-5435-E9186D8619C4}"/>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Tree>
    <p:extLst>
      <p:ext uri="{BB962C8B-B14F-4D97-AF65-F5344CB8AC3E}">
        <p14:creationId xmlns:p14="http://schemas.microsoft.com/office/powerpoint/2010/main" val="28777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13103-71A3-B7DF-4619-C311B6F09F3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D6FE28D-4EC4-B830-E90E-A2A2A538F3C4}"/>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75CC0F17-05F7-3624-C15B-A3E98602990B}"/>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B11DF5A5-CF78-4871-158F-4001FD01C37F}"/>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BBB3D3D6-561E-BB8D-075B-DD586B38529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A7D05E7C-3A88-142C-A5AC-56C524C63EC6}"/>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FA1A1D52-243B-0AE6-7B3E-A198A435D915}"/>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todo lo espera, todo lo soporta.</a:t>
            </a:r>
          </a:p>
        </p:txBody>
      </p:sp>
      <p:sp>
        <p:nvSpPr>
          <p:cNvPr id="6" name="1 CuadroTexto">
            <a:extLst>
              <a:ext uri="{FF2B5EF4-FFF2-40B4-BE49-F238E27FC236}">
                <a16:creationId xmlns:a16="http://schemas.microsoft.com/office/drawing/2014/main" id="{57EA7D4E-DA83-B71B-F91C-699137D6642F}"/>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Filipenses 4:8</a:t>
            </a:r>
          </a:p>
        </p:txBody>
      </p:sp>
      <p:sp>
        <p:nvSpPr>
          <p:cNvPr id="8" name="2 CuadroTexto">
            <a:extLst>
              <a:ext uri="{FF2B5EF4-FFF2-40B4-BE49-F238E27FC236}">
                <a16:creationId xmlns:a16="http://schemas.microsoft.com/office/drawing/2014/main" id="{8356A32B-39FB-4111-3A08-B1F6A4BE2EA7}"/>
              </a:ext>
            </a:extLst>
          </p:cNvPr>
          <p:cNvSpPr txBox="1"/>
          <p:nvPr/>
        </p:nvSpPr>
        <p:spPr>
          <a:xfrm>
            <a:off x="179512" y="4123532"/>
            <a:ext cx="421297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Por lo demás, hermanos, todo lo que es verdadero, todo lo honesto, todo lo justo, todo lo puro, todo lo amable, todo lo que es de buen nombre; si hay virtud alguna, si algo digno de alabanza, en esto pensad. </a:t>
            </a:r>
          </a:p>
        </p:txBody>
      </p:sp>
      <p:sp>
        <p:nvSpPr>
          <p:cNvPr id="7" name="TextBox 6">
            <a:extLst>
              <a:ext uri="{FF2B5EF4-FFF2-40B4-BE49-F238E27FC236}">
                <a16:creationId xmlns:a16="http://schemas.microsoft.com/office/drawing/2014/main" id="{FC04BA8E-D03A-7821-6088-3D3CF4ADFEDE}"/>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78101366-BAC7-981A-F753-BC9A13367373}"/>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FF524112-A301-F51D-7F06-F6F19D2168DE}"/>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E556A216-4E6F-F8C9-E73E-4CD2B9192087}"/>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4" name="TextBox 3">
            <a:extLst>
              <a:ext uri="{FF2B5EF4-FFF2-40B4-BE49-F238E27FC236}">
                <a16:creationId xmlns:a16="http://schemas.microsoft.com/office/drawing/2014/main" id="{6B251BA9-FE94-142F-0F82-612A90F94D9E}"/>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Tree>
    <p:extLst>
      <p:ext uri="{BB962C8B-B14F-4D97-AF65-F5344CB8AC3E}">
        <p14:creationId xmlns:p14="http://schemas.microsoft.com/office/powerpoint/2010/main" val="10249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7DF92-0066-1762-ECD4-7DB95C53A9A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E5FBFD4-B42E-20DC-E9C7-27A56D29279F}"/>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8F539E58-7BE6-19B8-0965-F5257D5101DD}"/>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76ABD939-63FB-B9C5-7CD3-E5D6CB9DC3BC}"/>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C3D3B202-2A20-E3A6-EC88-17B0C8BDF68E}"/>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01BA0711-4C39-B518-0EC9-0CED054E1155}"/>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41A33B57-B806-8752-356F-9B9B65E98FAB}"/>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todo lo espera, todo lo soporta.</a:t>
            </a:r>
          </a:p>
        </p:txBody>
      </p:sp>
      <p:sp>
        <p:nvSpPr>
          <p:cNvPr id="6" name="1 CuadroTexto">
            <a:extLst>
              <a:ext uri="{FF2B5EF4-FFF2-40B4-BE49-F238E27FC236}">
                <a16:creationId xmlns:a16="http://schemas.microsoft.com/office/drawing/2014/main" id="{3764F86C-407D-B5B2-7697-65731F6BF9B8}"/>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Filipenses 4:8</a:t>
            </a:r>
          </a:p>
        </p:txBody>
      </p:sp>
      <p:sp>
        <p:nvSpPr>
          <p:cNvPr id="8" name="2 CuadroTexto">
            <a:extLst>
              <a:ext uri="{FF2B5EF4-FFF2-40B4-BE49-F238E27FC236}">
                <a16:creationId xmlns:a16="http://schemas.microsoft.com/office/drawing/2014/main" id="{79824BC7-8EAA-9DB3-B454-82D5AE59ED7E}"/>
              </a:ext>
            </a:extLst>
          </p:cNvPr>
          <p:cNvSpPr txBox="1"/>
          <p:nvPr/>
        </p:nvSpPr>
        <p:spPr>
          <a:xfrm>
            <a:off x="179512" y="4123532"/>
            <a:ext cx="421297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lo demás, hermanos, todo lo que es verdadero, todo lo honesto, todo lo justo, todo lo puro, todo lo amable, todo lo que es de buen nombre;</a:t>
            </a:r>
            <a:r>
              <a:rPr lang="es-ES" sz="2400" dirty="0">
                <a:latin typeface="Calibri"/>
              </a:rPr>
              <a:t> si hay virtud alguna, si algo digno de alabanza, en esto pensad. </a:t>
            </a:r>
          </a:p>
        </p:txBody>
      </p:sp>
      <p:sp>
        <p:nvSpPr>
          <p:cNvPr id="7" name="TextBox 6">
            <a:extLst>
              <a:ext uri="{FF2B5EF4-FFF2-40B4-BE49-F238E27FC236}">
                <a16:creationId xmlns:a16="http://schemas.microsoft.com/office/drawing/2014/main" id="{A553A95D-53B8-769A-C088-BD9F67950855}"/>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A68A3BE7-47F1-27A1-56DA-36BC21C8C856}"/>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2C166CD5-5BA6-59D3-0055-D1E2A4012358}"/>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53F8CDAA-7904-388B-9D96-C8002180773E}"/>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4" name="TextBox 3">
            <a:extLst>
              <a:ext uri="{FF2B5EF4-FFF2-40B4-BE49-F238E27FC236}">
                <a16:creationId xmlns:a16="http://schemas.microsoft.com/office/drawing/2014/main" id="{EE602E00-2D4A-7566-A4AF-25FB37BB0CF7}"/>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Tree>
    <p:extLst>
      <p:ext uri="{BB962C8B-B14F-4D97-AF65-F5344CB8AC3E}">
        <p14:creationId xmlns:p14="http://schemas.microsoft.com/office/powerpoint/2010/main" val="3085827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26DCF-7D18-473C-A7F2-ABFC99EEFD9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9DB6EB9-2DC1-B059-59B1-161E34FEFB9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ECB23269-E6B8-9B6C-3B59-39A575C75E09}"/>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DFFF6478-AD98-0DE3-1083-E5D5CF534354}"/>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B805F8E6-1C48-29D0-11A3-27365B5DFF91}"/>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52BD2935-7420-B191-6C8A-2ACD3045D266}"/>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358EFA66-A7BD-9F15-8F01-D2CDA3821957}"/>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todo lo espera, todo lo soporta.</a:t>
            </a:r>
          </a:p>
        </p:txBody>
      </p:sp>
      <p:sp>
        <p:nvSpPr>
          <p:cNvPr id="6" name="1 CuadroTexto">
            <a:extLst>
              <a:ext uri="{FF2B5EF4-FFF2-40B4-BE49-F238E27FC236}">
                <a16:creationId xmlns:a16="http://schemas.microsoft.com/office/drawing/2014/main" id="{DD7DDEE0-3024-4A45-2B20-07925C7A3685}"/>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Filipenses 4:8</a:t>
            </a:r>
          </a:p>
        </p:txBody>
      </p:sp>
      <p:sp>
        <p:nvSpPr>
          <p:cNvPr id="8" name="2 CuadroTexto">
            <a:extLst>
              <a:ext uri="{FF2B5EF4-FFF2-40B4-BE49-F238E27FC236}">
                <a16:creationId xmlns:a16="http://schemas.microsoft.com/office/drawing/2014/main" id="{2664775C-9ED5-560E-A5AB-B8BE7D1CB19C}"/>
              </a:ext>
            </a:extLst>
          </p:cNvPr>
          <p:cNvSpPr txBox="1"/>
          <p:nvPr/>
        </p:nvSpPr>
        <p:spPr>
          <a:xfrm>
            <a:off x="179512" y="4123532"/>
            <a:ext cx="421297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 lo demás, hermanos, todo lo que es verdadero, todo lo honesto, todo lo justo, todo lo puro, todo lo amable, todo lo que es de buen nombre;</a:t>
            </a:r>
            <a:r>
              <a:rPr lang="es-ES" sz="2400" dirty="0">
                <a:latin typeface="Calibri"/>
              </a:rPr>
              <a:t> </a:t>
            </a:r>
            <a:r>
              <a:rPr lang="es-ES" sz="2400" dirty="0">
                <a:solidFill>
                  <a:srgbClr val="00B0F0"/>
                </a:solidFill>
                <a:latin typeface="Calibri"/>
              </a:rPr>
              <a:t>si hay virtud alguna, si algo digno de alabanza, en esto pensad. </a:t>
            </a:r>
          </a:p>
        </p:txBody>
      </p:sp>
      <p:sp>
        <p:nvSpPr>
          <p:cNvPr id="7" name="TextBox 6">
            <a:extLst>
              <a:ext uri="{FF2B5EF4-FFF2-40B4-BE49-F238E27FC236}">
                <a16:creationId xmlns:a16="http://schemas.microsoft.com/office/drawing/2014/main" id="{EA9A040C-9FE0-705B-0926-26A2A11CFD5B}"/>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6228461D-8329-57E6-BF4A-F3694ACF2590}"/>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AC2FEB8B-665B-EB84-3AE9-D814C8C600E4}"/>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9C884CCD-8AEE-2F31-774E-79B5A674796D}"/>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4" name="TextBox 3">
            <a:extLst>
              <a:ext uri="{FF2B5EF4-FFF2-40B4-BE49-F238E27FC236}">
                <a16:creationId xmlns:a16="http://schemas.microsoft.com/office/drawing/2014/main" id="{6B051CE0-9B05-D5CA-A551-400F18C2543B}"/>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
        <p:nvSpPr>
          <p:cNvPr id="9" name="TextBox 8">
            <a:extLst>
              <a:ext uri="{FF2B5EF4-FFF2-40B4-BE49-F238E27FC236}">
                <a16:creationId xmlns:a16="http://schemas.microsoft.com/office/drawing/2014/main" id="{965F8FBE-4FC5-64A4-FA88-43C711B69903}"/>
              </a:ext>
            </a:extLst>
          </p:cNvPr>
          <p:cNvSpPr txBox="1"/>
          <p:nvPr/>
        </p:nvSpPr>
        <p:spPr>
          <a:xfrm>
            <a:off x="4582043" y="4304992"/>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lo cree, concede el beneficio de la duda, es opuesto a la sospecha permanente</a:t>
            </a:r>
          </a:p>
        </p:txBody>
      </p:sp>
    </p:spTree>
    <p:extLst>
      <p:ext uri="{BB962C8B-B14F-4D97-AF65-F5344CB8AC3E}">
        <p14:creationId xmlns:p14="http://schemas.microsoft.com/office/powerpoint/2010/main" val="39600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E8AE2-9994-9982-5661-AF62704C2FED}"/>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14DF7F7-4AD3-7DD9-93CC-1A8E920071B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DF660840-4607-349B-6917-BF567B2F5C9B}"/>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14F76BE0-F479-A325-0C85-2485D44B0950}"/>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8F3A34F0-6D4C-E89A-BB14-881A2B86D085}"/>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849729B9-B790-B269-2C48-99E28FE8B4D0}"/>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830E6CA4-5FD8-A268-200A-1E35130C0EDD}"/>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todo lo soporta.</a:t>
            </a:r>
          </a:p>
        </p:txBody>
      </p:sp>
      <p:sp>
        <p:nvSpPr>
          <p:cNvPr id="6" name="1 CuadroTexto">
            <a:extLst>
              <a:ext uri="{FF2B5EF4-FFF2-40B4-BE49-F238E27FC236}">
                <a16:creationId xmlns:a16="http://schemas.microsoft.com/office/drawing/2014/main" id="{5CD8A0F3-5566-3EC0-6A58-12E253389577}"/>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15:13</a:t>
            </a:r>
          </a:p>
        </p:txBody>
      </p:sp>
      <p:sp>
        <p:nvSpPr>
          <p:cNvPr id="8" name="2 CuadroTexto">
            <a:extLst>
              <a:ext uri="{FF2B5EF4-FFF2-40B4-BE49-F238E27FC236}">
                <a16:creationId xmlns:a16="http://schemas.microsoft.com/office/drawing/2014/main" id="{6A5B9473-E1CF-6867-401F-E1EEF5EC3950}"/>
              </a:ext>
            </a:extLst>
          </p:cNvPr>
          <p:cNvSpPr txBox="1"/>
          <p:nvPr/>
        </p:nvSpPr>
        <p:spPr>
          <a:xfrm>
            <a:off x="179512" y="4123532"/>
            <a:ext cx="4212976"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el Dios de esperanza os llene de todo gozo y paz en el creer, para que abundéis en esperanza por el poder del Espíritu Santo. </a:t>
            </a:r>
          </a:p>
        </p:txBody>
      </p:sp>
      <p:sp>
        <p:nvSpPr>
          <p:cNvPr id="7" name="TextBox 6">
            <a:extLst>
              <a:ext uri="{FF2B5EF4-FFF2-40B4-BE49-F238E27FC236}">
                <a16:creationId xmlns:a16="http://schemas.microsoft.com/office/drawing/2014/main" id="{B02FA385-4FEB-C9E5-9027-F2869C1A7A96}"/>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35980A76-85E7-3826-C598-291A37DD23AD}"/>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7243C5B7-5562-0796-A90E-9341922BC71F}"/>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7E911A0C-3CFD-4EE9-C246-78D5A779C9C5}"/>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4" name="TextBox 3">
            <a:extLst>
              <a:ext uri="{FF2B5EF4-FFF2-40B4-BE49-F238E27FC236}">
                <a16:creationId xmlns:a16="http://schemas.microsoft.com/office/drawing/2014/main" id="{2267D701-9824-6108-0057-949F581E81BB}"/>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
        <p:nvSpPr>
          <p:cNvPr id="9" name="TextBox 8">
            <a:extLst>
              <a:ext uri="{FF2B5EF4-FFF2-40B4-BE49-F238E27FC236}">
                <a16:creationId xmlns:a16="http://schemas.microsoft.com/office/drawing/2014/main" id="{0A3DA546-BBA8-3F94-1788-292BF378CA88}"/>
              </a:ext>
            </a:extLst>
          </p:cNvPr>
          <p:cNvSpPr txBox="1"/>
          <p:nvPr/>
        </p:nvSpPr>
        <p:spPr>
          <a:xfrm>
            <a:off x="4582043" y="4304992"/>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lo cree, concede el beneficio de la duda, es opuesto a la sospecha permanente</a:t>
            </a:r>
          </a:p>
        </p:txBody>
      </p:sp>
    </p:spTree>
    <p:extLst>
      <p:ext uri="{BB962C8B-B14F-4D97-AF65-F5344CB8AC3E}">
        <p14:creationId xmlns:p14="http://schemas.microsoft.com/office/powerpoint/2010/main" val="394069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C6FD3-A96A-4DD6-D495-6E534CEA533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5BF8523-A9B3-8F45-D3BA-C782495F2C82}"/>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688C4853-12C4-8CE6-6BF8-24C5F71F6EFC}"/>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96494F60-A42E-8D99-22FB-D94969F31997}"/>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5B69A9F6-3881-FFB5-38C8-6D7702D24B42}"/>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501FE00F-7F3D-DF6F-EDB0-BF749986CC2B}"/>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570832DD-855E-0966-8C41-A3DBBD326473}"/>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todo lo soporta.</a:t>
            </a:r>
          </a:p>
        </p:txBody>
      </p:sp>
      <p:sp>
        <p:nvSpPr>
          <p:cNvPr id="6" name="1 CuadroTexto">
            <a:extLst>
              <a:ext uri="{FF2B5EF4-FFF2-40B4-BE49-F238E27FC236}">
                <a16:creationId xmlns:a16="http://schemas.microsoft.com/office/drawing/2014/main" id="{D148A803-DCD2-8010-3369-8D9A50B4C3F9}"/>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15:13</a:t>
            </a:r>
          </a:p>
        </p:txBody>
      </p:sp>
      <p:sp>
        <p:nvSpPr>
          <p:cNvPr id="8" name="2 CuadroTexto">
            <a:extLst>
              <a:ext uri="{FF2B5EF4-FFF2-40B4-BE49-F238E27FC236}">
                <a16:creationId xmlns:a16="http://schemas.microsoft.com/office/drawing/2014/main" id="{57AB7E9F-A191-F959-C49D-B2CB3B7B6168}"/>
              </a:ext>
            </a:extLst>
          </p:cNvPr>
          <p:cNvSpPr txBox="1"/>
          <p:nvPr/>
        </p:nvSpPr>
        <p:spPr>
          <a:xfrm>
            <a:off x="179512" y="4123532"/>
            <a:ext cx="4212976"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el Dios de esperanza os llene de todo gozo y paz en el creer, </a:t>
            </a:r>
            <a:r>
              <a:rPr lang="es-ES" sz="2400" dirty="0">
                <a:latin typeface="Calibri"/>
              </a:rPr>
              <a:t>para que abundéis en esperanza por el poder del Espíritu Santo. </a:t>
            </a:r>
          </a:p>
        </p:txBody>
      </p:sp>
      <p:sp>
        <p:nvSpPr>
          <p:cNvPr id="7" name="TextBox 6">
            <a:extLst>
              <a:ext uri="{FF2B5EF4-FFF2-40B4-BE49-F238E27FC236}">
                <a16:creationId xmlns:a16="http://schemas.microsoft.com/office/drawing/2014/main" id="{F4644541-12E5-B0E0-0BD7-C5A1CCF9826B}"/>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A353014A-EFC8-0289-324D-B126324C9FD5}"/>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C2BFE861-0301-34A6-67C8-4706A179EEF2}"/>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2BC24F11-C041-0477-0218-0CA07A704594}"/>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4" name="TextBox 3">
            <a:extLst>
              <a:ext uri="{FF2B5EF4-FFF2-40B4-BE49-F238E27FC236}">
                <a16:creationId xmlns:a16="http://schemas.microsoft.com/office/drawing/2014/main" id="{DE97CBA2-F23E-64B9-B5F5-ED6D331CECAF}"/>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
        <p:nvSpPr>
          <p:cNvPr id="9" name="TextBox 8">
            <a:extLst>
              <a:ext uri="{FF2B5EF4-FFF2-40B4-BE49-F238E27FC236}">
                <a16:creationId xmlns:a16="http://schemas.microsoft.com/office/drawing/2014/main" id="{F7AF1D47-8D20-2F6E-5FE1-D71CF35CC703}"/>
              </a:ext>
            </a:extLst>
          </p:cNvPr>
          <p:cNvSpPr txBox="1"/>
          <p:nvPr/>
        </p:nvSpPr>
        <p:spPr>
          <a:xfrm>
            <a:off x="4582043" y="4304992"/>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lo cree, concede el beneficio de la duda, es opuesto a la sospecha permanente</a:t>
            </a:r>
          </a:p>
        </p:txBody>
      </p:sp>
    </p:spTree>
    <p:extLst>
      <p:ext uri="{BB962C8B-B14F-4D97-AF65-F5344CB8AC3E}">
        <p14:creationId xmlns:p14="http://schemas.microsoft.com/office/powerpoint/2010/main" val="2641766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6A951-4267-E69A-6AAD-234A048F6AA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3AFA3DB-9D1F-34B3-15B0-6619C0C8FC3F}"/>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14A7F5A4-BD30-9AD0-E757-B48C25147F5D}"/>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D4025BC3-DCDF-97E7-6210-E8BDE9CC44F1}"/>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5EF0E391-F67E-6BC9-11AC-EDC7352C79B5}"/>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C7E1DBE5-66B6-9768-522D-F59D3FB55B73}"/>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BF7880D6-609D-0BC7-3F35-1843C6220E1B}"/>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todo lo soporta.</a:t>
            </a:r>
          </a:p>
        </p:txBody>
      </p:sp>
      <p:sp>
        <p:nvSpPr>
          <p:cNvPr id="6" name="1 CuadroTexto">
            <a:extLst>
              <a:ext uri="{FF2B5EF4-FFF2-40B4-BE49-F238E27FC236}">
                <a16:creationId xmlns:a16="http://schemas.microsoft.com/office/drawing/2014/main" id="{22371FFF-73EE-9929-5130-7D83714372D9}"/>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Romanos 15:13</a:t>
            </a:r>
          </a:p>
        </p:txBody>
      </p:sp>
      <p:sp>
        <p:nvSpPr>
          <p:cNvPr id="8" name="2 CuadroTexto">
            <a:extLst>
              <a:ext uri="{FF2B5EF4-FFF2-40B4-BE49-F238E27FC236}">
                <a16:creationId xmlns:a16="http://schemas.microsoft.com/office/drawing/2014/main" id="{80B413C1-AA41-3C85-B9A3-1AFA48E26DF8}"/>
              </a:ext>
            </a:extLst>
          </p:cNvPr>
          <p:cNvSpPr txBox="1"/>
          <p:nvPr/>
        </p:nvSpPr>
        <p:spPr>
          <a:xfrm>
            <a:off x="179512" y="4123532"/>
            <a:ext cx="4212976"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el Dios de esperanza os llene de todo gozo y paz en el creer, </a:t>
            </a:r>
            <a:r>
              <a:rPr lang="es-ES" sz="2400" dirty="0">
                <a:solidFill>
                  <a:srgbClr val="00B0F0"/>
                </a:solidFill>
                <a:latin typeface="Calibri"/>
              </a:rPr>
              <a:t>para que abundéis en esperanza por el poder del Espíritu Santo. </a:t>
            </a:r>
          </a:p>
        </p:txBody>
      </p:sp>
      <p:sp>
        <p:nvSpPr>
          <p:cNvPr id="7" name="TextBox 6">
            <a:extLst>
              <a:ext uri="{FF2B5EF4-FFF2-40B4-BE49-F238E27FC236}">
                <a16:creationId xmlns:a16="http://schemas.microsoft.com/office/drawing/2014/main" id="{AEF7FAC2-F84F-3AA0-FC4A-82268ACB34B4}"/>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7D6048C9-5084-F4C3-D9E6-B77C0BE1FAA9}"/>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487B338E-CC54-3B81-8F77-167F0A1B508B}"/>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8F0FFFBB-ECF8-8041-8250-51EDC9E0A92E}"/>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4" name="TextBox 3">
            <a:extLst>
              <a:ext uri="{FF2B5EF4-FFF2-40B4-BE49-F238E27FC236}">
                <a16:creationId xmlns:a16="http://schemas.microsoft.com/office/drawing/2014/main" id="{62080A26-CBF5-7FDE-B56C-BDE42AD10600}"/>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
        <p:nvSpPr>
          <p:cNvPr id="9" name="TextBox 8">
            <a:extLst>
              <a:ext uri="{FF2B5EF4-FFF2-40B4-BE49-F238E27FC236}">
                <a16:creationId xmlns:a16="http://schemas.microsoft.com/office/drawing/2014/main" id="{9B381AB8-84E8-AFDE-AFBA-D98D4079E7AB}"/>
              </a:ext>
            </a:extLst>
          </p:cNvPr>
          <p:cNvSpPr txBox="1"/>
          <p:nvPr/>
        </p:nvSpPr>
        <p:spPr>
          <a:xfrm>
            <a:off x="4582043" y="4304992"/>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lo cree, concede el beneficio de la duda, es opuesto a la sospecha permanente</a:t>
            </a:r>
          </a:p>
        </p:txBody>
      </p:sp>
      <p:sp>
        <p:nvSpPr>
          <p:cNvPr id="13" name="TextBox 12">
            <a:extLst>
              <a:ext uri="{FF2B5EF4-FFF2-40B4-BE49-F238E27FC236}">
                <a16:creationId xmlns:a16="http://schemas.microsoft.com/office/drawing/2014/main" id="{AD809958-6B00-CECE-F018-F2E82EC531D6}"/>
              </a:ext>
            </a:extLst>
          </p:cNvPr>
          <p:cNvSpPr txBox="1"/>
          <p:nvPr/>
        </p:nvSpPr>
        <p:spPr>
          <a:xfrm>
            <a:off x="4572000" y="4895761"/>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espera, mantiene una esperanza firme y perseverante en toda circunstancia</a:t>
            </a:r>
          </a:p>
        </p:txBody>
      </p:sp>
    </p:spTree>
    <p:extLst>
      <p:ext uri="{BB962C8B-B14F-4D97-AF65-F5344CB8AC3E}">
        <p14:creationId xmlns:p14="http://schemas.microsoft.com/office/powerpoint/2010/main" val="141569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CE13A-7516-FC4A-1154-11C5EF48C85B}"/>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09CEB2D-6AD3-E332-A8B3-453A2613A80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15D0BEB2-E09E-96DF-6CB2-AD486794EA06}"/>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614DFB88-CD6A-9ED6-2540-FF8949FB1AE7}"/>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7DF8F3B7-A525-7174-412F-EBFA87FA09B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7939F9E7-CFBD-A4EE-7689-E07743B24E10}"/>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B1D07DA9-7539-0513-AC3F-9158B8422C20}"/>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6" name="1 CuadroTexto">
            <a:extLst>
              <a:ext uri="{FF2B5EF4-FFF2-40B4-BE49-F238E27FC236}">
                <a16:creationId xmlns:a16="http://schemas.microsoft.com/office/drawing/2014/main" id="{17D8C0FC-13CA-3789-14C1-3263D7700722}"/>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Santiago 1:12</a:t>
            </a:r>
          </a:p>
        </p:txBody>
      </p:sp>
      <p:sp>
        <p:nvSpPr>
          <p:cNvPr id="8" name="2 CuadroTexto">
            <a:extLst>
              <a:ext uri="{FF2B5EF4-FFF2-40B4-BE49-F238E27FC236}">
                <a16:creationId xmlns:a16="http://schemas.microsoft.com/office/drawing/2014/main" id="{15E08F6C-8ADD-FA30-E3BE-699741DD5E01}"/>
              </a:ext>
            </a:extLst>
          </p:cNvPr>
          <p:cNvSpPr txBox="1"/>
          <p:nvPr/>
        </p:nvSpPr>
        <p:spPr>
          <a:xfrm>
            <a:off x="-1" y="4123532"/>
            <a:ext cx="4547429"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Bienaventurado el varón que soporta la tentación; porque cuando haya resistido la prueba, recibirá la corona de vida, que Dios ha prometido a los que le aman. </a:t>
            </a:r>
          </a:p>
        </p:txBody>
      </p:sp>
      <p:sp>
        <p:nvSpPr>
          <p:cNvPr id="7" name="TextBox 6">
            <a:extLst>
              <a:ext uri="{FF2B5EF4-FFF2-40B4-BE49-F238E27FC236}">
                <a16:creationId xmlns:a16="http://schemas.microsoft.com/office/drawing/2014/main" id="{67FF1DF8-696C-FA2F-EE8F-166CE2BB0996}"/>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2A5B3513-CB1A-E4CF-96A0-E27B2DDC920E}"/>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48BC8BE6-EFF6-FFAD-3F59-7B0D76AAB17A}"/>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9FC9EBA9-790A-108E-7ACE-BF9A0AFF5C25}"/>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4" name="TextBox 3">
            <a:extLst>
              <a:ext uri="{FF2B5EF4-FFF2-40B4-BE49-F238E27FC236}">
                <a16:creationId xmlns:a16="http://schemas.microsoft.com/office/drawing/2014/main" id="{FB6C7BBA-D9E6-93E9-19F6-70E8AE423C63}"/>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
        <p:nvSpPr>
          <p:cNvPr id="9" name="TextBox 8">
            <a:extLst>
              <a:ext uri="{FF2B5EF4-FFF2-40B4-BE49-F238E27FC236}">
                <a16:creationId xmlns:a16="http://schemas.microsoft.com/office/drawing/2014/main" id="{BB62C4DD-E015-EA5F-B46B-6F361F3F9E6C}"/>
              </a:ext>
            </a:extLst>
          </p:cNvPr>
          <p:cNvSpPr txBox="1"/>
          <p:nvPr/>
        </p:nvSpPr>
        <p:spPr>
          <a:xfrm>
            <a:off x="4582043" y="4304992"/>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lo cree, concede el beneficio de la duda, es opuesto a la sospecha permanente</a:t>
            </a:r>
          </a:p>
        </p:txBody>
      </p:sp>
      <p:sp>
        <p:nvSpPr>
          <p:cNvPr id="13" name="TextBox 12">
            <a:extLst>
              <a:ext uri="{FF2B5EF4-FFF2-40B4-BE49-F238E27FC236}">
                <a16:creationId xmlns:a16="http://schemas.microsoft.com/office/drawing/2014/main" id="{0910D0F4-102F-22EE-94F1-DE0ED0631B2E}"/>
              </a:ext>
            </a:extLst>
          </p:cNvPr>
          <p:cNvSpPr txBox="1"/>
          <p:nvPr/>
        </p:nvSpPr>
        <p:spPr>
          <a:xfrm>
            <a:off x="4572000" y="4895761"/>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espera, mantiene una esperanza firme y perseverante en toda circunstancia</a:t>
            </a:r>
          </a:p>
        </p:txBody>
      </p:sp>
    </p:spTree>
    <p:extLst>
      <p:ext uri="{BB962C8B-B14F-4D97-AF65-F5344CB8AC3E}">
        <p14:creationId xmlns:p14="http://schemas.microsoft.com/office/powerpoint/2010/main" val="231799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78711-9A0E-D724-2D1F-1008178CC66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4D5CDD4-E5E3-30B1-F17D-65A1E7C2CEB3}"/>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21ADA9CA-D61B-0559-17FC-633DC4F9480F}"/>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CAC87467-9290-024D-2C95-60B6CA71B5D6}"/>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23F013F4-9377-76A6-78BE-E872C0640D58}"/>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B630374D-B823-7AF0-C3E4-1435DB3AB813}"/>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2E6A8DB1-850D-1680-4F9A-19AD2289B8C5}"/>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6" name="1 CuadroTexto">
            <a:extLst>
              <a:ext uri="{FF2B5EF4-FFF2-40B4-BE49-F238E27FC236}">
                <a16:creationId xmlns:a16="http://schemas.microsoft.com/office/drawing/2014/main" id="{8BCC9793-B173-0442-1527-AD59054D82AC}"/>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Santiago 1:12</a:t>
            </a:r>
          </a:p>
        </p:txBody>
      </p:sp>
      <p:sp>
        <p:nvSpPr>
          <p:cNvPr id="8" name="2 CuadroTexto">
            <a:extLst>
              <a:ext uri="{FF2B5EF4-FFF2-40B4-BE49-F238E27FC236}">
                <a16:creationId xmlns:a16="http://schemas.microsoft.com/office/drawing/2014/main" id="{C10FB4D0-58E2-3689-814D-AE5343E4D37E}"/>
              </a:ext>
            </a:extLst>
          </p:cNvPr>
          <p:cNvSpPr txBox="1"/>
          <p:nvPr/>
        </p:nvSpPr>
        <p:spPr>
          <a:xfrm>
            <a:off x="-1" y="4123532"/>
            <a:ext cx="4547429"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Bienaventurado el varón que soporta la tentación; </a:t>
            </a:r>
            <a:r>
              <a:rPr lang="es-ES" sz="2400" dirty="0">
                <a:latin typeface="Calibri"/>
              </a:rPr>
              <a:t>porque cuando haya resistido la prueba, recibirá la corona de vida, que Dios ha prometido a los que le aman. </a:t>
            </a:r>
          </a:p>
        </p:txBody>
      </p:sp>
      <p:sp>
        <p:nvSpPr>
          <p:cNvPr id="7" name="TextBox 6">
            <a:extLst>
              <a:ext uri="{FF2B5EF4-FFF2-40B4-BE49-F238E27FC236}">
                <a16:creationId xmlns:a16="http://schemas.microsoft.com/office/drawing/2014/main" id="{15FD394F-3E18-3C7B-3D69-1D6014320A43}"/>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E92DC983-7267-45FF-DA0E-1E05D890E9DD}"/>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59ECCF65-BEF4-7C43-9894-DE8DEA41852A}"/>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0F414750-D73C-0440-5575-6AB820EE8714}"/>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4" name="TextBox 3">
            <a:extLst>
              <a:ext uri="{FF2B5EF4-FFF2-40B4-BE49-F238E27FC236}">
                <a16:creationId xmlns:a16="http://schemas.microsoft.com/office/drawing/2014/main" id="{4B9CB42B-7684-15EE-9FD4-33FDD06272B5}"/>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
        <p:nvSpPr>
          <p:cNvPr id="9" name="TextBox 8">
            <a:extLst>
              <a:ext uri="{FF2B5EF4-FFF2-40B4-BE49-F238E27FC236}">
                <a16:creationId xmlns:a16="http://schemas.microsoft.com/office/drawing/2014/main" id="{852F1EF1-F506-BDA4-06D7-73FE87230004}"/>
              </a:ext>
            </a:extLst>
          </p:cNvPr>
          <p:cNvSpPr txBox="1"/>
          <p:nvPr/>
        </p:nvSpPr>
        <p:spPr>
          <a:xfrm>
            <a:off x="4582043" y="4304992"/>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lo cree, concede el beneficio de la duda, es opuesto a la sospecha permanente</a:t>
            </a:r>
          </a:p>
        </p:txBody>
      </p:sp>
      <p:sp>
        <p:nvSpPr>
          <p:cNvPr id="13" name="TextBox 12">
            <a:extLst>
              <a:ext uri="{FF2B5EF4-FFF2-40B4-BE49-F238E27FC236}">
                <a16:creationId xmlns:a16="http://schemas.microsoft.com/office/drawing/2014/main" id="{F14D0FD9-B079-6464-77CB-82171A725600}"/>
              </a:ext>
            </a:extLst>
          </p:cNvPr>
          <p:cNvSpPr txBox="1"/>
          <p:nvPr/>
        </p:nvSpPr>
        <p:spPr>
          <a:xfrm>
            <a:off x="4572000" y="4895761"/>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espera, mantiene una esperanza firme y perseverante en toda circunstancia</a:t>
            </a:r>
          </a:p>
        </p:txBody>
      </p:sp>
    </p:spTree>
    <p:extLst>
      <p:ext uri="{BB962C8B-B14F-4D97-AF65-F5344CB8AC3E}">
        <p14:creationId xmlns:p14="http://schemas.microsoft.com/office/powerpoint/2010/main" val="4284490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059C8-2957-4642-D9A5-7CEE4771F0D8}"/>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A2A9981E-DF37-3F6F-8576-DCF628BF4CB5}"/>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D4C46CF8-EE50-37E2-6D14-FAB4D8C5F6A1}"/>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Si yo hablase lenguas humanas y angélicas, y no tengo amor, vengo a ser como metal que resuena, o címbalo que retiñe. Y si tuviese profecía, y entendiese todos los misterios y toda ciencia, y si tuviese toda la fe, de tal manera que trasladase los montes, y no tengo amor, nada soy. Y si repartiese todos mis bienes para dar de comer a los pobres, y si entregase mi cuerpo para ser quemado, y no tengo amor, de nada me sirve. </a:t>
            </a:r>
          </a:p>
        </p:txBody>
      </p:sp>
      <p:sp>
        <p:nvSpPr>
          <p:cNvPr id="11" name="TextBox 10">
            <a:extLst>
              <a:ext uri="{FF2B5EF4-FFF2-40B4-BE49-F238E27FC236}">
                <a16:creationId xmlns:a16="http://schemas.microsoft.com/office/drawing/2014/main" id="{4194F2CB-1A30-48BC-B5AC-79922EA7285C}"/>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E5AFC555-35AE-501B-D60B-16D25C86DFA3}"/>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Tree>
    <p:extLst>
      <p:ext uri="{BB962C8B-B14F-4D97-AF65-F5344CB8AC3E}">
        <p14:creationId xmlns:p14="http://schemas.microsoft.com/office/powerpoint/2010/main" val="133448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B136E-1B3A-A824-C91D-D103BF81495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A7B3665-2394-2C5B-B0ED-4E2DD377D1D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852BA4BF-317C-675D-DF9F-AAF1B829411F}"/>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10" name="TextBox 9">
            <a:extLst>
              <a:ext uri="{FF2B5EF4-FFF2-40B4-BE49-F238E27FC236}">
                <a16:creationId xmlns:a16="http://schemas.microsoft.com/office/drawing/2014/main" id="{53B9EABD-E6EC-324C-24A3-81E1B4E2C22B}"/>
              </a:ext>
            </a:extLst>
          </p:cNvPr>
          <p:cNvSpPr txBox="1"/>
          <p:nvPr/>
        </p:nvSpPr>
        <p:spPr>
          <a:xfrm>
            <a:off x="4572000" y="1052736"/>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24" name="TextBox 23">
            <a:extLst>
              <a:ext uri="{FF2B5EF4-FFF2-40B4-BE49-F238E27FC236}">
                <a16:creationId xmlns:a16="http://schemas.microsoft.com/office/drawing/2014/main" id="{BCC2B26C-76F1-1A1E-79F2-5DA98F20C617}"/>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1BD90D2C-A6E9-96C4-E9C2-0A0D568C7034}"/>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B0362F12-2D08-2A41-9AE9-C357D569C2AF}"/>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6" name="1 CuadroTexto">
            <a:extLst>
              <a:ext uri="{FF2B5EF4-FFF2-40B4-BE49-F238E27FC236}">
                <a16:creationId xmlns:a16="http://schemas.microsoft.com/office/drawing/2014/main" id="{A804BA56-8163-FB1D-53EB-22B466C12BFD}"/>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Santiago 1:12</a:t>
            </a:r>
          </a:p>
        </p:txBody>
      </p:sp>
      <p:sp>
        <p:nvSpPr>
          <p:cNvPr id="8" name="2 CuadroTexto">
            <a:extLst>
              <a:ext uri="{FF2B5EF4-FFF2-40B4-BE49-F238E27FC236}">
                <a16:creationId xmlns:a16="http://schemas.microsoft.com/office/drawing/2014/main" id="{86FB60B9-AA6E-C886-3FFA-4852136C404B}"/>
              </a:ext>
            </a:extLst>
          </p:cNvPr>
          <p:cNvSpPr txBox="1"/>
          <p:nvPr/>
        </p:nvSpPr>
        <p:spPr>
          <a:xfrm>
            <a:off x="-1" y="4123532"/>
            <a:ext cx="4547429"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Bienaventurado el varón que soporta la tentación; </a:t>
            </a:r>
            <a:r>
              <a:rPr lang="es-ES" sz="2400" dirty="0">
                <a:solidFill>
                  <a:srgbClr val="00B0F0"/>
                </a:solidFill>
                <a:latin typeface="Calibri"/>
              </a:rPr>
              <a:t>porque cuando haya resistido la prueba, recibirá la corona de vida, que Dios ha prometido a los que le aman. </a:t>
            </a:r>
          </a:p>
        </p:txBody>
      </p:sp>
      <p:sp>
        <p:nvSpPr>
          <p:cNvPr id="7" name="TextBox 6">
            <a:extLst>
              <a:ext uri="{FF2B5EF4-FFF2-40B4-BE49-F238E27FC236}">
                <a16:creationId xmlns:a16="http://schemas.microsoft.com/office/drawing/2014/main" id="{FBC33544-50BF-C19C-C114-0F3E69DDA486}"/>
              </a:ext>
            </a:extLst>
          </p:cNvPr>
          <p:cNvSpPr txBox="1"/>
          <p:nvPr/>
        </p:nvSpPr>
        <p:spPr>
          <a:xfrm>
            <a:off x="4582043" y="1635844"/>
            <a:ext cx="454293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12" name="TextBox 11">
            <a:extLst>
              <a:ext uri="{FF2B5EF4-FFF2-40B4-BE49-F238E27FC236}">
                <a16:creationId xmlns:a16="http://schemas.microsoft.com/office/drawing/2014/main" id="{6D3099D3-09D1-B62A-FC85-5AB1870F9FE9}"/>
              </a:ext>
            </a:extLst>
          </p:cNvPr>
          <p:cNvSpPr txBox="1"/>
          <p:nvPr/>
        </p:nvSpPr>
        <p:spPr>
          <a:xfrm>
            <a:off x="4587692" y="197056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 resiste con firmeza, con la confiada expectativa de un fin deseado</a:t>
            </a:r>
          </a:p>
        </p:txBody>
      </p:sp>
      <p:sp>
        <p:nvSpPr>
          <p:cNvPr id="14" name="TextBox 13">
            <a:extLst>
              <a:ext uri="{FF2B5EF4-FFF2-40B4-BE49-F238E27FC236}">
                <a16:creationId xmlns:a16="http://schemas.microsoft.com/office/drawing/2014/main" id="{761301FF-350B-1138-5A4A-F2F0A2C5CD89}"/>
              </a:ext>
            </a:extLst>
          </p:cNvPr>
          <p:cNvSpPr txBox="1"/>
          <p:nvPr/>
        </p:nvSpPr>
        <p:spPr>
          <a:xfrm>
            <a:off x="4593531" y="2553673"/>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 actúa con bondad práctica hacia los demás, buscando su bienestar</a:t>
            </a:r>
          </a:p>
        </p:txBody>
      </p:sp>
      <p:sp>
        <p:nvSpPr>
          <p:cNvPr id="5" name="TextBox 4">
            <a:extLst>
              <a:ext uri="{FF2B5EF4-FFF2-40B4-BE49-F238E27FC236}">
                <a16:creationId xmlns:a16="http://schemas.microsoft.com/office/drawing/2014/main" id="{130AE381-1818-33D4-F4B7-AFC7CD9FCD5E}"/>
              </a:ext>
            </a:extLst>
          </p:cNvPr>
          <p:cNvSpPr txBox="1"/>
          <p:nvPr/>
        </p:nvSpPr>
        <p:spPr>
          <a:xfrm>
            <a:off x="4606928" y="3137446"/>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 se alegra cuando lo correcto triunfa</a:t>
            </a:r>
          </a:p>
        </p:txBody>
      </p:sp>
      <p:sp>
        <p:nvSpPr>
          <p:cNvPr id="4" name="TextBox 3">
            <a:extLst>
              <a:ext uri="{FF2B5EF4-FFF2-40B4-BE49-F238E27FC236}">
                <a16:creationId xmlns:a16="http://schemas.microsoft.com/office/drawing/2014/main" id="{C0EDA6F3-2531-928B-6353-49296244CD04}"/>
              </a:ext>
            </a:extLst>
          </p:cNvPr>
          <p:cNvSpPr txBox="1"/>
          <p:nvPr/>
        </p:nvSpPr>
        <p:spPr>
          <a:xfrm>
            <a:off x="4596572" y="3721219"/>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 actúa para perdonar faltas confesadas</a:t>
            </a:r>
          </a:p>
        </p:txBody>
      </p:sp>
      <p:sp>
        <p:nvSpPr>
          <p:cNvPr id="9" name="TextBox 8">
            <a:extLst>
              <a:ext uri="{FF2B5EF4-FFF2-40B4-BE49-F238E27FC236}">
                <a16:creationId xmlns:a16="http://schemas.microsoft.com/office/drawing/2014/main" id="{9B05ADF9-0F44-A03D-37F8-7BEDBFA7E475}"/>
              </a:ext>
            </a:extLst>
          </p:cNvPr>
          <p:cNvSpPr txBox="1"/>
          <p:nvPr/>
        </p:nvSpPr>
        <p:spPr>
          <a:xfrm>
            <a:off x="4582043" y="4304992"/>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lo cree, concede el beneficio de la duda, es opuesto a la sospecha permanente</a:t>
            </a:r>
          </a:p>
        </p:txBody>
      </p:sp>
      <p:sp>
        <p:nvSpPr>
          <p:cNvPr id="13" name="TextBox 12">
            <a:extLst>
              <a:ext uri="{FF2B5EF4-FFF2-40B4-BE49-F238E27FC236}">
                <a16:creationId xmlns:a16="http://schemas.microsoft.com/office/drawing/2014/main" id="{1CEE0489-48BA-5B4B-16D1-FE1D62A64D14}"/>
              </a:ext>
            </a:extLst>
          </p:cNvPr>
          <p:cNvSpPr txBox="1"/>
          <p:nvPr/>
        </p:nvSpPr>
        <p:spPr>
          <a:xfrm>
            <a:off x="4572000" y="4895761"/>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espera, mantiene una esperanza firme y perseverante en toda circunstancia</a:t>
            </a:r>
          </a:p>
        </p:txBody>
      </p:sp>
      <p:sp>
        <p:nvSpPr>
          <p:cNvPr id="15" name="TextBox 14">
            <a:extLst>
              <a:ext uri="{FF2B5EF4-FFF2-40B4-BE49-F238E27FC236}">
                <a16:creationId xmlns:a16="http://schemas.microsoft.com/office/drawing/2014/main" id="{C91BA606-52C3-B4A2-2E54-474E1FF90B21}"/>
              </a:ext>
            </a:extLst>
          </p:cNvPr>
          <p:cNvSpPr txBox="1"/>
          <p:nvPr/>
        </p:nvSpPr>
        <p:spPr>
          <a:xfrm>
            <a:off x="4597201" y="5467490"/>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Todo lo soporta, permanece fiel sin rendirse confiando en la fortaleza que Dios provee</a:t>
            </a:r>
          </a:p>
        </p:txBody>
      </p:sp>
    </p:spTree>
    <p:extLst>
      <p:ext uri="{BB962C8B-B14F-4D97-AF65-F5344CB8AC3E}">
        <p14:creationId xmlns:p14="http://schemas.microsoft.com/office/powerpoint/2010/main" val="345294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BD8FF-05C0-9572-BE6E-50EDB47D932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41516AD5-6CFB-A08B-896A-4666E5F363D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75A1173B-7F7F-728A-3148-5654A523DF57}"/>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29785E17-D642-2586-D0DE-B69A568AA7B2}"/>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B4A70C14-70B7-F8E2-77C0-0A788ED22397}"/>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3C335D09-5121-9D20-DA40-CB55ED61B3B6}"/>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dirty="0">
                <a:latin typeface="Calibri"/>
              </a:rPr>
              <a:t>El amor no es envidioso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B1FEFC4C-43A1-43F1-22D1-2A30DD867004}"/>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Tree>
    <p:extLst>
      <p:ext uri="{BB962C8B-B14F-4D97-AF65-F5344CB8AC3E}">
        <p14:creationId xmlns:p14="http://schemas.microsoft.com/office/powerpoint/2010/main" val="399011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23DA3-493B-50AB-A782-9016B651C17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435D78F-844F-5D2B-A950-531C42985E4B}"/>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E3DC707A-A143-1DB9-BFA1-87BEA144EF5C}"/>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9150B346-53F3-607E-D08D-D733BC91BA0A}"/>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A53D2F27-AA9C-FB30-BD1D-5EE69288CF10}"/>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7AD20B7E-23C5-9DCD-F430-364CF034A738}"/>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56E0716A-DC9E-027A-57D5-4287DF3739F9}"/>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28CA8712-E445-074B-4567-B3BA0B80142D}"/>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Santiago 3:16</a:t>
            </a:r>
          </a:p>
        </p:txBody>
      </p:sp>
      <p:sp>
        <p:nvSpPr>
          <p:cNvPr id="4" name="2 CuadroTexto">
            <a:extLst>
              <a:ext uri="{FF2B5EF4-FFF2-40B4-BE49-F238E27FC236}">
                <a16:creationId xmlns:a16="http://schemas.microsoft.com/office/drawing/2014/main" id="{39E97597-E10C-7E76-786A-D37CDC7FA1C2}"/>
              </a:ext>
            </a:extLst>
          </p:cNvPr>
          <p:cNvSpPr txBox="1"/>
          <p:nvPr/>
        </p:nvSpPr>
        <p:spPr>
          <a:xfrm>
            <a:off x="-1" y="4123532"/>
            <a:ext cx="4547429"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Porque donde hay celos y contención, allí hay perturbación y toda obra perversa. </a:t>
            </a:r>
          </a:p>
        </p:txBody>
      </p:sp>
    </p:spTree>
    <p:extLst>
      <p:ext uri="{BB962C8B-B14F-4D97-AF65-F5344CB8AC3E}">
        <p14:creationId xmlns:p14="http://schemas.microsoft.com/office/powerpoint/2010/main" val="372523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211D4-C500-6AC0-C3FB-A33DB62AD0F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1760CA5-4A93-3984-39D6-9937FDD19653}"/>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0516EBC5-3937-3DD5-6A5D-487EE6562D60}"/>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25DEBA91-699E-0CE9-BCF8-19F9CDBDEDBF}"/>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DF6B5547-12DF-F9D5-0429-41F23ABE4470}"/>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29E316FF-1AD5-91F4-B2BC-87295DA981FC}"/>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7446C795-1DC9-DDED-1E76-724309E1BA63}"/>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066118AA-3297-182B-1C88-1CEA1B65B248}"/>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Santiago 3:16</a:t>
            </a:r>
          </a:p>
        </p:txBody>
      </p:sp>
      <p:sp>
        <p:nvSpPr>
          <p:cNvPr id="4" name="2 CuadroTexto">
            <a:extLst>
              <a:ext uri="{FF2B5EF4-FFF2-40B4-BE49-F238E27FC236}">
                <a16:creationId xmlns:a16="http://schemas.microsoft.com/office/drawing/2014/main" id="{E8BDD26D-1DE5-1321-E11C-945BE7D80E2F}"/>
              </a:ext>
            </a:extLst>
          </p:cNvPr>
          <p:cNvSpPr txBox="1"/>
          <p:nvPr/>
        </p:nvSpPr>
        <p:spPr>
          <a:xfrm>
            <a:off x="-1" y="4123532"/>
            <a:ext cx="4547429"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donde hay celos y contención,</a:t>
            </a:r>
            <a:r>
              <a:rPr lang="es-ES" sz="2400" dirty="0">
                <a:latin typeface="Calibri"/>
              </a:rPr>
              <a:t> allí hay perturbación y toda obra perversa. </a:t>
            </a:r>
          </a:p>
        </p:txBody>
      </p:sp>
    </p:spTree>
    <p:extLst>
      <p:ext uri="{BB962C8B-B14F-4D97-AF65-F5344CB8AC3E}">
        <p14:creationId xmlns:p14="http://schemas.microsoft.com/office/powerpoint/2010/main" val="24284638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79A57-64C6-C72A-5818-784DEF5F86E6}"/>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13EE369E-2987-7481-A936-1726DDBD4B84}"/>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082A39BB-CEB6-1CC5-6AE3-3A56F1C12869}"/>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F3896130-AB82-B9BB-977D-BE901C3077F4}"/>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A1BCC991-D9B3-9102-41D7-AE4C63DCCC54}"/>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4F74A2A3-2433-EFC4-8FF6-8BF3FDF4E6A8}"/>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ni presumido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AC2A1877-9B30-92AA-8602-1D8565388BD8}"/>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8FEBE319-6F18-1106-2FDF-94AD54DA5B9C}"/>
              </a:ext>
            </a:extLst>
          </p:cNvPr>
          <p:cNvSpPr txBox="1"/>
          <p:nvPr/>
        </p:nvSpPr>
        <p:spPr>
          <a:xfrm>
            <a:off x="395536" y="3587626"/>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Santiago 3:16</a:t>
            </a:r>
          </a:p>
        </p:txBody>
      </p:sp>
      <p:sp>
        <p:nvSpPr>
          <p:cNvPr id="4" name="2 CuadroTexto">
            <a:extLst>
              <a:ext uri="{FF2B5EF4-FFF2-40B4-BE49-F238E27FC236}">
                <a16:creationId xmlns:a16="http://schemas.microsoft.com/office/drawing/2014/main" id="{B1D1728F-0C94-DCBA-B671-7C23059D0F67}"/>
              </a:ext>
            </a:extLst>
          </p:cNvPr>
          <p:cNvSpPr txBox="1"/>
          <p:nvPr/>
        </p:nvSpPr>
        <p:spPr>
          <a:xfrm>
            <a:off x="-1" y="4123532"/>
            <a:ext cx="4547429"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donde hay celos y contención,</a:t>
            </a:r>
            <a:r>
              <a:rPr lang="es-ES" sz="2400" dirty="0">
                <a:latin typeface="Calibri"/>
              </a:rPr>
              <a:t> </a:t>
            </a:r>
            <a:r>
              <a:rPr lang="es-ES" sz="2400" dirty="0">
                <a:solidFill>
                  <a:srgbClr val="00B0F0"/>
                </a:solidFill>
                <a:latin typeface="Calibri"/>
              </a:rPr>
              <a:t>allí hay perturbación y toda obra perversa. </a:t>
            </a:r>
          </a:p>
        </p:txBody>
      </p:sp>
      <p:sp>
        <p:nvSpPr>
          <p:cNvPr id="5" name="TextBox 4">
            <a:extLst>
              <a:ext uri="{FF2B5EF4-FFF2-40B4-BE49-F238E27FC236}">
                <a16:creationId xmlns:a16="http://schemas.microsoft.com/office/drawing/2014/main" id="{E4108BAD-3EB3-C2D9-4BB9-1CD2BE6D80A1}"/>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Tree>
    <p:extLst>
      <p:ext uri="{BB962C8B-B14F-4D97-AF65-F5344CB8AC3E}">
        <p14:creationId xmlns:p14="http://schemas.microsoft.com/office/powerpoint/2010/main" val="427599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2F182-23D3-841C-5C46-70A442C2994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9E65C1F8-10F0-3B4F-BE93-324E8F62D9E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4B68A305-5399-9E55-956C-3CEB0F1CFE1E}"/>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A0039A4C-1D2A-A155-60AD-6C42274F5C39}"/>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3A4AC2AD-E9D9-196D-F412-D4227A98715B}"/>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49227116-2727-3E3E-8001-65EF0A45F8DF}"/>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E2FB3005-5640-6373-C826-5A22DBA91C61}"/>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6642C6A0-B655-61F9-A96D-D5DCA10A0B91}"/>
              </a:ext>
            </a:extLst>
          </p:cNvPr>
          <p:cNvSpPr txBox="1"/>
          <p:nvPr/>
        </p:nvSpPr>
        <p:spPr>
          <a:xfrm>
            <a:off x="2411760" y="387685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Lucas 18:11-14</a:t>
            </a:r>
          </a:p>
        </p:txBody>
      </p:sp>
      <p:sp>
        <p:nvSpPr>
          <p:cNvPr id="4" name="2 CuadroTexto">
            <a:extLst>
              <a:ext uri="{FF2B5EF4-FFF2-40B4-BE49-F238E27FC236}">
                <a16:creationId xmlns:a16="http://schemas.microsoft.com/office/drawing/2014/main" id="{4BE6E37D-9705-26DD-98D8-EDB65FF75410}"/>
              </a:ext>
            </a:extLst>
          </p:cNvPr>
          <p:cNvSpPr txBox="1"/>
          <p:nvPr/>
        </p:nvSpPr>
        <p:spPr>
          <a:xfrm>
            <a:off x="-1" y="4293096"/>
            <a:ext cx="9144001"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El fariseo, puesto en pie, oraba consigo mismo de esta manera: Dios, te doy gracias porque no soy como los otros hombres, ladrones, injustos, adúlteros, ni aun como este publicano; ayuno dos veces a la semana, doy diezmos de todo lo que gano. Mas el publicano, estando lejos, no quería ni aun alzar los ojos al cielo, sino que se golpeaba el pecho, diciendo: Dios, sé propicio a mí, pecador. Os digo que éste descendió a su casa justificado antes que el otro; porque cualquiera que se enaltece, será humillado; y el que se humilla será enaltecido.</a:t>
            </a:r>
          </a:p>
          <a:p>
            <a:pPr algn="ctr" fontAlgn="auto">
              <a:lnSpc>
                <a:spcPts val="2400"/>
              </a:lnSpc>
              <a:spcBef>
                <a:spcPts val="0"/>
              </a:spcBef>
              <a:spcAft>
                <a:spcPts val="0"/>
              </a:spcAft>
            </a:pPr>
            <a:endParaRPr lang="es-ES" sz="2400" dirty="0">
              <a:latin typeface="Calibri"/>
            </a:endParaRPr>
          </a:p>
        </p:txBody>
      </p:sp>
      <p:sp>
        <p:nvSpPr>
          <p:cNvPr id="5" name="TextBox 4">
            <a:extLst>
              <a:ext uri="{FF2B5EF4-FFF2-40B4-BE49-F238E27FC236}">
                <a16:creationId xmlns:a16="http://schemas.microsoft.com/office/drawing/2014/main" id="{78C8F67D-E74D-F2A5-E24E-CB4FAB7926D1}"/>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Tree>
    <p:extLst>
      <p:ext uri="{BB962C8B-B14F-4D97-AF65-F5344CB8AC3E}">
        <p14:creationId xmlns:p14="http://schemas.microsoft.com/office/powerpoint/2010/main" val="202764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E590D-0F08-6557-6999-5DEBB327D28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393F275-D537-CDBA-12AE-E4659EF15A11}"/>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2DF71AC0-88AD-E703-FAB3-A227AF737FEE}"/>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2BF567CF-7FBA-B17B-58E0-069E68C878D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A53A7BBC-9C51-919F-37E7-9BA7153913BB}"/>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A0F937A2-E179-6272-616C-EE79CFD61A43}"/>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B30A8509-CD3C-2F28-F148-85EA3D18297C}"/>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BEE7A4A2-D429-FD5B-DC5A-E053BA953F2F}"/>
              </a:ext>
            </a:extLst>
          </p:cNvPr>
          <p:cNvSpPr txBox="1"/>
          <p:nvPr/>
        </p:nvSpPr>
        <p:spPr>
          <a:xfrm>
            <a:off x="2411760" y="387685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Lucas 18:11-14</a:t>
            </a:r>
          </a:p>
        </p:txBody>
      </p:sp>
      <p:sp>
        <p:nvSpPr>
          <p:cNvPr id="4" name="2 CuadroTexto">
            <a:extLst>
              <a:ext uri="{FF2B5EF4-FFF2-40B4-BE49-F238E27FC236}">
                <a16:creationId xmlns:a16="http://schemas.microsoft.com/office/drawing/2014/main" id="{FEE31858-AE61-AAEE-9BAF-33B182E9388C}"/>
              </a:ext>
            </a:extLst>
          </p:cNvPr>
          <p:cNvSpPr txBox="1"/>
          <p:nvPr/>
        </p:nvSpPr>
        <p:spPr>
          <a:xfrm>
            <a:off x="-1" y="4293096"/>
            <a:ext cx="9144001"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fariseo, puesto en pie, oraba consigo mismo de esta manera: Dios, te doy gracias porque no soy como los otros hombres, ladrones, injustos, adúlteros, ni aun como este publicano;</a:t>
            </a:r>
            <a:r>
              <a:rPr lang="es-ES" sz="2400" dirty="0">
                <a:latin typeface="Calibri"/>
              </a:rPr>
              <a:t> ayuno dos veces a la semana, doy diezmos de todo lo que gano. Mas el publicano, estando lejos, no quería ni aun alzar los ojos al cielo, sino que se golpeaba el pecho, diciendo: Dios, sé propicio a mí, pecador. Os digo que éste descendió a su casa justificado antes que el otro; porque cualquiera que se enaltece, será humillado; y el que se humilla será enaltecido.</a:t>
            </a:r>
          </a:p>
          <a:p>
            <a:pPr algn="ctr" fontAlgn="auto">
              <a:lnSpc>
                <a:spcPts val="2400"/>
              </a:lnSpc>
              <a:spcBef>
                <a:spcPts val="0"/>
              </a:spcBef>
              <a:spcAft>
                <a:spcPts val="0"/>
              </a:spcAft>
            </a:pPr>
            <a:endParaRPr lang="es-ES" sz="2400" dirty="0">
              <a:latin typeface="Calibri"/>
            </a:endParaRPr>
          </a:p>
        </p:txBody>
      </p:sp>
      <p:sp>
        <p:nvSpPr>
          <p:cNvPr id="5" name="TextBox 4">
            <a:extLst>
              <a:ext uri="{FF2B5EF4-FFF2-40B4-BE49-F238E27FC236}">
                <a16:creationId xmlns:a16="http://schemas.microsoft.com/office/drawing/2014/main" id="{E18B1985-BEC9-85B8-CEF9-6033401BE8A7}"/>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Tree>
    <p:extLst>
      <p:ext uri="{BB962C8B-B14F-4D97-AF65-F5344CB8AC3E}">
        <p14:creationId xmlns:p14="http://schemas.microsoft.com/office/powerpoint/2010/main" val="24777824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7086B-A523-2079-4557-391B4FF90A06}"/>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4F591660-6D59-7AC1-8C16-E9459B2F4349}"/>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9F4F8FF4-8C9B-A210-9B09-335B7CFD5090}"/>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DA2BC9C9-5C3B-7CF7-45A8-4A528FD088AA}"/>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F4F8589F-9520-5AA4-4C77-E81120D743F4}"/>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CCEA4E61-F953-25DB-9E42-A1945EE7E30B}"/>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DCFB9295-188A-AC51-A617-39ABBDCA1C96}"/>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2691893F-0106-6E29-1198-15B34A9F8711}"/>
              </a:ext>
            </a:extLst>
          </p:cNvPr>
          <p:cNvSpPr txBox="1"/>
          <p:nvPr/>
        </p:nvSpPr>
        <p:spPr>
          <a:xfrm>
            <a:off x="2411760" y="387685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Lucas 18:11-14</a:t>
            </a:r>
          </a:p>
        </p:txBody>
      </p:sp>
      <p:sp>
        <p:nvSpPr>
          <p:cNvPr id="4" name="2 CuadroTexto">
            <a:extLst>
              <a:ext uri="{FF2B5EF4-FFF2-40B4-BE49-F238E27FC236}">
                <a16:creationId xmlns:a16="http://schemas.microsoft.com/office/drawing/2014/main" id="{62B3905D-23F6-613E-AB49-5ED1C30F5589}"/>
              </a:ext>
            </a:extLst>
          </p:cNvPr>
          <p:cNvSpPr txBox="1"/>
          <p:nvPr/>
        </p:nvSpPr>
        <p:spPr>
          <a:xfrm>
            <a:off x="-1" y="4293096"/>
            <a:ext cx="9144001"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fariseo, puesto en pie, oraba consigo mismo de esta manera: Dios, te doy gracias porque no soy como los otros hombres, ladrones, injustos, adúlteros, ni aun como este publicano;</a:t>
            </a:r>
            <a:r>
              <a:rPr lang="es-ES" sz="2400" dirty="0">
                <a:latin typeface="Calibri"/>
              </a:rPr>
              <a:t> </a:t>
            </a:r>
            <a:r>
              <a:rPr lang="es-ES" sz="2400" u="sng" dirty="0">
                <a:solidFill>
                  <a:srgbClr val="00B0F0"/>
                </a:solidFill>
                <a:latin typeface="Calibri"/>
              </a:rPr>
              <a:t>ayuno dos veces a la semana, doy diezmos de todo lo que gano</a:t>
            </a:r>
            <a:r>
              <a:rPr lang="es-ES" sz="2400" dirty="0">
                <a:solidFill>
                  <a:srgbClr val="00B0F0"/>
                </a:solidFill>
                <a:latin typeface="Calibri"/>
              </a:rPr>
              <a:t>.</a:t>
            </a:r>
            <a:r>
              <a:rPr lang="es-ES" sz="2400" dirty="0">
                <a:latin typeface="Calibri"/>
              </a:rPr>
              <a:t> Mas el publicano, estando lejos, no quería ni aun alzar los ojos al cielo, sino que se golpeaba el pecho, diciendo: Dios, sé propicio a mí, pecador. Os digo que éste descendió a su casa justificado antes que el otro; porque cualquiera que se enaltece, será humillado; y el que se humilla será enaltecido.</a:t>
            </a:r>
          </a:p>
          <a:p>
            <a:pPr algn="ctr" fontAlgn="auto">
              <a:lnSpc>
                <a:spcPts val="2400"/>
              </a:lnSpc>
              <a:spcBef>
                <a:spcPts val="0"/>
              </a:spcBef>
              <a:spcAft>
                <a:spcPts val="0"/>
              </a:spcAft>
            </a:pPr>
            <a:endParaRPr lang="es-ES" sz="2400" dirty="0">
              <a:latin typeface="Calibri"/>
            </a:endParaRPr>
          </a:p>
        </p:txBody>
      </p:sp>
      <p:sp>
        <p:nvSpPr>
          <p:cNvPr id="5" name="TextBox 4">
            <a:extLst>
              <a:ext uri="{FF2B5EF4-FFF2-40B4-BE49-F238E27FC236}">
                <a16:creationId xmlns:a16="http://schemas.microsoft.com/office/drawing/2014/main" id="{E4EE526F-65AC-CA84-CD90-7C9A7E1B25F2}"/>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Tree>
    <p:extLst>
      <p:ext uri="{BB962C8B-B14F-4D97-AF65-F5344CB8AC3E}">
        <p14:creationId xmlns:p14="http://schemas.microsoft.com/office/powerpoint/2010/main" val="8403427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29C43-0279-FB49-9481-C17677404CB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E78FFEE-1807-F243-A492-246922F96FA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45270F20-209B-70DD-5F26-A4D1FF2635F9}"/>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A5BF35EF-0230-9124-AB30-B3D408415BE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B824B5B5-2C1F-F235-D5F8-932B5CE1111D}"/>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BAE8DD13-364F-ADCB-35A2-CF8914FAAAA5}"/>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D8D41DC3-6E65-C069-D5DE-B981E05ADB65}"/>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6E72BCD4-4060-892C-6C36-3FDAB90D00F3}"/>
              </a:ext>
            </a:extLst>
          </p:cNvPr>
          <p:cNvSpPr txBox="1"/>
          <p:nvPr/>
        </p:nvSpPr>
        <p:spPr>
          <a:xfrm>
            <a:off x="2411760" y="387685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Lucas 18:11-14</a:t>
            </a:r>
          </a:p>
        </p:txBody>
      </p:sp>
      <p:sp>
        <p:nvSpPr>
          <p:cNvPr id="4" name="2 CuadroTexto">
            <a:extLst>
              <a:ext uri="{FF2B5EF4-FFF2-40B4-BE49-F238E27FC236}">
                <a16:creationId xmlns:a16="http://schemas.microsoft.com/office/drawing/2014/main" id="{A0B7DE56-45E7-0C58-6F95-C4CF9FE9F8FE}"/>
              </a:ext>
            </a:extLst>
          </p:cNvPr>
          <p:cNvSpPr txBox="1"/>
          <p:nvPr/>
        </p:nvSpPr>
        <p:spPr>
          <a:xfrm>
            <a:off x="-1" y="4293096"/>
            <a:ext cx="9144001"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fariseo, puesto en pie, oraba consigo mismo de esta manera: Dios, te doy gracias porque no soy como los otros hombres, ladrones, injustos, adúlteros, ni aun como este publicano;</a:t>
            </a:r>
            <a:r>
              <a:rPr lang="es-ES" sz="2400" dirty="0">
                <a:latin typeface="Calibri"/>
              </a:rPr>
              <a:t> </a:t>
            </a:r>
            <a:r>
              <a:rPr lang="es-ES" sz="2400" u="sng" dirty="0">
                <a:solidFill>
                  <a:srgbClr val="00B0F0"/>
                </a:solidFill>
                <a:latin typeface="Calibri"/>
              </a:rPr>
              <a:t>ayuno dos veces a la semana, doy diezmos de todo lo que gano</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Mas el publicano, estando lejos, no quería ni aun alzar los ojos al cielo, sino que se golpeaba el pecho, diciendo: Dios, sé propicio a mí, pecador. </a:t>
            </a:r>
            <a:r>
              <a:rPr lang="es-ES" sz="2400" dirty="0">
                <a:latin typeface="Calibri"/>
              </a:rPr>
              <a:t>Os digo que éste descendió a su casa justificado antes que el otro; porque cualquiera que se enaltece, será humillado; y el que se humilla será enaltecido.</a:t>
            </a:r>
          </a:p>
          <a:p>
            <a:pPr algn="ctr" fontAlgn="auto">
              <a:lnSpc>
                <a:spcPts val="2400"/>
              </a:lnSpc>
              <a:spcBef>
                <a:spcPts val="0"/>
              </a:spcBef>
              <a:spcAft>
                <a:spcPts val="0"/>
              </a:spcAft>
            </a:pPr>
            <a:endParaRPr lang="es-ES" sz="2400" dirty="0">
              <a:latin typeface="Calibri"/>
            </a:endParaRPr>
          </a:p>
        </p:txBody>
      </p:sp>
      <p:sp>
        <p:nvSpPr>
          <p:cNvPr id="5" name="TextBox 4">
            <a:extLst>
              <a:ext uri="{FF2B5EF4-FFF2-40B4-BE49-F238E27FC236}">
                <a16:creationId xmlns:a16="http://schemas.microsoft.com/office/drawing/2014/main" id="{CE973647-8412-C3FD-5670-79C409A8B421}"/>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Tree>
    <p:extLst>
      <p:ext uri="{BB962C8B-B14F-4D97-AF65-F5344CB8AC3E}">
        <p14:creationId xmlns:p14="http://schemas.microsoft.com/office/powerpoint/2010/main" val="10274059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A7588-8C69-065B-0B55-AAF191E09B3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4D46E575-D6DA-96EE-C868-DE1B273737E2}"/>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9FF95246-D2A5-3389-88B2-993A75C8CFE4}"/>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4D4F67E1-1BB8-42E5-66BB-D039FCF03BF2}"/>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B3546EB7-2031-EA63-AB15-2EFB598B47C3}"/>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5797458D-E218-3C93-02D8-1B0F8BC451FE}"/>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A6E0D181-7859-3901-61B3-AF4BA253D679}"/>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DED23B2C-8ED2-1015-B513-18543952235A}"/>
              </a:ext>
            </a:extLst>
          </p:cNvPr>
          <p:cNvSpPr txBox="1"/>
          <p:nvPr/>
        </p:nvSpPr>
        <p:spPr>
          <a:xfrm>
            <a:off x="2411760" y="387685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Lucas 18:11-14</a:t>
            </a:r>
          </a:p>
        </p:txBody>
      </p:sp>
      <p:sp>
        <p:nvSpPr>
          <p:cNvPr id="4" name="2 CuadroTexto">
            <a:extLst>
              <a:ext uri="{FF2B5EF4-FFF2-40B4-BE49-F238E27FC236}">
                <a16:creationId xmlns:a16="http://schemas.microsoft.com/office/drawing/2014/main" id="{20A69BB2-5147-92D1-21DE-8552AF555348}"/>
              </a:ext>
            </a:extLst>
          </p:cNvPr>
          <p:cNvSpPr txBox="1"/>
          <p:nvPr/>
        </p:nvSpPr>
        <p:spPr>
          <a:xfrm>
            <a:off x="-1" y="4293096"/>
            <a:ext cx="9144001"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fariseo, puesto en pie, oraba consigo mismo de esta manera: Dios, te doy gracias porque no soy como los otros hombres, ladrones, injustos, adúlteros, ni aun como este publicano;</a:t>
            </a:r>
            <a:r>
              <a:rPr lang="es-ES" sz="2400" dirty="0">
                <a:latin typeface="Calibri"/>
              </a:rPr>
              <a:t> </a:t>
            </a:r>
            <a:r>
              <a:rPr lang="es-ES" sz="2400" u="sng" dirty="0">
                <a:solidFill>
                  <a:srgbClr val="00B0F0"/>
                </a:solidFill>
                <a:latin typeface="Calibri"/>
              </a:rPr>
              <a:t>ayuno dos veces a la semana, doy diezmos de todo lo que gano</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Mas el publicano, estando lejos, no quería ni aun alzar los ojos al cielo, sino que se golpeaba el pecho, diciendo: Dios, sé propicio a mí, pecador. </a:t>
            </a:r>
            <a:r>
              <a:rPr lang="es-ES" sz="2400" dirty="0">
                <a:solidFill>
                  <a:srgbClr val="00B0F0"/>
                </a:solidFill>
                <a:latin typeface="Calibri"/>
              </a:rPr>
              <a:t>Os digo que éste descendió a su casa justificado antes que el otro; </a:t>
            </a:r>
            <a:r>
              <a:rPr lang="es-ES" sz="2400" dirty="0">
                <a:latin typeface="Calibri"/>
              </a:rPr>
              <a:t>porque cualquiera que se enaltece, será humillado; y el que se humilla será enaltecido.</a:t>
            </a:r>
          </a:p>
          <a:p>
            <a:pPr algn="ctr" fontAlgn="auto">
              <a:lnSpc>
                <a:spcPts val="2400"/>
              </a:lnSpc>
              <a:spcBef>
                <a:spcPts val="0"/>
              </a:spcBef>
              <a:spcAft>
                <a:spcPts val="0"/>
              </a:spcAft>
            </a:pPr>
            <a:endParaRPr lang="es-ES" sz="2400" dirty="0">
              <a:latin typeface="Calibri"/>
            </a:endParaRPr>
          </a:p>
        </p:txBody>
      </p:sp>
      <p:sp>
        <p:nvSpPr>
          <p:cNvPr id="5" name="TextBox 4">
            <a:extLst>
              <a:ext uri="{FF2B5EF4-FFF2-40B4-BE49-F238E27FC236}">
                <a16:creationId xmlns:a16="http://schemas.microsoft.com/office/drawing/2014/main" id="{1B6AF135-8B01-7FF7-386B-D350AAC4EE6C}"/>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Tree>
    <p:extLst>
      <p:ext uri="{BB962C8B-B14F-4D97-AF65-F5344CB8AC3E}">
        <p14:creationId xmlns:p14="http://schemas.microsoft.com/office/powerpoint/2010/main" val="705400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C2FEE-4C39-5901-4795-B4DA79C096B0}"/>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88138BD1-283A-D109-7CAC-B8716BDA31AC}"/>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A4133FB5-540A-1E62-531F-D341E9A0F192}"/>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Si yo hablase lenguas humanas y angélicas, y no tengo amor, vengo a ser como metal que resuena, o címbalo que retiñe. Y si tuviese profecía, y entendiese todos los misterios y toda ciencia, y si tuviese toda la fe, de tal manera que trasladase los montes, y no tengo amor, nada soy. Y si repartiese todos mis bienes para dar de comer a los pobres, y si entregase mi cuerpo para ser quemado, y no tengo amor, de nada me sirve. </a:t>
            </a:r>
          </a:p>
        </p:txBody>
      </p:sp>
      <p:sp>
        <p:nvSpPr>
          <p:cNvPr id="11" name="TextBox 10">
            <a:extLst>
              <a:ext uri="{FF2B5EF4-FFF2-40B4-BE49-F238E27FC236}">
                <a16:creationId xmlns:a16="http://schemas.microsoft.com/office/drawing/2014/main" id="{CD3AA50E-5BD8-253A-61DC-1F8D7E92F025}"/>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82EC1105-5AC5-1E20-3C60-9D8DBF2C4B14}"/>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2051DB54-EB0E-4A30-ACC2-0C7008BACDB1}"/>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94E646C-384F-FC78-97A0-56AB43834EC3}"/>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7A4D3BB-821A-B49F-C868-63159AE60D2A}"/>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1 CuadroTexto">
            <a:extLst>
              <a:ext uri="{FF2B5EF4-FFF2-40B4-BE49-F238E27FC236}">
                <a16:creationId xmlns:a16="http://schemas.microsoft.com/office/drawing/2014/main" id="{F907987F-5199-B28E-1D84-A80FD31F4BC7}"/>
              </a:ext>
            </a:extLst>
          </p:cNvPr>
          <p:cNvSpPr txBox="1"/>
          <p:nvPr/>
        </p:nvSpPr>
        <p:spPr>
          <a:xfrm>
            <a:off x="2366396" y="523905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Juan 3:16</a:t>
            </a:r>
          </a:p>
        </p:txBody>
      </p:sp>
      <p:sp>
        <p:nvSpPr>
          <p:cNvPr id="16" name="2 CuadroTexto">
            <a:extLst>
              <a:ext uri="{FF2B5EF4-FFF2-40B4-BE49-F238E27FC236}">
                <a16:creationId xmlns:a16="http://schemas.microsoft.com/office/drawing/2014/main" id="{955B158D-7E6C-6AC1-49D4-7FB29C4104D3}"/>
              </a:ext>
            </a:extLst>
          </p:cNvPr>
          <p:cNvSpPr txBox="1"/>
          <p:nvPr/>
        </p:nvSpPr>
        <p:spPr>
          <a:xfrm>
            <a:off x="0" y="5793417"/>
            <a:ext cx="910765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Porque de tal manera amó Dios al mundo, que ha dado a su Hijo unigénito, para que todo aquel que en él cree, no se pierda, mas tenga vida eterna.</a:t>
            </a:r>
          </a:p>
        </p:txBody>
      </p:sp>
    </p:spTree>
    <p:extLst>
      <p:ext uri="{BB962C8B-B14F-4D97-AF65-F5344CB8AC3E}">
        <p14:creationId xmlns:p14="http://schemas.microsoft.com/office/powerpoint/2010/main" val="3023454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5" grpId="0"/>
      <p:bldP spid="1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D34F2-370B-286E-0270-C21C235E672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9E716F8-D01C-CD74-EB5D-5D25595CD98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376235A9-AA15-40BF-FBA7-098DDC5709A2}"/>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A1CB1FB3-0288-3A1F-80E5-A2ACD8C4EC2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80BDA22E-0DEA-C67B-7A92-1910904AE4DB}"/>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245C7DCA-451F-9E40-DEF8-9D1203E22300}"/>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ni orgulloso.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809B3E8C-C6FC-25DF-2FBF-C071A0AB373A}"/>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7D099549-E8D9-FBBA-E425-014366690E65}"/>
              </a:ext>
            </a:extLst>
          </p:cNvPr>
          <p:cNvSpPr txBox="1"/>
          <p:nvPr/>
        </p:nvSpPr>
        <p:spPr>
          <a:xfrm>
            <a:off x="2411760" y="387685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Lucas 18:11-14</a:t>
            </a:r>
          </a:p>
        </p:txBody>
      </p:sp>
      <p:sp>
        <p:nvSpPr>
          <p:cNvPr id="4" name="2 CuadroTexto">
            <a:extLst>
              <a:ext uri="{FF2B5EF4-FFF2-40B4-BE49-F238E27FC236}">
                <a16:creationId xmlns:a16="http://schemas.microsoft.com/office/drawing/2014/main" id="{CA3FC067-5410-0FB2-C6B6-721C22EA86C8}"/>
              </a:ext>
            </a:extLst>
          </p:cNvPr>
          <p:cNvSpPr txBox="1"/>
          <p:nvPr/>
        </p:nvSpPr>
        <p:spPr>
          <a:xfrm>
            <a:off x="-1" y="4293096"/>
            <a:ext cx="9144001"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fariseo, puesto en pie, oraba consigo mismo de esta manera: Dios, te doy gracias porque no soy como los otros hombres, ladrones, injustos, adúlteros, ni aun como este publicano;</a:t>
            </a:r>
            <a:r>
              <a:rPr lang="es-ES" sz="2400" dirty="0">
                <a:latin typeface="Calibri"/>
              </a:rPr>
              <a:t> </a:t>
            </a:r>
            <a:r>
              <a:rPr lang="es-ES" sz="2400" u="sng" dirty="0">
                <a:solidFill>
                  <a:srgbClr val="00B0F0"/>
                </a:solidFill>
                <a:latin typeface="Calibri"/>
              </a:rPr>
              <a:t>ayuno dos veces a la semana, doy diezmos de todo lo que gano</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Mas el publicano, estando lejos, no quería ni aun alzar los ojos al cielo, sino que se golpeaba el pecho, diciendo: Dios, sé propicio a mí, pecador. </a:t>
            </a:r>
            <a:r>
              <a:rPr lang="es-ES" sz="2400" dirty="0">
                <a:solidFill>
                  <a:srgbClr val="00B0F0"/>
                </a:solidFill>
                <a:latin typeface="Calibri"/>
              </a:rPr>
              <a:t>Os digo que éste descendió a su casa justificado antes que el otro; </a:t>
            </a:r>
            <a:r>
              <a:rPr lang="es-ES" sz="2400" dirty="0">
                <a:solidFill>
                  <a:srgbClr val="FFFF00"/>
                </a:solidFill>
                <a:latin typeface="Calibri"/>
              </a:rPr>
              <a:t>porque cualquiera que se enaltece, será humillado; y el que se humilla será enaltecido.</a:t>
            </a:r>
          </a:p>
          <a:p>
            <a:pPr algn="ctr" fontAlgn="auto">
              <a:lnSpc>
                <a:spcPts val="2400"/>
              </a:lnSpc>
              <a:spcBef>
                <a:spcPts val="0"/>
              </a:spcBef>
              <a:spcAft>
                <a:spcPts val="0"/>
              </a:spcAft>
            </a:pPr>
            <a:endParaRPr lang="es-ES" sz="2400" dirty="0">
              <a:latin typeface="Calibri"/>
            </a:endParaRPr>
          </a:p>
        </p:txBody>
      </p:sp>
      <p:sp>
        <p:nvSpPr>
          <p:cNvPr id="5" name="TextBox 4">
            <a:extLst>
              <a:ext uri="{FF2B5EF4-FFF2-40B4-BE49-F238E27FC236}">
                <a16:creationId xmlns:a16="http://schemas.microsoft.com/office/drawing/2014/main" id="{F4467D9C-D9F2-3E95-B53F-03D7E36FDF44}"/>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26375C6F-92B0-965B-3B9B-90ABF931C2BB}"/>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Tree>
    <p:extLst>
      <p:ext uri="{BB962C8B-B14F-4D97-AF65-F5344CB8AC3E}">
        <p14:creationId xmlns:p14="http://schemas.microsoft.com/office/powerpoint/2010/main" val="4033644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B7B00-F3A5-6FB8-82D0-755F24F96638}"/>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DC96348-BE25-F8D9-093B-9626A7F30BE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49A56279-98A5-EF07-6E37-8C0C64CF9B90}"/>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0AE47D71-4866-98B4-CA82-8122D5118779}"/>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1CBD41A8-DAF6-5F6B-0215-C3D094C1FBEA}"/>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DBF6231D-9730-5241-D1DD-B7C6AE501442}"/>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No se comporta con rudeza,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C2970F56-4363-6A62-673F-423A859D9056}"/>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D2F31305-A5BC-5777-0A15-61655AD35013}"/>
              </a:ext>
            </a:extLst>
          </p:cNvPr>
          <p:cNvSpPr txBox="1"/>
          <p:nvPr/>
        </p:nvSpPr>
        <p:spPr>
          <a:xfrm>
            <a:off x="2411760" y="387685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Lucas 18:11-14</a:t>
            </a:r>
          </a:p>
        </p:txBody>
      </p:sp>
      <p:sp>
        <p:nvSpPr>
          <p:cNvPr id="4" name="2 CuadroTexto">
            <a:extLst>
              <a:ext uri="{FF2B5EF4-FFF2-40B4-BE49-F238E27FC236}">
                <a16:creationId xmlns:a16="http://schemas.microsoft.com/office/drawing/2014/main" id="{7BDF2E76-DEFF-3D1F-4A2C-2E2B48869D55}"/>
              </a:ext>
            </a:extLst>
          </p:cNvPr>
          <p:cNvSpPr txBox="1"/>
          <p:nvPr/>
        </p:nvSpPr>
        <p:spPr>
          <a:xfrm>
            <a:off x="-1" y="4293096"/>
            <a:ext cx="9144001" cy="286661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fariseo, puesto en pie, oraba consigo mismo de esta manera: Dios, te doy gracias </a:t>
            </a:r>
            <a:r>
              <a:rPr lang="es-ES" sz="2400" u="sng" dirty="0">
                <a:solidFill>
                  <a:srgbClr val="FFFF00"/>
                </a:solidFill>
                <a:latin typeface="Calibri"/>
              </a:rPr>
              <a:t>porque no soy como los otros hombres, ladrones, injustos, adúlteros, ni aun como este publicano</a:t>
            </a:r>
            <a:r>
              <a:rPr lang="es-ES" sz="2400" dirty="0">
                <a:solidFill>
                  <a:srgbClr val="FFFF00"/>
                </a:solidFill>
                <a:latin typeface="Calibri"/>
              </a:rPr>
              <a:t>;</a:t>
            </a:r>
            <a:r>
              <a:rPr lang="es-ES" sz="2400" dirty="0">
                <a:latin typeface="Calibri"/>
              </a:rPr>
              <a:t> </a:t>
            </a:r>
            <a:r>
              <a:rPr lang="es-ES" sz="2400" dirty="0">
                <a:solidFill>
                  <a:srgbClr val="00B0F0"/>
                </a:solidFill>
                <a:latin typeface="Calibri"/>
              </a:rPr>
              <a:t>ayuno dos veces a la semana, doy diezmos de todo lo que gano.</a:t>
            </a:r>
            <a:r>
              <a:rPr lang="es-ES" sz="2400" dirty="0">
                <a:latin typeface="Calibri"/>
              </a:rPr>
              <a:t> </a:t>
            </a:r>
            <a:r>
              <a:rPr lang="es-ES" sz="2400" dirty="0">
                <a:solidFill>
                  <a:srgbClr val="FFFF00"/>
                </a:solidFill>
                <a:latin typeface="Calibri"/>
              </a:rPr>
              <a:t>Mas el publicano, estando lejos, no quería ni aun alzar los ojos al cielo, sino que se golpeaba el pecho, diciendo: Dios, sé propicio a mí, pecador. </a:t>
            </a:r>
            <a:r>
              <a:rPr lang="es-ES" sz="2400" dirty="0">
                <a:solidFill>
                  <a:srgbClr val="00B0F0"/>
                </a:solidFill>
                <a:latin typeface="Calibri"/>
              </a:rPr>
              <a:t>Os digo que éste descendió a su casa justificado antes que el otro; </a:t>
            </a:r>
            <a:r>
              <a:rPr lang="es-ES" sz="2400" dirty="0">
                <a:solidFill>
                  <a:srgbClr val="FFFF00"/>
                </a:solidFill>
                <a:latin typeface="Calibri"/>
              </a:rPr>
              <a:t>porque cualquiera que se enaltece, será humillado; y el que se humilla será enaltecido.</a:t>
            </a:r>
          </a:p>
          <a:p>
            <a:pPr algn="ctr" fontAlgn="auto">
              <a:lnSpc>
                <a:spcPts val="2400"/>
              </a:lnSpc>
              <a:spcBef>
                <a:spcPts val="0"/>
              </a:spcBef>
              <a:spcAft>
                <a:spcPts val="0"/>
              </a:spcAft>
            </a:pPr>
            <a:endParaRPr lang="es-ES" sz="2400" dirty="0">
              <a:latin typeface="Calibri"/>
            </a:endParaRPr>
          </a:p>
        </p:txBody>
      </p:sp>
      <p:sp>
        <p:nvSpPr>
          <p:cNvPr id="5" name="TextBox 4">
            <a:extLst>
              <a:ext uri="{FF2B5EF4-FFF2-40B4-BE49-F238E27FC236}">
                <a16:creationId xmlns:a16="http://schemas.microsoft.com/office/drawing/2014/main" id="{79847AE1-89A9-5506-D738-98C45F2C32DF}"/>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0BBF188A-10F3-29F4-383F-E43E2E7C155B}"/>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2BA45E3A-CBC1-B986-9563-D12B8579C5D7}"/>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Tree>
    <p:extLst>
      <p:ext uri="{BB962C8B-B14F-4D97-AF65-F5344CB8AC3E}">
        <p14:creationId xmlns:p14="http://schemas.microsoft.com/office/powerpoint/2010/main" val="184027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6A688-BF00-1F19-A674-CF980A51710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7DCDE2C-84B7-D3E0-0AEB-84B9EED4DFD4}"/>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39DB6958-5000-2DC0-803E-1836FEB2AFA9}"/>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2A725E27-6E27-03D9-56BF-4EDB4EB589B7}"/>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DC503A73-2D01-FC81-7AA1-49BF080CBC9D}"/>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953999F0-89CF-9495-E469-E93796920D99}"/>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2428BFC6-5DD1-AC2F-1C86-32D85E90FE57}"/>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79E156A7-BDA9-401B-FDBF-92F4DAF74F9E}"/>
              </a:ext>
            </a:extLst>
          </p:cNvPr>
          <p:cNvSpPr txBox="1"/>
          <p:nvPr/>
        </p:nvSpPr>
        <p:spPr>
          <a:xfrm>
            <a:off x="251519"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Efesios 4:29</a:t>
            </a:r>
          </a:p>
        </p:txBody>
      </p:sp>
      <p:sp>
        <p:nvSpPr>
          <p:cNvPr id="4" name="2 CuadroTexto">
            <a:extLst>
              <a:ext uri="{FF2B5EF4-FFF2-40B4-BE49-F238E27FC236}">
                <a16:creationId xmlns:a16="http://schemas.microsoft.com/office/drawing/2014/main" id="{44F11BA1-9756-F3B9-7D4A-DD0257414844}"/>
              </a:ext>
            </a:extLst>
          </p:cNvPr>
          <p:cNvSpPr txBox="1"/>
          <p:nvPr/>
        </p:nvSpPr>
        <p:spPr>
          <a:xfrm>
            <a:off x="144015" y="4221088"/>
            <a:ext cx="4283969"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Ninguna palabra corrompida salga de vuestra boca, sino la que sea buena para la necesaria edificación, a fin de dar gracia a los oyentes. </a:t>
            </a:r>
          </a:p>
        </p:txBody>
      </p:sp>
      <p:sp>
        <p:nvSpPr>
          <p:cNvPr id="5" name="TextBox 4">
            <a:extLst>
              <a:ext uri="{FF2B5EF4-FFF2-40B4-BE49-F238E27FC236}">
                <a16:creationId xmlns:a16="http://schemas.microsoft.com/office/drawing/2014/main" id="{4691BFEA-D2A7-76C9-FEA3-555A882B6994}"/>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0B6852E4-8F7C-4681-53A5-78E885C77B23}"/>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13456D79-C8DB-CF8B-7C2A-4637D781813E}"/>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Tree>
    <p:extLst>
      <p:ext uri="{BB962C8B-B14F-4D97-AF65-F5344CB8AC3E}">
        <p14:creationId xmlns:p14="http://schemas.microsoft.com/office/powerpoint/2010/main" val="171408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EFC10-3AE0-B5D7-6B34-3B5692889E1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02ED176-7F99-2C66-ADDC-40682AF8A97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42E7E862-1AB5-99A3-38B7-72F5A6C1FDF2}"/>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E9C6A6C4-7A0A-DB00-DDF9-70EB4BCA2449}"/>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F44F460F-770E-BFAC-2AA9-D379448134E7}"/>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9A8F9EB0-CC00-142D-AAE5-0044A2AB1681}"/>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17F25298-3018-5B97-4534-03F20AC38A61}"/>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B11D6DB2-EBC1-9E4A-DBAE-31D59AACCD26}"/>
              </a:ext>
            </a:extLst>
          </p:cNvPr>
          <p:cNvSpPr txBox="1"/>
          <p:nvPr/>
        </p:nvSpPr>
        <p:spPr>
          <a:xfrm>
            <a:off x="251519"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Efesios 4:29</a:t>
            </a:r>
          </a:p>
        </p:txBody>
      </p:sp>
      <p:sp>
        <p:nvSpPr>
          <p:cNvPr id="4" name="2 CuadroTexto">
            <a:extLst>
              <a:ext uri="{FF2B5EF4-FFF2-40B4-BE49-F238E27FC236}">
                <a16:creationId xmlns:a16="http://schemas.microsoft.com/office/drawing/2014/main" id="{7452D48A-383A-3F3C-4C6D-331963465475}"/>
              </a:ext>
            </a:extLst>
          </p:cNvPr>
          <p:cNvSpPr txBox="1"/>
          <p:nvPr/>
        </p:nvSpPr>
        <p:spPr>
          <a:xfrm>
            <a:off x="144015" y="4221088"/>
            <a:ext cx="4283969"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Ninguna palabra corrompida salga de vuestra boca, </a:t>
            </a:r>
            <a:r>
              <a:rPr lang="es-ES" sz="2400" dirty="0">
                <a:latin typeface="Calibri"/>
              </a:rPr>
              <a:t>sino la que sea buena para la necesaria edificación, a fin de dar gracia a los oyentes. </a:t>
            </a:r>
          </a:p>
        </p:txBody>
      </p:sp>
      <p:sp>
        <p:nvSpPr>
          <p:cNvPr id="5" name="TextBox 4">
            <a:extLst>
              <a:ext uri="{FF2B5EF4-FFF2-40B4-BE49-F238E27FC236}">
                <a16:creationId xmlns:a16="http://schemas.microsoft.com/office/drawing/2014/main" id="{7DDFF0F6-0519-4090-BCE9-A09F569DF91A}"/>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019DE91E-FCF3-8308-DD31-7935AE1830EE}"/>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0B19B76C-A55D-DDA5-35C2-D689E4B5785A}"/>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Tree>
    <p:extLst>
      <p:ext uri="{BB962C8B-B14F-4D97-AF65-F5344CB8AC3E}">
        <p14:creationId xmlns:p14="http://schemas.microsoft.com/office/powerpoint/2010/main" val="35054796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40F6D-F8D9-DE98-9536-2180B360B6BB}"/>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541BB02-5CA9-DE4A-0778-5C36669E3CE1}"/>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6ED2581B-450D-87EE-C45F-DAF7F1E07204}"/>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78B82740-A603-63DE-3EAB-3E16168E2797}"/>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00A52B62-D658-1E81-BD57-8C9F4663CE93}"/>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EB11D165-1F6C-2A76-941C-E5174FBA5526}"/>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no es egoísta,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CCE1CF59-2003-8E24-3CB0-E8DFC80F04C1}"/>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DD2B89BD-12B4-C9BD-6135-B34E5D1CF8D2}"/>
              </a:ext>
            </a:extLst>
          </p:cNvPr>
          <p:cNvSpPr txBox="1"/>
          <p:nvPr/>
        </p:nvSpPr>
        <p:spPr>
          <a:xfrm>
            <a:off x="251519"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Efesios 4:29</a:t>
            </a:r>
          </a:p>
        </p:txBody>
      </p:sp>
      <p:sp>
        <p:nvSpPr>
          <p:cNvPr id="4" name="2 CuadroTexto">
            <a:extLst>
              <a:ext uri="{FF2B5EF4-FFF2-40B4-BE49-F238E27FC236}">
                <a16:creationId xmlns:a16="http://schemas.microsoft.com/office/drawing/2014/main" id="{245C8CF4-4066-71F4-C762-3D518D1913F4}"/>
              </a:ext>
            </a:extLst>
          </p:cNvPr>
          <p:cNvSpPr txBox="1"/>
          <p:nvPr/>
        </p:nvSpPr>
        <p:spPr>
          <a:xfrm>
            <a:off x="144015" y="4221088"/>
            <a:ext cx="4283969"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Ninguna palabra corrompida salga de vuestra boca, </a:t>
            </a:r>
            <a:r>
              <a:rPr lang="es-ES" sz="2400" dirty="0">
                <a:solidFill>
                  <a:srgbClr val="00B0F0"/>
                </a:solidFill>
                <a:latin typeface="Calibri"/>
              </a:rPr>
              <a:t>sino la que sea buena para la necesaria edificación, a fin de dar gracia a los oyentes. </a:t>
            </a:r>
          </a:p>
        </p:txBody>
      </p:sp>
      <p:sp>
        <p:nvSpPr>
          <p:cNvPr id="5" name="TextBox 4">
            <a:extLst>
              <a:ext uri="{FF2B5EF4-FFF2-40B4-BE49-F238E27FC236}">
                <a16:creationId xmlns:a16="http://schemas.microsoft.com/office/drawing/2014/main" id="{A955B217-9BE4-CB8E-CCA3-26B47C1A3398}"/>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B3AEDD87-CDF2-1AE4-86E6-070693167159}"/>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EA2989F2-8867-1E18-FD84-C050BD970367}"/>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F9D2D89B-A2AC-2E09-38C7-081FCE70C4EA}"/>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Tree>
    <p:extLst>
      <p:ext uri="{BB962C8B-B14F-4D97-AF65-F5344CB8AC3E}">
        <p14:creationId xmlns:p14="http://schemas.microsoft.com/office/powerpoint/2010/main" val="346998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6C41A-49BC-1505-EFFE-BD76773375F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E02BF6F3-EB20-FAA4-D7CF-C8793927630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36D8A152-0CA0-3D8A-E7C1-FA91C0B1D622}"/>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499AEBF2-0BBC-5E67-870E-7CE12388DC57}"/>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0D4EF61E-898A-2A4F-7208-C0F82EE06B91}"/>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5D78D7BD-259C-7945-531B-D37BE8BC5A22}"/>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7E0A5BF8-C01B-A986-EBA6-3687C2289F08}"/>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60954E33-8C15-BC99-880E-9B7DCE4D4DF6}"/>
              </a:ext>
            </a:extLst>
          </p:cNvPr>
          <p:cNvSpPr txBox="1"/>
          <p:nvPr/>
        </p:nvSpPr>
        <p:spPr>
          <a:xfrm>
            <a:off x="251519"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10:24</a:t>
            </a:r>
          </a:p>
        </p:txBody>
      </p:sp>
      <p:sp>
        <p:nvSpPr>
          <p:cNvPr id="4" name="2 CuadroTexto">
            <a:extLst>
              <a:ext uri="{FF2B5EF4-FFF2-40B4-BE49-F238E27FC236}">
                <a16:creationId xmlns:a16="http://schemas.microsoft.com/office/drawing/2014/main" id="{C9AA0E8B-C94C-1459-A73C-CC4E334F4EAB}"/>
              </a:ext>
            </a:extLst>
          </p:cNvPr>
          <p:cNvSpPr txBox="1"/>
          <p:nvPr/>
        </p:nvSpPr>
        <p:spPr>
          <a:xfrm>
            <a:off x="144015" y="4221088"/>
            <a:ext cx="4283969"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Ninguno busque su propio bien, sino el del otro. </a:t>
            </a:r>
          </a:p>
        </p:txBody>
      </p:sp>
      <p:sp>
        <p:nvSpPr>
          <p:cNvPr id="5" name="TextBox 4">
            <a:extLst>
              <a:ext uri="{FF2B5EF4-FFF2-40B4-BE49-F238E27FC236}">
                <a16:creationId xmlns:a16="http://schemas.microsoft.com/office/drawing/2014/main" id="{876D130B-A6CD-1A2E-2846-75CB4AB306E2}"/>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BAFB0136-6CEA-FD05-A6A6-861E6E9C01A6}"/>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317AC70F-5A01-E0E7-693C-8B7DDFE5304E}"/>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5B846924-E84C-E9EB-2F5E-41969B6F263E}"/>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Tree>
    <p:extLst>
      <p:ext uri="{BB962C8B-B14F-4D97-AF65-F5344CB8AC3E}">
        <p14:creationId xmlns:p14="http://schemas.microsoft.com/office/powerpoint/2010/main" val="73090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4AAFC-17E6-414A-F470-0140D4DC194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5E37767-F8E0-DEBA-1040-BB5ABF0F1F6F}"/>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5E2143B4-E85E-403C-5DA6-070C23E07C11}"/>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F0269619-F3C7-06EE-B06E-F39E4EF32321}"/>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59BADA3B-0267-937D-2A95-ED6627FB047B}"/>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E67EF995-22D1-5D18-54D6-4E843152144E}"/>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no se enoja fácilmente,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9C656471-51AB-7BDF-D394-665747453EC3}"/>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CDCBD8DF-ACCA-242C-E7D7-203DAB9EACEB}"/>
              </a:ext>
            </a:extLst>
          </p:cNvPr>
          <p:cNvSpPr txBox="1"/>
          <p:nvPr/>
        </p:nvSpPr>
        <p:spPr>
          <a:xfrm>
            <a:off x="251519"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10:24</a:t>
            </a:r>
          </a:p>
        </p:txBody>
      </p:sp>
      <p:sp>
        <p:nvSpPr>
          <p:cNvPr id="4" name="2 CuadroTexto">
            <a:extLst>
              <a:ext uri="{FF2B5EF4-FFF2-40B4-BE49-F238E27FC236}">
                <a16:creationId xmlns:a16="http://schemas.microsoft.com/office/drawing/2014/main" id="{8D149BA8-5CF6-3418-5363-990125437C2C}"/>
              </a:ext>
            </a:extLst>
          </p:cNvPr>
          <p:cNvSpPr txBox="1"/>
          <p:nvPr/>
        </p:nvSpPr>
        <p:spPr>
          <a:xfrm>
            <a:off x="144015" y="4221088"/>
            <a:ext cx="4283969"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Ninguno busque su propio bien, sino el del otro. </a:t>
            </a:r>
          </a:p>
        </p:txBody>
      </p:sp>
      <p:sp>
        <p:nvSpPr>
          <p:cNvPr id="5" name="TextBox 4">
            <a:extLst>
              <a:ext uri="{FF2B5EF4-FFF2-40B4-BE49-F238E27FC236}">
                <a16:creationId xmlns:a16="http://schemas.microsoft.com/office/drawing/2014/main" id="{D07B964A-E07C-745A-9418-FC29F40760FF}"/>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39AFCDB1-60F4-1836-4823-BE8637988141}"/>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1E77856A-B185-4FFC-A5E9-9896CD5C1835}"/>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A2B695EF-283B-A4EF-E139-8FE804A774EF}"/>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28D0BFA7-B5C6-CC22-1564-227139F61CAD}"/>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Tree>
    <p:extLst>
      <p:ext uri="{BB962C8B-B14F-4D97-AF65-F5344CB8AC3E}">
        <p14:creationId xmlns:p14="http://schemas.microsoft.com/office/powerpoint/2010/main" val="96939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3AF64-0E95-FB30-D7D1-688987CC8AC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BD77E6C-0627-DF81-B764-B2ED3CD2328B}"/>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D07908C5-275B-2DEF-C8BB-CC0A136C1454}"/>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F7779A7C-33BF-65E7-EE30-5F8EF3ED530B}"/>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AAEE6693-CFBF-9BAB-79FB-26EB41D13E2E}"/>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A4D3C8F8-B361-8A91-151D-076753650993}"/>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a:t>
            </a:r>
            <a:r>
              <a:rPr lang="es-ES" sz="2400" dirty="0">
                <a:solidFill>
                  <a:srgbClr val="00B0F0"/>
                </a:solidFill>
                <a:latin typeface="Calibri"/>
              </a:rPr>
              <a:t>no se enoja fácilmente</a:t>
            </a:r>
            <a:r>
              <a:rPr lang="es-ES" sz="2400" dirty="0">
                <a:latin typeface="Calibri"/>
              </a:rPr>
              <a:t>,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874A8AD4-92F2-1E10-2F62-2D0B3EE7E8EB}"/>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49064A24-8D3F-4F2D-5D0E-3703F3E25D49}"/>
              </a:ext>
            </a:extLst>
          </p:cNvPr>
          <p:cNvSpPr txBox="1"/>
          <p:nvPr/>
        </p:nvSpPr>
        <p:spPr>
          <a:xfrm>
            <a:off x="251519"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Colosenses 4:6</a:t>
            </a:r>
          </a:p>
        </p:txBody>
      </p:sp>
      <p:sp>
        <p:nvSpPr>
          <p:cNvPr id="4" name="2 CuadroTexto">
            <a:extLst>
              <a:ext uri="{FF2B5EF4-FFF2-40B4-BE49-F238E27FC236}">
                <a16:creationId xmlns:a16="http://schemas.microsoft.com/office/drawing/2014/main" id="{49A6C118-A8C6-FF93-C4BF-92B44EBF806D}"/>
              </a:ext>
            </a:extLst>
          </p:cNvPr>
          <p:cNvSpPr txBox="1"/>
          <p:nvPr/>
        </p:nvSpPr>
        <p:spPr>
          <a:xfrm>
            <a:off x="144015" y="4221088"/>
            <a:ext cx="428396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Sea vuestra palabra siempre con gracia, sazonada con sal, para que sepáis cómo debéis responder a cada uno.</a:t>
            </a:r>
          </a:p>
        </p:txBody>
      </p:sp>
      <p:sp>
        <p:nvSpPr>
          <p:cNvPr id="5" name="TextBox 4">
            <a:extLst>
              <a:ext uri="{FF2B5EF4-FFF2-40B4-BE49-F238E27FC236}">
                <a16:creationId xmlns:a16="http://schemas.microsoft.com/office/drawing/2014/main" id="{0EF9C241-F1E6-672C-DB9A-A644A40584A8}"/>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3191C9ED-6304-05E1-15E9-D7407B231E06}"/>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27BE5BFC-2279-7192-DFCE-CE36A334983C}"/>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A55A5926-B4FA-521F-AB5B-353056A7B75D}"/>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FE5CEB46-8531-598F-51A2-D8FB5CB5EEF4}"/>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Tree>
    <p:extLst>
      <p:ext uri="{BB962C8B-B14F-4D97-AF65-F5344CB8AC3E}">
        <p14:creationId xmlns:p14="http://schemas.microsoft.com/office/powerpoint/2010/main" val="281107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2B4CA-74DF-4B12-C563-841CFF529CE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9698E85F-78F4-3DD4-87DB-3B894FBD97C7}"/>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994E1611-415D-96FD-1134-E7715B28EC19}"/>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D05CA9EF-408D-5641-F981-D52273A6DE42}"/>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680A277E-FCA2-B176-61F9-18907BED8506}"/>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211FC234-A508-8BA7-1235-C98E024ECC0C}"/>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a:t>
            </a:r>
            <a:r>
              <a:rPr lang="es-ES" sz="2400" dirty="0">
                <a:solidFill>
                  <a:srgbClr val="00B0F0"/>
                </a:solidFill>
                <a:latin typeface="Calibri"/>
              </a:rPr>
              <a:t>no se enoja fácilmente</a:t>
            </a:r>
            <a:r>
              <a:rPr lang="es-ES" sz="2400" dirty="0">
                <a:latin typeface="Calibri"/>
              </a:rPr>
              <a:t>,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B4E53344-5B6D-2E5E-2F0D-8A43DBAFA137}"/>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0561C609-37AA-C1AC-5F3D-388D75632CB8}"/>
              </a:ext>
            </a:extLst>
          </p:cNvPr>
          <p:cNvSpPr txBox="1"/>
          <p:nvPr/>
        </p:nvSpPr>
        <p:spPr>
          <a:xfrm>
            <a:off x="251519"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Colosenses 4:6</a:t>
            </a:r>
          </a:p>
        </p:txBody>
      </p:sp>
      <p:sp>
        <p:nvSpPr>
          <p:cNvPr id="4" name="2 CuadroTexto">
            <a:extLst>
              <a:ext uri="{FF2B5EF4-FFF2-40B4-BE49-F238E27FC236}">
                <a16:creationId xmlns:a16="http://schemas.microsoft.com/office/drawing/2014/main" id="{894A9157-3B4C-5F42-9187-85E4F6C4E09A}"/>
              </a:ext>
            </a:extLst>
          </p:cNvPr>
          <p:cNvSpPr txBox="1"/>
          <p:nvPr/>
        </p:nvSpPr>
        <p:spPr>
          <a:xfrm>
            <a:off x="144015" y="4221088"/>
            <a:ext cx="428396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Sea vuestra palabra siempre con gracia, sazonada con sal, </a:t>
            </a:r>
            <a:r>
              <a:rPr lang="es-ES" sz="2400" dirty="0">
                <a:latin typeface="Calibri"/>
              </a:rPr>
              <a:t>para que sepáis cómo debéis responder a cada uno.</a:t>
            </a:r>
          </a:p>
        </p:txBody>
      </p:sp>
      <p:sp>
        <p:nvSpPr>
          <p:cNvPr id="5" name="TextBox 4">
            <a:extLst>
              <a:ext uri="{FF2B5EF4-FFF2-40B4-BE49-F238E27FC236}">
                <a16:creationId xmlns:a16="http://schemas.microsoft.com/office/drawing/2014/main" id="{6B49EA5E-537B-9A04-CDE8-4A481746CC06}"/>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5BF7FB00-966A-62B1-38A1-0E38AE56A75C}"/>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F70F2A02-DCB8-CAC7-DDB4-EB43B78358B8}"/>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873260E8-08D3-FA7A-0728-DD40108BA2AF}"/>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0B676C27-5306-891B-295A-2738AB520AC7}"/>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Tree>
    <p:extLst>
      <p:ext uri="{BB962C8B-B14F-4D97-AF65-F5344CB8AC3E}">
        <p14:creationId xmlns:p14="http://schemas.microsoft.com/office/powerpoint/2010/main" val="15755898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E6658-2B8F-384E-540D-193F0151C90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EB7CAEC8-97F1-5938-26DF-8E4472836B24}"/>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0ACCA9F0-8B11-A310-D939-49D4AE5FA094}"/>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E6390449-DB4B-47BF-856A-FA4C1952098E}"/>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6B401505-C113-1AE4-1F3B-FFBAC85F15F8}"/>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D5D42710-5D62-0A2C-355B-041476711B01}"/>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a:t>
            </a:r>
            <a:r>
              <a:rPr lang="es-ES" sz="2400" dirty="0">
                <a:solidFill>
                  <a:srgbClr val="00B0F0"/>
                </a:solidFill>
                <a:latin typeface="Calibri"/>
              </a:rPr>
              <a:t>no se enoja fácilmente</a:t>
            </a:r>
            <a:r>
              <a:rPr lang="es-ES" sz="2400" dirty="0">
                <a:latin typeface="Calibri"/>
              </a:rPr>
              <a:t>, no guarda rencor.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913196F2-555F-6BB4-C1AA-C838DCC3FF58}"/>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67FDEAA9-5C70-4906-4A27-4D6786C44A82}"/>
              </a:ext>
            </a:extLst>
          </p:cNvPr>
          <p:cNvSpPr txBox="1"/>
          <p:nvPr/>
        </p:nvSpPr>
        <p:spPr>
          <a:xfrm>
            <a:off x="251519"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Colosenses 4:6</a:t>
            </a:r>
          </a:p>
        </p:txBody>
      </p:sp>
      <p:sp>
        <p:nvSpPr>
          <p:cNvPr id="4" name="2 CuadroTexto">
            <a:extLst>
              <a:ext uri="{FF2B5EF4-FFF2-40B4-BE49-F238E27FC236}">
                <a16:creationId xmlns:a16="http://schemas.microsoft.com/office/drawing/2014/main" id="{602B50B2-5383-4CE3-7901-224116B0B007}"/>
              </a:ext>
            </a:extLst>
          </p:cNvPr>
          <p:cNvSpPr txBox="1"/>
          <p:nvPr/>
        </p:nvSpPr>
        <p:spPr>
          <a:xfrm>
            <a:off x="144015" y="4221088"/>
            <a:ext cx="4283969" cy="1327736"/>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Sea vuestra palabra siempre con gracia, sazonada con sal, </a:t>
            </a:r>
            <a:r>
              <a:rPr lang="es-ES" sz="2400" dirty="0">
                <a:solidFill>
                  <a:srgbClr val="00B0F0"/>
                </a:solidFill>
                <a:latin typeface="Calibri"/>
              </a:rPr>
              <a:t>para que sepáis cómo debéis responder a cada uno.</a:t>
            </a:r>
          </a:p>
        </p:txBody>
      </p:sp>
      <p:sp>
        <p:nvSpPr>
          <p:cNvPr id="5" name="TextBox 4">
            <a:extLst>
              <a:ext uri="{FF2B5EF4-FFF2-40B4-BE49-F238E27FC236}">
                <a16:creationId xmlns:a16="http://schemas.microsoft.com/office/drawing/2014/main" id="{F3551DB4-336E-B767-C81A-C24497DE525C}"/>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0400CE4D-F076-3575-8475-AAC90164A523}"/>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FE3F6F32-7885-368E-B153-C6710B3D0407}"/>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349201A0-0332-B977-A3EE-E9E0CA021EAF}"/>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7EE45B38-3177-8754-FF71-DB8442C4CB50}"/>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
        <p:nvSpPr>
          <p:cNvPr id="12" name="TextBox 11">
            <a:extLst>
              <a:ext uri="{FF2B5EF4-FFF2-40B4-BE49-F238E27FC236}">
                <a16:creationId xmlns:a16="http://schemas.microsoft.com/office/drawing/2014/main" id="{8E6A365E-1D13-735F-7540-3A81B196AE9D}"/>
              </a:ext>
            </a:extLst>
          </p:cNvPr>
          <p:cNvSpPr txBox="1"/>
          <p:nvPr/>
        </p:nvSpPr>
        <p:spPr>
          <a:xfrm>
            <a:off x="4571998" y="4038272"/>
            <a:ext cx="4585373"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se enoja, no es explosivo ni susceptible</a:t>
            </a:r>
          </a:p>
        </p:txBody>
      </p:sp>
    </p:spTree>
    <p:extLst>
      <p:ext uri="{BB962C8B-B14F-4D97-AF65-F5344CB8AC3E}">
        <p14:creationId xmlns:p14="http://schemas.microsoft.com/office/powerpoint/2010/main" val="1386962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E2696-57BD-8F13-A4F9-00F24E6F9A45}"/>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185B7D11-E74E-F786-C4FC-15EE6357003B}"/>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1D9BDA07-E38C-7A1A-683E-9EE707AD9BA4}"/>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Si yo hablase lenguas humanas y angélicas, y no tengo amor, vengo a ser como metal que resuena, o címbalo que retiñe. Y si tuviese profecía, y entendiese todos los misterios y toda ciencia, y si tuviese toda la fe, de tal manera que trasladase los montes, y no tengo amor, nada soy. Y si repartiese todos mis bienes para dar de comer a los pobres, y si entregase mi cuerpo para ser quemado, y no tengo amor, de nada me sirve. </a:t>
            </a:r>
          </a:p>
        </p:txBody>
      </p:sp>
      <p:sp>
        <p:nvSpPr>
          <p:cNvPr id="11" name="TextBox 10">
            <a:extLst>
              <a:ext uri="{FF2B5EF4-FFF2-40B4-BE49-F238E27FC236}">
                <a16:creationId xmlns:a16="http://schemas.microsoft.com/office/drawing/2014/main" id="{927FF7DE-FAD9-886D-1634-ED1D8105E58F}"/>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3076FC65-6F5A-1D75-F9A1-31AEB4F14296}"/>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7EE6CC15-E92E-B085-3838-B56B3411D413}"/>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CB948C8-DFAF-ED59-B47A-2A5084D22FD6}"/>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12FB1E5E-E3ED-38EF-1CF1-815090E70FB4}"/>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1 CuadroTexto">
            <a:extLst>
              <a:ext uri="{FF2B5EF4-FFF2-40B4-BE49-F238E27FC236}">
                <a16:creationId xmlns:a16="http://schemas.microsoft.com/office/drawing/2014/main" id="{160ECF06-B0DB-94FB-1198-2D7BAA3A5267}"/>
              </a:ext>
            </a:extLst>
          </p:cNvPr>
          <p:cNvSpPr txBox="1"/>
          <p:nvPr/>
        </p:nvSpPr>
        <p:spPr>
          <a:xfrm>
            <a:off x="2366396" y="523905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Juan 3:16</a:t>
            </a:r>
          </a:p>
        </p:txBody>
      </p:sp>
      <p:sp>
        <p:nvSpPr>
          <p:cNvPr id="16" name="2 CuadroTexto">
            <a:extLst>
              <a:ext uri="{FF2B5EF4-FFF2-40B4-BE49-F238E27FC236}">
                <a16:creationId xmlns:a16="http://schemas.microsoft.com/office/drawing/2014/main" id="{7BCBC526-293A-6A34-0ACC-AA8967B7B0FD}"/>
              </a:ext>
            </a:extLst>
          </p:cNvPr>
          <p:cNvSpPr txBox="1"/>
          <p:nvPr/>
        </p:nvSpPr>
        <p:spPr>
          <a:xfrm>
            <a:off x="0" y="5793417"/>
            <a:ext cx="910765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de tal manera </a:t>
            </a:r>
            <a:r>
              <a:rPr lang="es-ES" sz="2400" u="sng" dirty="0">
                <a:solidFill>
                  <a:srgbClr val="FFFF00"/>
                </a:solidFill>
                <a:latin typeface="Calibri"/>
              </a:rPr>
              <a:t>amó</a:t>
            </a:r>
            <a:r>
              <a:rPr lang="es-ES" sz="2400" dirty="0">
                <a:solidFill>
                  <a:srgbClr val="FFFF00"/>
                </a:solidFill>
                <a:latin typeface="Calibri"/>
              </a:rPr>
              <a:t> Dios al mundo, </a:t>
            </a:r>
            <a:r>
              <a:rPr lang="es-ES" sz="2400" dirty="0">
                <a:latin typeface="Calibri"/>
              </a:rPr>
              <a:t>que ha dado a su Hijo unigénito, para que todo aquel que en él cree, no se pierda, mas tenga vida eterna.</a:t>
            </a:r>
          </a:p>
        </p:txBody>
      </p:sp>
    </p:spTree>
    <p:extLst>
      <p:ext uri="{BB962C8B-B14F-4D97-AF65-F5344CB8AC3E}">
        <p14:creationId xmlns:p14="http://schemas.microsoft.com/office/powerpoint/2010/main" val="2519634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B0BD5-0F9A-B725-448A-5FCA526F580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6C1E178-BD6D-659B-0DE2-104239492CB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7114685E-A0CA-B836-A6F5-B2EDD17E8A3B}"/>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56ED790A-C6C8-D243-4991-20F659EB376B}"/>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85E9D2A6-F4EC-D457-30A8-C8077DE7B224}"/>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04931F2A-629F-474C-6195-37CF33CC7DB5}"/>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a:t>
            </a:r>
            <a:r>
              <a:rPr lang="es-ES" sz="2400" dirty="0">
                <a:solidFill>
                  <a:srgbClr val="00B0F0"/>
                </a:solidFill>
                <a:latin typeface="Calibri"/>
              </a:rPr>
              <a:t>no se enoja fácilmente</a:t>
            </a:r>
            <a:r>
              <a:rPr lang="es-ES" sz="2400" dirty="0">
                <a:latin typeface="Calibri"/>
              </a:rPr>
              <a:t>, </a:t>
            </a:r>
            <a:r>
              <a:rPr lang="es-ES" sz="2400" u="sng" dirty="0">
                <a:latin typeface="Calibri"/>
              </a:rPr>
              <a:t>no guarda rencor.</a:t>
            </a:r>
            <a:r>
              <a:rPr lang="es-ES" sz="2400" dirty="0">
                <a:latin typeface="Calibri"/>
              </a:rPr>
              <a:t>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32FF29E3-A601-0EF5-96FA-21A7B7DEA4A2}"/>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59BAE4BC-A89D-C8EB-6B37-F813922741F5}"/>
              </a:ext>
            </a:extLst>
          </p:cNvPr>
          <p:cNvSpPr txBox="1"/>
          <p:nvPr/>
        </p:nvSpPr>
        <p:spPr>
          <a:xfrm>
            <a:off x="359024"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Efesios 4:31, 32</a:t>
            </a:r>
          </a:p>
        </p:txBody>
      </p:sp>
      <p:sp>
        <p:nvSpPr>
          <p:cNvPr id="4" name="2 CuadroTexto">
            <a:extLst>
              <a:ext uri="{FF2B5EF4-FFF2-40B4-BE49-F238E27FC236}">
                <a16:creationId xmlns:a16="http://schemas.microsoft.com/office/drawing/2014/main" id="{B50D6F0F-C0F8-5881-BD3D-2882BA258F77}"/>
              </a:ext>
            </a:extLst>
          </p:cNvPr>
          <p:cNvSpPr txBox="1"/>
          <p:nvPr/>
        </p:nvSpPr>
        <p:spPr>
          <a:xfrm>
            <a:off x="1" y="4221088"/>
            <a:ext cx="455862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Quítense de vosotros toda amargura, enojo, ira, gritería y maledicencia, y toda malicia. Antes sed benignos unos con otros, misericordiosos, perdonándoos unos a otros, como Dios también os perdonó a vosotros en Cristo. </a:t>
            </a:r>
          </a:p>
        </p:txBody>
      </p:sp>
      <p:sp>
        <p:nvSpPr>
          <p:cNvPr id="5" name="TextBox 4">
            <a:extLst>
              <a:ext uri="{FF2B5EF4-FFF2-40B4-BE49-F238E27FC236}">
                <a16:creationId xmlns:a16="http://schemas.microsoft.com/office/drawing/2014/main" id="{C738266B-0388-F355-2C1B-9F6D0E43F640}"/>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F5E04A33-2240-CD51-39BA-525D8097AE98}"/>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B2237A95-59C3-DBF0-E5AF-B4453551C677}"/>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2A9F9F22-1BC8-779F-CF7C-5239A74A6CBE}"/>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AC156349-78FA-DEBC-B53C-B1439B2CABDE}"/>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
        <p:nvSpPr>
          <p:cNvPr id="12" name="TextBox 11">
            <a:extLst>
              <a:ext uri="{FF2B5EF4-FFF2-40B4-BE49-F238E27FC236}">
                <a16:creationId xmlns:a16="http://schemas.microsoft.com/office/drawing/2014/main" id="{2661463A-A1D5-92C6-040D-0C706EFC7D23}"/>
              </a:ext>
            </a:extLst>
          </p:cNvPr>
          <p:cNvSpPr txBox="1"/>
          <p:nvPr/>
        </p:nvSpPr>
        <p:spPr>
          <a:xfrm>
            <a:off x="4571998" y="4038272"/>
            <a:ext cx="4585373"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se enoja, no es explosivo ni susceptible</a:t>
            </a:r>
          </a:p>
        </p:txBody>
      </p:sp>
    </p:spTree>
    <p:extLst>
      <p:ext uri="{BB962C8B-B14F-4D97-AF65-F5344CB8AC3E}">
        <p14:creationId xmlns:p14="http://schemas.microsoft.com/office/powerpoint/2010/main" val="415705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15403-2644-9887-007E-10E314A7FB5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5091FF5-836B-A096-D9A1-910AE14022E9}"/>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520E6319-99AD-FDAC-565C-0ABD72965996}"/>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958FFDA5-94EE-D780-C198-E35A2F78D0B7}"/>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73724C26-9D83-8106-3854-D1030C768014}"/>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F8FDD04D-294E-AAB5-E2C9-E2C18ECB6A9D}"/>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a:t>
            </a:r>
            <a:r>
              <a:rPr lang="es-ES" sz="2400" dirty="0">
                <a:solidFill>
                  <a:srgbClr val="00B0F0"/>
                </a:solidFill>
                <a:latin typeface="Calibri"/>
              </a:rPr>
              <a:t>no se enoja fácilmente</a:t>
            </a:r>
            <a:r>
              <a:rPr lang="es-ES" sz="2400" dirty="0">
                <a:latin typeface="Calibri"/>
              </a:rPr>
              <a:t>, </a:t>
            </a:r>
            <a:r>
              <a:rPr lang="es-ES" sz="2400" u="sng" dirty="0">
                <a:latin typeface="Calibri"/>
              </a:rPr>
              <a:t>no guarda rencor.</a:t>
            </a:r>
            <a:r>
              <a:rPr lang="es-ES" sz="2400" dirty="0">
                <a:latin typeface="Calibri"/>
              </a:rPr>
              <a:t>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C575F67C-47F8-4FA1-7226-96897FB50097}"/>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0C86EAC1-699C-4974-1BD7-8C0189B64E65}"/>
              </a:ext>
            </a:extLst>
          </p:cNvPr>
          <p:cNvSpPr txBox="1"/>
          <p:nvPr/>
        </p:nvSpPr>
        <p:spPr>
          <a:xfrm>
            <a:off x="359024"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Efesios 4:31, 32</a:t>
            </a:r>
          </a:p>
        </p:txBody>
      </p:sp>
      <p:sp>
        <p:nvSpPr>
          <p:cNvPr id="4" name="2 CuadroTexto">
            <a:extLst>
              <a:ext uri="{FF2B5EF4-FFF2-40B4-BE49-F238E27FC236}">
                <a16:creationId xmlns:a16="http://schemas.microsoft.com/office/drawing/2014/main" id="{2974EADE-6A20-795A-4C9D-9C908DD0402E}"/>
              </a:ext>
            </a:extLst>
          </p:cNvPr>
          <p:cNvSpPr txBox="1"/>
          <p:nvPr/>
        </p:nvSpPr>
        <p:spPr>
          <a:xfrm>
            <a:off x="1" y="4221088"/>
            <a:ext cx="455862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Quítense de vosotros toda </a:t>
            </a:r>
            <a:r>
              <a:rPr lang="es-ES" sz="2400" u="sng" dirty="0">
                <a:solidFill>
                  <a:srgbClr val="FFFF00"/>
                </a:solidFill>
                <a:latin typeface="Calibri"/>
              </a:rPr>
              <a:t>amargura</a:t>
            </a:r>
            <a:r>
              <a:rPr lang="es-ES" sz="2400" dirty="0">
                <a:solidFill>
                  <a:srgbClr val="FFFF00"/>
                </a:solidFill>
                <a:latin typeface="Calibri"/>
              </a:rPr>
              <a:t>, enojo, ira, gritería y maledicencia, y toda malicia. </a:t>
            </a:r>
            <a:r>
              <a:rPr lang="es-ES" sz="2400" dirty="0">
                <a:latin typeface="Calibri"/>
              </a:rPr>
              <a:t>Antes sed benignos unos con otros, misericordiosos, perdonándoos unos a otros, como Dios también os perdonó a vosotros en Cristo. </a:t>
            </a:r>
          </a:p>
        </p:txBody>
      </p:sp>
      <p:sp>
        <p:nvSpPr>
          <p:cNvPr id="5" name="TextBox 4">
            <a:extLst>
              <a:ext uri="{FF2B5EF4-FFF2-40B4-BE49-F238E27FC236}">
                <a16:creationId xmlns:a16="http://schemas.microsoft.com/office/drawing/2014/main" id="{B1E2A6C7-4497-3D11-7FA3-0E67753C3935}"/>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6194E151-EB62-518F-DDAC-9622D0C2B56F}"/>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FC3A3CBC-A9E8-3CC3-E726-34E153F4C977}"/>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1CB89A6E-725B-73C0-04B0-31B92BEEF4C7}"/>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ACFFF2CD-0DED-3D14-8AB4-3A045B500003}"/>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
        <p:nvSpPr>
          <p:cNvPr id="12" name="TextBox 11">
            <a:extLst>
              <a:ext uri="{FF2B5EF4-FFF2-40B4-BE49-F238E27FC236}">
                <a16:creationId xmlns:a16="http://schemas.microsoft.com/office/drawing/2014/main" id="{9D96E7AA-5D2F-A112-F22B-A9D159229F23}"/>
              </a:ext>
            </a:extLst>
          </p:cNvPr>
          <p:cNvSpPr txBox="1"/>
          <p:nvPr/>
        </p:nvSpPr>
        <p:spPr>
          <a:xfrm>
            <a:off x="4571998" y="4038272"/>
            <a:ext cx="4585373"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se enoja, no es explosivo ni susceptible</a:t>
            </a:r>
          </a:p>
        </p:txBody>
      </p:sp>
    </p:spTree>
    <p:extLst>
      <p:ext uri="{BB962C8B-B14F-4D97-AF65-F5344CB8AC3E}">
        <p14:creationId xmlns:p14="http://schemas.microsoft.com/office/powerpoint/2010/main" val="11693214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EF924-A5E8-5667-6D3D-2215DE2C515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BD58DB41-4F4D-F3FE-424A-174C7A312BD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4BADFA8C-7068-61FB-2103-57F1C1FC5611}"/>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EC6442ED-A757-A354-8D24-B16B112F0A51}"/>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7FF4B868-B0A6-DCE2-F94B-9D463B8AD4A9}"/>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A6D0168C-AAC4-10F4-C50C-03054BA868C9}"/>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a:t>
            </a:r>
            <a:r>
              <a:rPr lang="es-ES" sz="2400" dirty="0">
                <a:solidFill>
                  <a:srgbClr val="00B0F0"/>
                </a:solidFill>
                <a:latin typeface="Calibri"/>
              </a:rPr>
              <a:t>no se enoja fácilmente</a:t>
            </a:r>
            <a:r>
              <a:rPr lang="es-ES" sz="2400" dirty="0">
                <a:latin typeface="Calibri"/>
              </a:rPr>
              <a:t>, </a:t>
            </a:r>
            <a:r>
              <a:rPr lang="es-ES" sz="2400" u="sng" dirty="0">
                <a:latin typeface="Calibri"/>
              </a:rPr>
              <a:t>no guarda rencor.</a:t>
            </a:r>
            <a:r>
              <a:rPr lang="es-ES" sz="2400" dirty="0">
                <a:latin typeface="Calibri"/>
              </a:rPr>
              <a:t> El amor no se deleita en la maldad,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BCA491CF-99DA-ADBD-7EDA-BD0ABF626EF5}"/>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5C09E498-3ED3-0F52-D2D6-42847283A319}"/>
              </a:ext>
            </a:extLst>
          </p:cNvPr>
          <p:cNvSpPr txBox="1"/>
          <p:nvPr/>
        </p:nvSpPr>
        <p:spPr>
          <a:xfrm>
            <a:off x="359024"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Efesios 4:31, 32</a:t>
            </a:r>
          </a:p>
        </p:txBody>
      </p:sp>
      <p:sp>
        <p:nvSpPr>
          <p:cNvPr id="4" name="2 CuadroTexto">
            <a:extLst>
              <a:ext uri="{FF2B5EF4-FFF2-40B4-BE49-F238E27FC236}">
                <a16:creationId xmlns:a16="http://schemas.microsoft.com/office/drawing/2014/main" id="{35BF85B7-A3DA-8C3D-B3A7-C0455DB79ACE}"/>
              </a:ext>
            </a:extLst>
          </p:cNvPr>
          <p:cNvSpPr txBox="1"/>
          <p:nvPr/>
        </p:nvSpPr>
        <p:spPr>
          <a:xfrm>
            <a:off x="1" y="4221088"/>
            <a:ext cx="4558626" cy="225106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Quítense de vosotros toda </a:t>
            </a:r>
            <a:r>
              <a:rPr lang="es-ES" sz="2400" u="sng" dirty="0">
                <a:solidFill>
                  <a:srgbClr val="FFFF00"/>
                </a:solidFill>
                <a:latin typeface="Calibri"/>
              </a:rPr>
              <a:t>amargura</a:t>
            </a:r>
            <a:r>
              <a:rPr lang="es-ES" sz="2400" dirty="0">
                <a:solidFill>
                  <a:srgbClr val="FFFF00"/>
                </a:solidFill>
                <a:latin typeface="Calibri"/>
              </a:rPr>
              <a:t>, enojo, ira, gritería y maledicencia, y toda malicia. </a:t>
            </a:r>
            <a:r>
              <a:rPr lang="es-ES" sz="2400" dirty="0">
                <a:solidFill>
                  <a:srgbClr val="00B0F0"/>
                </a:solidFill>
                <a:latin typeface="Calibri"/>
              </a:rPr>
              <a:t>Antes sed benignos unos con otros, misericordiosos, </a:t>
            </a:r>
            <a:r>
              <a:rPr lang="es-ES" sz="2400" u="sng" dirty="0">
                <a:solidFill>
                  <a:srgbClr val="00B0F0"/>
                </a:solidFill>
                <a:latin typeface="Calibri"/>
              </a:rPr>
              <a:t>perdonándoos unos a otros</a:t>
            </a:r>
            <a:r>
              <a:rPr lang="es-ES" sz="2400" dirty="0">
                <a:solidFill>
                  <a:srgbClr val="00B0F0"/>
                </a:solidFill>
                <a:latin typeface="Calibri"/>
              </a:rPr>
              <a:t>, como Dios también os perdonó a vosotros en Cristo. </a:t>
            </a:r>
          </a:p>
        </p:txBody>
      </p:sp>
      <p:sp>
        <p:nvSpPr>
          <p:cNvPr id="5" name="TextBox 4">
            <a:extLst>
              <a:ext uri="{FF2B5EF4-FFF2-40B4-BE49-F238E27FC236}">
                <a16:creationId xmlns:a16="http://schemas.microsoft.com/office/drawing/2014/main" id="{15F3888A-1148-8AA8-32D0-FC6ADD647A73}"/>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2327CC66-6C10-4FE2-AEC0-334CD64A54E6}"/>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C9D23A9A-8DC7-6D44-64E0-00C1D43A0BE2}"/>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B09A83E4-17C8-8172-C0F3-5DE2648B84FB}"/>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9E8B06A9-3B27-D54E-322E-DCE1293C00F2}"/>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
        <p:nvSpPr>
          <p:cNvPr id="12" name="TextBox 11">
            <a:extLst>
              <a:ext uri="{FF2B5EF4-FFF2-40B4-BE49-F238E27FC236}">
                <a16:creationId xmlns:a16="http://schemas.microsoft.com/office/drawing/2014/main" id="{1DE7730F-BD23-CC62-8878-213BB3E340A8}"/>
              </a:ext>
            </a:extLst>
          </p:cNvPr>
          <p:cNvSpPr txBox="1"/>
          <p:nvPr/>
        </p:nvSpPr>
        <p:spPr>
          <a:xfrm>
            <a:off x="4571998" y="4038272"/>
            <a:ext cx="4585373"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se enoja, no es explosivo ni susceptible</a:t>
            </a:r>
          </a:p>
        </p:txBody>
      </p:sp>
      <p:sp>
        <p:nvSpPr>
          <p:cNvPr id="13" name="TextBox 12">
            <a:extLst>
              <a:ext uri="{FF2B5EF4-FFF2-40B4-BE49-F238E27FC236}">
                <a16:creationId xmlns:a16="http://schemas.microsoft.com/office/drawing/2014/main" id="{5FDF70CA-69A6-2145-8F05-BCF81DE76000}"/>
              </a:ext>
            </a:extLst>
          </p:cNvPr>
          <p:cNvSpPr txBox="1"/>
          <p:nvPr/>
        </p:nvSpPr>
        <p:spPr>
          <a:xfrm>
            <a:off x="4571997" y="4410997"/>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guarda rencor, perdona y no tiene en cuenta las ofensas de los demás.</a:t>
            </a:r>
          </a:p>
        </p:txBody>
      </p:sp>
    </p:spTree>
    <p:extLst>
      <p:ext uri="{BB962C8B-B14F-4D97-AF65-F5344CB8AC3E}">
        <p14:creationId xmlns:p14="http://schemas.microsoft.com/office/powerpoint/2010/main" val="364369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3F152-8D28-2DE1-5564-BFCF44DB447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D08CD7A-F233-6D90-24A1-21D1EBA5DB87}"/>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8F86A7B3-2780-72B0-551B-1B361C944814}"/>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C5D07968-C3FF-AE7E-28AD-ECACF22B6A7B}"/>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585BE23D-FBAD-E590-A697-33324EDFF3E7}"/>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F13BDF5C-44D4-0A44-15ED-A9AB04CCC33F}"/>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a:t>
            </a:r>
            <a:r>
              <a:rPr lang="es-ES" sz="2400" dirty="0">
                <a:solidFill>
                  <a:srgbClr val="00B0F0"/>
                </a:solidFill>
                <a:latin typeface="Calibri"/>
              </a:rPr>
              <a:t>no se enoja fácilmente</a:t>
            </a:r>
            <a:r>
              <a:rPr lang="es-ES" sz="2400" dirty="0">
                <a:latin typeface="Calibri"/>
              </a:rPr>
              <a:t>, </a:t>
            </a:r>
            <a:r>
              <a:rPr lang="es-ES" sz="2400" u="sng" dirty="0">
                <a:latin typeface="Calibri"/>
              </a:rPr>
              <a:t>no guarda rencor.</a:t>
            </a:r>
            <a:r>
              <a:rPr lang="es-ES" sz="2400" dirty="0">
                <a:latin typeface="Calibri"/>
              </a:rPr>
              <a:t> </a:t>
            </a:r>
            <a:r>
              <a:rPr lang="es-ES" sz="2400" dirty="0">
                <a:solidFill>
                  <a:srgbClr val="FFFF00"/>
                </a:solidFill>
                <a:latin typeface="Calibri"/>
              </a:rPr>
              <a:t>El amor no se deleita en la maldad</a:t>
            </a:r>
            <a:r>
              <a:rPr lang="es-ES" sz="2400" dirty="0">
                <a:latin typeface="Calibri"/>
              </a:rPr>
              <a:t>,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1ABF60CF-2A47-53A4-3920-EEE2D3BEB3B2}"/>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173B59BB-4B54-3496-41AB-CD629FE5FE93}"/>
              </a:ext>
            </a:extLst>
          </p:cNvPr>
          <p:cNvSpPr txBox="1"/>
          <p:nvPr/>
        </p:nvSpPr>
        <p:spPr>
          <a:xfrm>
            <a:off x="359024"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Amós 5:15</a:t>
            </a:r>
          </a:p>
        </p:txBody>
      </p:sp>
      <p:sp>
        <p:nvSpPr>
          <p:cNvPr id="4" name="2 CuadroTexto">
            <a:extLst>
              <a:ext uri="{FF2B5EF4-FFF2-40B4-BE49-F238E27FC236}">
                <a16:creationId xmlns:a16="http://schemas.microsoft.com/office/drawing/2014/main" id="{6342598C-12BF-161A-6C74-748C02AA912A}"/>
              </a:ext>
            </a:extLst>
          </p:cNvPr>
          <p:cNvSpPr txBox="1"/>
          <p:nvPr/>
        </p:nvSpPr>
        <p:spPr>
          <a:xfrm>
            <a:off x="216025" y="4221088"/>
            <a:ext cx="4139951"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Aborreced el mal, y amad el bien, y estableced la justicia en juicio; quizá Jehová Dios de los ejércitos tendrá piedad del remanente de José. </a:t>
            </a:r>
          </a:p>
        </p:txBody>
      </p:sp>
      <p:sp>
        <p:nvSpPr>
          <p:cNvPr id="5" name="TextBox 4">
            <a:extLst>
              <a:ext uri="{FF2B5EF4-FFF2-40B4-BE49-F238E27FC236}">
                <a16:creationId xmlns:a16="http://schemas.microsoft.com/office/drawing/2014/main" id="{D54D31D7-AD91-85B9-42B0-056BCF1D693D}"/>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A6055FE6-928D-1616-FBEC-3532B6F10FCB}"/>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86AFD7F3-C2DF-1BBD-7216-B51F042A3270}"/>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A0912A65-2FD8-4664-680E-32D276722037}"/>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5847AC39-DF59-3194-367E-13488B08DF7B}"/>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
        <p:nvSpPr>
          <p:cNvPr id="12" name="TextBox 11">
            <a:extLst>
              <a:ext uri="{FF2B5EF4-FFF2-40B4-BE49-F238E27FC236}">
                <a16:creationId xmlns:a16="http://schemas.microsoft.com/office/drawing/2014/main" id="{BCFEE7EB-B76D-7D44-4F60-B254691CD37D}"/>
              </a:ext>
            </a:extLst>
          </p:cNvPr>
          <p:cNvSpPr txBox="1"/>
          <p:nvPr/>
        </p:nvSpPr>
        <p:spPr>
          <a:xfrm>
            <a:off x="4571998" y="4038272"/>
            <a:ext cx="4585373"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se enoja, no es explosivo ni susceptible</a:t>
            </a:r>
          </a:p>
        </p:txBody>
      </p:sp>
      <p:sp>
        <p:nvSpPr>
          <p:cNvPr id="13" name="TextBox 12">
            <a:extLst>
              <a:ext uri="{FF2B5EF4-FFF2-40B4-BE49-F238E27FC236}">
                <a16:creationId xmlns:a16="http://schemas.microsoft.com/office/drawing/2014/main" id="{B1C939A8-E7E6-B578-1CAF-766DB75A0725}"/>
              </a:ext>
            </a:extLst>
          </p:cNvPr>
          <p:cNvSpPr txBox="1"/>
          <p:nvPr/>
        </p:nvSpPr>
        <p:spPr>
          <a:xfrm>
            <a:off x="4571997" y="4410997"/>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guarda rencor, perdona y no tiene en cuenta las ofensas de los demás.</a:t>
            </a:r>
          </a:p>
        </p:txBody>
      </p:sp>
    </p:spTree>
    <p:extLst>
      <p:ext uri="{BB962C8B-B14F-4D97-AF65-F5344CB8AC3E}">
        <p14:creationId xmlns:p14="http://schemas.microsoft.com/office/powerpoint/2010/main" val="209919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607BE-4FB9-F069-4719-086D33CE178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E98D2AA-8E72-E8E2-0166-5AEF23AA2FA5}"/>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1FCFF409-F68A-85D7-3E93-109D778A0576}"/>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E34D7D79-6366-1E23-32E7-055B39465A2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4929BA7B-9055-2861-8449-9F1C71E9FF3C}"/>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DB9A978E-F74B-9166-5790-CC3DF8D88334}"/>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a:t>
            </a:r>
            <a:r>
              <a:rPr lang="es-ES" sz="2400" dirty="0">
                <a:solidFill>
                  <a:srgbClr val="00B0F0"/>
                </a:solidFill>
                <a:latin typeface="Calibri"/>
              </a:rPr>
              <a:t>no se enoja fácilmente</a:t>
            </a:r>
            <a:r>
              <a:rPr lang="es-ES" sz="2400" dirty="0">
                <a:latin typeface="Calibri"/>
              </a:rPr>
              <a:t>, </a:t>
            </a:r>
            <a:r>
              <a:rPr lang="es-ES" sz="2400" u="sng" dirty="0">
                <a:latin typeface="Calibri"/>
              </a:rPr>
              <a:t>no guarda rencor.</a:t>
            </a:r>
            <a:r>
              <a:rPr lang="es-ES" sz="2400" dirty="0">
                <a:latin typeface="Calibri"/>
              </a:rPr>
              <a:t> </a:t>
            </a:r>
            <a:r>
              <a:rPr lang="es-ES" sz="2400" dirty="0">
                <a:solidFill>
                  <a:srgbClr val="FFFF00"/>
                </a:solidFill>
                <a:latin typeface="Calibri"/>
              </a:rPr>
              <a:t>El amor no se deleita en la maldad</a:t>
            </a:r>
            <a:r>
              <a:rPr lang="es-ES" sz="2400" dirty="0">
                <a:latin typeface="Calibri"/>
              </a:rPr>
              <a:t>,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AA7C1068-70FA-77D4-F82C-72CE204764F0}"/>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A27A800B-1B89-B9DF-6874-D0D5A4851756}"/>
              </a:ext>
            </a:extLst>
          </p:cNvPr>
          <p:cNvSpPr txBox="1"/>
          <p:nvPr/>
        </p:nvSpPr>
        <p:spPr>
          <a:xfrm>
            <a:off x="359024"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Amós 5:15</a:t>
            </a:r>
          </a:p>
        </p:txBody>
      </p:sp>
      <p:sp>
        <p:nvSpPr>
          <p:cNvPr id="4" name="2 CuadroTexto">
            <a:extLst>
              <a:ext uri="{FF2B5EF4-FFF2-40B4-BE49-F238E27FC236}">
                <a16:creationId xmlns:a16="http://schemas.microsoft.com/office/drawing/2014/main" id="{88A27142-B70F-70EF-1D97-DD81A1851853}"/>
              </a:ext>
            </a:extLst>
          </p:cNvPr>
          <p:cNvSpPr txBox="1"/>
          <p:nvPr/>
        </p:nvSpPr>
        <p:spPr>
          <a:xfrm>
            <a:off x="216025" y="4221088"/>
            <a:ext cx="4139951"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Aborreced el mal, y amad el bien,</a:t>
            </a:r>
            <a:r>
              <a:rPr lang="es-ES" sz="2400" dirty="0">
                <a:latin typeface="Calibri"/>
              </a:rPr>
              <a:t> y estableced la justicia en juicio; quizá Jehová Dios de los ejércitos tendrá piedad del remanente de José. </a:t>
            </a:r>
          </a:p>
        </p:txBody>
      </p:sp>
      <p:sp>
        <p:nvSpPr>
          <p:cNvPr id="5" name="TextBox 4">
            <a:extLst>
              <a:ext uri="{FF2B5EF4-FFF2-40B4-BE49-F238E27FC236}">
                <a16:creationId xmlns:a16="http://schemas.microsoft.com/office/drawing/2014/main" id="{6A4B2F29-63C5-1256-305F-1F66DBBD96DF}"/>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F62C12D8-0DEB-1DD8-C156-A7EC213B8872}"/>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31FF227D-3B52-4F70-09E1-97C5D09C97DE}"/>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A0FCC25C-9852-E70E-A52A-F1D17B56189C}"/>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9780340B-7AE5-7479-8998-4A631115C3CB}"/>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
        <p:nvSpPr>
          <p:cNvPr id="12" name="TextBox 11">
            <a:extLst>
              <a:ext uri="{FF2B5EF4-FFF2-40B4-BE49-F238E27FC236}">
                <a16:creationId xmlns:a16="http://schemas.microsoft.com/office/drawing/2014/main" id="{73343711-D597-3CC2-71D3-C43167B68AAF}"/>
              </a:ext>
            </a:extLst>
          </p:cNvPr>
          <p:cNvSpPr txBox="1"/>
          <p:nvPr/>
        </p:nvSpPr>
        <p:spPr>
          <a:xfrm>
            <a:off x="4571998" y="4038272"/>
            <a:ext cx="4585373"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se enoja, no es explosivo ni susceptible</a:t>
            </a:r>
          </a:p>
        </p:txBody>
      </p:sp>
      <p:sp>
        <p:nvSpPr>
          <p:cNvPr id="13" name="TextBox 12">
            <a:extLst>
              <a:ext uri="{FF2B5EF4-FFF2-40B4-BE49-F238E27FC236}">
                <a16:creationId xmlns:a16="http://schemas.microsoft.com/office/drawing/2014/main" id="{014F59EB-43D3-1D2C-BD36-63CDFF0D0C04}"/>
              </a:ext>
            </a:extLst>
          </p:cNvPr>
          <p:cNvSpPr txBox="1"/>
          <p:nvPr/>
        </p:nvSpPr>
        <p:spPr>
          <a:xfrm>
            <a:off x="4571997" y="4410997"/>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guarda rencor, perdona y no tiene en cuenta las ofensas de los demás.</a:t>
            </a:r>
          </a:p>
        </p:txBody>
      </p:sp>
    </p:spTree>
    <p:extLst>
      <p:ext uri="{BB962C8B-B14F-4D97-AF65-F5344CB8AC3E}">
        <p14:creationId xmlns:p14="http://schemas.microsoft.com/office/powerpoint/2010/main" val="30345340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AD132-59EF-D2F5-AEDA-4932FCDF501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BFB1960-3233-34F3-CEE0-8AE7F5B183D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3B849A20-B198-7EE3-AA10-F3E7DC9AABE4}"/>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3140B09A-187A-C446-05BF-C06589DD3E48}"/>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D2FB3DAE-DC45-C51B-623D-A3E6FFA9711A}"/>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 13:4-7 (NVI)</a:t>
            </a:r>
          </a:p>
        </p:txBody>
      </p:sp>
      <p:sp>
        <p:nvSpPr>
          <p:cNvPr id="27" name="2 CuadroTexto">
            <a:extLst>
              <a:ext uri="{FF2B5EF4-FFF2-40B4-BE49-F238E27FC236}">
                <a16:creationId xmlns:a16="http://schemas.microsoft.com/office/drawing/2014/main" id="{902B5A35-9629-4A1B-2BF4-6422894E4B50}"/>
              </a:ext>
            </a:extLst>
          </p:cNvPr>
          <p:cNvSpPr txBox="1"/>
          <p:nvPr/>
        </p:nvSpPr>
        <p:spPr>
          <a:xfrm>
            <a:off x="0" y="483403"/>
            <a:ext cx="4591023" cy="317439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es paciente</a:t>
            </a:r>
            <a:r>
              <a:rPr lang="es-ES" sz="2400" dirty="0">
                <a:latin typeface="Calibri"/>
              </a:rPr>
              <a:t>, </a:t>
            </a:r>
            <a:r>
              <a:rPr lang="es-ES" sz="2400" dirty="0">
                <a:solidFill>
                  <a:srgbClr val="00B0F0"/>
                </a:solidFill>
                <a:latin typeface="Calibri"/>
              </a:rPr>
              <a:t>es bondadoso. </a:t>
            </a:r>
            <a:r>
              <a:rPr lang="es-ES" sz="2400" u="sng" dirty="0">
                <a:latin typeface="Calibri"/>
              </a:rPr>
              <a:t>El amor no es envidioso</a:t>
            </a:r>
            <a:r>
              <a:rPr lang="es-ES" sz="2400" dirty="0">
                <a:latin typeface="Calibri"/>
              </a:rPr>
              <a:t> </a:t>
            </a:r>
            <a:r>
              <a:rPr lang="es-ES" sz="2400" dirty="0">
                <a:solidFill>
                  <a:srgbClr val="FFFF00"/>
                </a:solidFill>
                <a:latin typeface="Calibri"/>
              </a:rPr>
              <a:t>ni presumido</a:t>
            </a:r>
            <a:r>
              <a:rPr lang="es-ES" sz="2400" dirty="0">
                <a:latin typeface="Calibri"/>
              </a:rPr>
              <a:t> </a:t>
            </a:r>
            <a:r>
              <a:rPr lang="es-ES" sz="2400" dirty="0">
                <a:solidFill>
                  <a:srgbClr val="00B0F0"/>
                </a:solidFill>
                <a:latin typeface="Calibri"/>
              </a:rPr>
              <a:t>ni orgulloso</a:t>
            </a:r>
            <a:r>
              <a:rPr lang="es-ES" sz="2400" dirty="0">
                <a:latin typeface="Calibri"/>
              </a:rPr>
              <a:t>. </a:t>
            </a:r>
            <a:r>
              <a:rPr lang="es-ES" sz="2400" u="sng" dirty="0">
                <a:latin typeface="Calibri"/>
              </a:rPr>
              <a:t>No se comporta con rudeza</a:t>
            </a:r>
            <a:r>
              <a:rPr lang="es-ES" sz="2400" dirty="0">
                <a:latin typeface="Calibri"/>
              </a:rPr>
              <a:t>, </a:t>
            </a:r>
            <a:r>
              <a:rPr lang="es-ES" sz="2400" dirty="0">
                <a:solidFill>
                  <a:srgbClr val="FFFF00"/>
                </a:solidFill>
                <a:latin typeface="Calibri"/>
              </a:rPr>
              <a:t>no es egoísta</a:t>
            </a:r>
            <a:r>
              <a:rPr lang="es-ES" sz="2400" dirty="0">
                <a:latin typeface="Calibri"/>
              </a:rPr>
              <a:t>, </a:t>
            </a:r>
            <a:r>
              <a:rPr lang="es-ES" sz="2400" dirty="0">
                <a:solidFill>
                  <a:srgbClr val="00B0F0"/>
                </a:solidFill>
                <a:latin typeface="Calibri"/>
              </a:rPr>
              <a:t>no se enoja fácilmente</a:t>
            </a:r>
            <a:r>
              <a:rPr lang="es-ES" sz="2400" dirty="0">
                <a:latin typeface="Calibri"/>
              </a:rPr>
              <a:t>, </a:t>
            </a:r>
            <a:r>
              <a:rPr lang="es-ES" sz="2400" u="sng" dirty="0">
                <a:latin typeface="Calibri"/>
              </a:rPr>
              <a:t>no guarda rencor.</a:t>
            </a:r>
            <a:r>
              <a:rPr lang="es-ES" sz="2400" dirty="0">
                <a:latin typeface="Calibri"/>
              </a:rPr>
              <a:t> </a:t>
            </a:r>
            <a:r>
              <a:rPr lang="es-ES" sz="2400" dirty="0">
                <a:solidFill>
                  <a:srgbClr val="FFFF00"/>
                </a:solidFill>
                <a:latin typeface="Calibri"/>
              </a:rPr>
              <a:t>El amor no se deleita en la maldad</a:t>
            </a:r>
            <a:r>
              <a:rPr lang="es-ES" sz="2400" dirty="0">
                <a:latin typeface="Calibri"/>
              </a:rPr>
              <a:t>, sino que </a:t>
            </a:r>
            <a:r>
              <a:rPr lang="es-ES" sz="2400" dirty="0">
                <a:solidFill>
                  <a:srgbClr val="00B0F0"/>
                </a:solidFill>
                <a:latin typeface="Calibri"/>
              </a:rPr>
              <a:t>se regocija con la verdad</a:t>
            </a:r>
            <a:r>
              <a:rPr lang="es-ES" sz="2400" dirty="0">
                <a:latin typeface="Calibri"/>
              </a:rPr>
              <a:t>. </a:t>
            </a:r>
            <a:r>
              <a:rPr lang="es-ES" sz="2400" u="sng" dirty="0">
                <a:latin typeface="Calibri"/>
              </a:rPr>
              <a:t>Todo lo disculpa</a:t>
            </a:r>
            <a:r>
              <a:rPr lang="es-ES" sz="2400" dirty="0">
                <a:latin typeface="Calibri"/>
              </a:rPr>
              <a:t>, </a:t>
            </a:r>
            <a:r>
              <a:rPr lang="es-ES" sz="2400" dirty="0">
                <a:solidFill>
                  <a:srgbClr val="FFFF00"/>
                </a:solidFill>
                <a:latin typeface="Calibri"/>
              </a:rPr>
              <a:t>todo lo cree</a:t>
            </a:r>
            <a:r>
              <a:rPr lang="es-ES" sz="2400" dirty="0">
                <a:latin typeface="Calibri"/>
              </a:rPr>
              <a:t>, </a:t>
            </a:r>
            <a:r>
              <a:rPr lang="es-ES" sz="2400" dirty="0">
                <a:solidFill>
                  <a:srgbClr val="00B0F0"/>
                </a:solidFill>
                <a:latin typeface="Calibri"/>
              </a:rPr>
              <a:t>todo lo espera</a:t>
            </a:r>
            <a:r>
              <a:rPr lang="es-ES" sz="2400" dirty="0">
                <a:latin typeface="Calibri"/>
              </a:rPr>
              <a:t>, </a:t>
            </a:r>
            <a:r>
              <a:rPr lang="es-ES" sz="2400" u="sng" dirty="0">
                <a:latin typeface="Calibri"/>
              </a:rPr>
              <a:t>todo lo soporta</a:t>
            </a:r>
            <a:r>
              <a:rPr lang="es-ES" sz="2400" dirty="0">
                <a:latin typeface="Calibri"/>
              </a:rPr>
              <a:t>.</a:t>
            </a:r>
          </a:p>
        </p:txBody>
      </p:sp>
      <p:sp>
        <p:nvSpPr>
          <p:cNvPr id="16" name="TextBox 15">
            <a:extLst>
              <a:ext uri="{FF2B5EF4-FFF2-40B4-BE49-F238E27FC236}">
                <a16:creationId xmlns:a16="http://schemas.microsoft.com/office/drawing/2014/main" id="{626968D0-7A02-F8DE-AE6D-555DAB688E21}"/>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2" name="1 CuadroTexto">
            <a:extLst>
              <a:ext uri="{FF2B5EF4-FFF2-40B4-BE49-F238E27FC236}">
                <a16:creationId xmlns:a16="http://schemas.microsoft.com/office/drawing/2014/main" id="{17CFB03C-F080-BA3E-E62B-B173F6FE10F2}"/>
              </a:ext>
            </a:extLst>
          </p:cNvPr>
          <p:cNvSpPr txBox="1"/>
          <p:nvPr/>
        </p:nvSpPr>
        <p:spPr>
          <a:xfrm>
            <a:off x="359024" y="3738969"/>
            <a:ext cx="3780928"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Amós 5:15</a:t>
            </a:r>
          </a:p>
        </p:txBody>
      </p:sp>
      <p:sp>
        <p:nvSpPr>
          <p:cNvPr id="4" name="2 CuadroTexto">
            <a:extLst>
              <a:ext uri="{FF2B5EF4-FFF2-40B4-BE49-F238E27FC236}">
                <a16:creationId xmlns:a16="http://schemas.microsoft.com/office/drawing/2014/main" id="{45D0F5FF-994B-AAE9-D9C5-626432A91354}"/>
              </a:ext>
            </a:extLst>
          </p:cNvPr>
          <p:cNvSpPr txBox="1"/>
          <p:nvPr/>
        </p:nvSpPr>
        <p:spPr>
          <a:xfrm>
            <a:off x="216025" y="4221088"/>
            <a:ext cx="4139951"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Aborreced el mal, y amad el bien,</a:t>
            </a:r>
            <a:r>
              <a:rPr lang="es-ES" sz="2400" dirty="0">
                <a:latin typeface="Calibri"/>
              </a:rPr>
              <a:t> </a:t>
            </a:r>
            <a:r>
              <a:rPr lang="es-ES" sz="2400" dirty="0">
                <a:solidFill>
                  <a:srgbClr val="00B0F0"/>
                </a:solidFill>
                <a:latin typeface="Calibri"/>
              </a:rPr>
              <a:t>y estableced la justicia en juicio; quizá Jehová Dios de los ejércitos tendrá piedad del remanente de José. </a:t>
            </a:r>
          </a:p>
        </p:txBody>
      </p:sp>
      <p:sp>
        <p:nvSpPr>
          <p:cNvPr id="5" name="TextBox 4">
            <a:extLst>
              <a:ext uri="{FF2B5EF4-FFF2-40B4-BE49-F238E27FC236}">
                <a16:creationId xmlns:a16="http://schemas.microsoft.com/office/drawing/2014/main" id="{B4D815F9-B0B9-E7B0-7B80-7EB1CF9029C1}"/>
              </a:ext>
            </a:extLst>
          </p:cNvPr>
          <p:cNvSpPr txBox="1"/>
          <p:nvPr/>
        </p:nvSpPr>
        <p:spPr>
          <a:xfrm>
            <a:off x="4558627" y="1392427"/>
            <a:ext cx="4585373"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envidioso, evita la rivalidad espiritual</a:t>
            </a:r>
          </a:p>
        </p:txBody>
      </p:sp>
      <p:sp>
        <p:nvSpPr>
          <p:cNvPr id="7" name="TextBox 6">
            <a:extLst>
              <a:ext uri="{FF2B5EF4-FFF2-40B4-BE49-F238E27FC236}">
                <a16:creationId xmlns:a16="http://schemas.microsoft.com/office/drawing/2014/main" id="{0083E7F4-5DE6-88D5-7900-B232DAC76651}"/>
              </a:ext>
            </a:extLst>
          </p:cNvPr>
          <p:cNvSpPr txBox="1"/>
          <p:nvPr/>
        </p:nvSpPr>
        <p:spPr>
          <a:xfrm>
            <a:off x="4565314" y="171007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presumido, no hace que “la persona se centre en sí misma”</a:t>
            </a:r>
          </a:p>
        </p:txBody>
      </p:sp>
      <p:sp>
        <p:nvSpPr>
          <p:cNvPr id="8" name="TextBox 7">
            <a:extLst>
              <a:ext uri="{FF2B5EF4-FFF2-40B4-BE49-F238E27FC236}">
                <a16:creationId xmlns:a16="http://schemas.microsoft.com/office/drawing/2014/main" id="{0CB2980A-CAF3-0A73-3CC0-F9182C3051E8}"/>
              </a:ext>
            </a:extLst>
          </p:cNvPr>
          <p:cNvSpPr txBox="1"/>
          <p:nvPr/>
        </p:nvSpPr>
        <p:spPr>
          <a:xfrm>
            <a:off x="4565314" y="2313798"/>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 no se cree superior a los demás</a:t>
            </a:r>
          </a:p>
        </p:txBody>
      </p:sp>
      <p:sp>
        <p:nvSpPr>
          <p:cNvPr id="9" name="TextBox 8">
            <a:extLst>
              <a:ext uri="{FF2B5EF4-FFF2-40B4-BE49-F238E27FC236}">
                <a16:creationId xmlns:a16="http://schemas.microsoft.com/office/drawing/2014/main" id="{ED7268C4-40C7-655F-F775-A4EA54D418D2}"/>
              </a:ext>
            </a:extLst>
          </p:cNvPr>
          <p:cNvSpPr txBox="1"/>
          <p:nvPr/>
        </p:nvSpPr>
        <p:spPr>
          <a:xfrm>
            <a:off x="4572000" y="2896906"/>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es rudo, evita toda conducta furiosa, grosera, ofensiva o vergonzosa</a:t>
            </a:r>
          </a:p>
        </p:txBody>
      </p:sp>
      <p:sp>
        <p:nvSpPr>
          <p:cNvPr id="10" name="TextBox 9">
            <a:extLst>
              <a:ext uri="{FF2B5EF4-FFF2-40B4-BE49-F238E27FC236}">
                <a16:creationId xmlns:a16="http://schemas.microsoft.com/office/drawing/2014/main" id="{275CE863-C24F-0137-C809-E7A6977C5AEE}"/>
              </a:ext>
            </a:extLst>
          </p:cNvPr>
          <p:cNvSpPr txBox="1"/>
          <p:nvPr/>
        </p:nvSpPr>
        <p:spPr>
          <a:xfrm>
            <a:off x="4571999" y="3447415"/>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 es capaz a renunciar a ciertos derechos por el bien de los  demás</a:t>
            </a:r>
          </a:p>
        </p:txBody>
      </p:sp>
      <p:sp>
        <p:nvSpPr>
          <p:cNvPr id="12" name="TextBox 11">
            <a:extLst>
              <a:ext uri="{FF2B5EF4-FFF2-40B4-BE49-F238E27FC236}">
                <a16:creationId xmlns:a16="http://schemas.microsoft.com/office/drawing/2014/main" id="{BD6B2C3F-498F-1C70-D720-25BA0A9D7255}"/>
              </a:ext>
            </a:extLst>
          </p:cNvPr>
          <p:cNvSpPr txBox="1"/>
          <p:nvPr/>
        </p:nvSpPr>
        <p:spPr>
          <a:xfrm>
            <a:off x="4571998" y="4038272"/>
            <a:ext cx="4585373"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se enoja, no es explosivo ni susceptible</a:t>
            </a:r>
          </a:p>
        </p:txBody>
      </p:sp>
      <p:sp>
        <p:nvSpPr>
          <p:cNvPr id="13" name="TextBox 12">
            <a:extLst>
              <a:ext uri="{FF2B5EF4-FFF2-40B4-BE49-F238E27FC236}">
                <a16:creationId xmlns:a16="http://schemas.microsoft.com/office/drawing/2014/main" id="{5FD10D21-39B3-FB15-588E-13B5D2149717}"/>
              </a:ext>
            </a:extLst>
          </p:cNvPr>
          <p:cNvSpPr txBox="1"/>
          <p:nvPr/>
        </p:nvSpPr>
        <p:spPr>
          <a:xfrm>
            <a:off x="4571997" y="4410997"/>
            <a:ext cx="4585373"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guarda rencor, perdona y no tiene en cuenta las ofensas de los demás.</a:t>
            </a:r>
          </a:p>
        </p:txBody>
      </p:sp>
      <p:sp>
        <p:nvSpPr>
          <p:cNvPr id="14" name="TextBox 13">
            <a:extLst>
              <a:ext uri="{FF2B5EF4-FFF2-40B4-BE49-F238E27FC236}">
                <a16:creationId xmlns:a16="http://schemas.microsoft.com/office/drawing/2014/main" id="{D6A147D0-B998-4476-E79B-99773F9033B7}"/>
              </a:ext>
            </a:extLst>
          </p:cNvPr>
          <p:cNvSpPr txBox="1"/>
          <p:nvPr/>
        </p:nvSpPr>
        <p:spPr>
          <a:xfrm>
            <a:off x="4581512" y="4994105"/>
            <a:ext cx="4585373"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No se deleita en la maldad, no disfruta del pecado propio o ajeno</a:t>
            </a:r>
          </a:p>
        </p:txBody>
      </p:sp>
    </p:spTree>
    <p:extLst>
      <p:ext uri="{BB962C8B-B14F-4D97-AF65-F5344CB8AC3E}">
        <p14:creationId xmlns:p14="http://schemas.microsoft.com/office/powerpoint/2010/main" val="217409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180B8-60CC-D66E-DFA2-D7E54D8ED5B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11437AE-3DF3-2E6F-0341-2C0A187E593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14081F1B-6375-6DB4-4DA9-67EB980DE5B5}"/>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4ED46688-C23E-B1F8-26CF-55A84503C934}"/>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86722A69-7D6F-7661-19A4-A1CC8AC5F773}"/>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Juan 4:8-11</a:t>
            </a:r>
          </a:p>
        </p:txBody>
      </p:sp>
      <p:sp>
        <p:nvSpPr>
          <p:cNvPr id="27" name="2 CuadroTexto">
            <a:extLst>
              <a:ext uri="{FF2B5EF4-FFF2-40B4-BE49-F238E27FC236}">
                <a16:creationId xmlns:a16="http://schemas.microsoft.com/office/drawing/2014/main" id="{ECAF1984-FBD4-10B0-DB41-23EE78BE9987}"/>
              </a:ext>
            </a:extLst>
          </p:cNvPr>
          <p:cNvSpPr txBox="1"/>
          <p:nvPr/>
        </p:nvSpPr>
        <p:spPr>
          <a:xfrm>
            <a:off x="0" y="483403"/>
            <a:ext cx="4591023"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El que no ama, no ha conocido a Dios; porque Dios es amor. En esto se mostró el amor de Dios para con nosotros, en que Dios envió a su Hijo unigénito al mundo, para que vivamos por él. En esto consiste el amor: no en que nosotros hayamos amado a Dios, sino en que él nos amó a nosotros, y envió a su Hijo en propiciación por nuestros pecados. Amados, si Dios nos ha amado así, debemos también nosotros amarnos unos a otros. </a:t>
            </a:r>
          </a:p>
        </p:txBody>
      </p:sp>
      <p:sp>
        <p:nvSpPr>
          <p:cNvPr id="16" name="TextBox 15">
            <a:extLst>
              <a:ext uri="{FF2B5EF4-FFF2-40B4-BE49-F238E27FC236}">
                <a16:creationId xmlns:a16="http://schemas.microsoft.com/office/drawing/2014/main" id="{099A80AE-DFA7-F490-F784-D74B166087F0}"/>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C54DA9A8-B619-D190-4D18-8D9EF5C9DE97}"/>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18" name="TextBox 17">
            <a:extLst>
              <a:ext uri="{FF2B5EF4-FFF2-40B4-BE49-F238E27FC236}">
                <a16:creationId xmlns:a16="http://schemas.microsoft.com/office/drawing/2014/main" id="{6E2FC191-D7C7-02A4-3A97-CA9CDB72FF74}"/>
              </a:ext>
            </a:extLst>
          </p:cNvPr>
          <p:cNvSpPr txBox="1"/>
          <p:nvPr/>
        </p:nvSpPr>
        <p:spPr>
          <a:xfrm>
            <a:off x="4570308" y="2295593"/>
            <a:ext cx="2116425"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20" name="TextBox 19">
            <a:extLst>
              <a:ext uri="{FF2B5EF4-FFF2-40B4-BE49-F238E27FC236}">
                <a16:creationId xmlns:a16="http://schemas.microsoft.com/office/drawing/2014/main" id="{13350242-027C-34AE-0D5F-CEAABEA69867}"/>
              </a:ext>
            </a:extLst>
          </p:cNvPr>
          <p:cNvSpPr txBox="1"/>
          <p:nvPr/>
        </p:nvSpPr>
        <p:spPr>
          <a:xfrm>
            <a:off x="6692717" y="2296791"/>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no hace el amor</a:t>
            </a:r>
          </a:p>
        </p:txBody>
      </p:sp>
      <p:sp>
        <p:nvSpPr>
          <p:cNvPr id="22" name="TextBox 21">
            <a:extLst>
              <a:ext uri="{FF2B5EF4-FFF2-40B4-BE49-F238E27FC236}">
                <a16:creationId xmlns:a16="http://schemas.microsoft.com/office/drawing/2014/main" id="{F2EC6804-A05C-43AE-00B5-0117FFB57006}"/>
              </a:ext>
            </a:extLst>
          </p:cNvPr>
          <p:cNvSpPr txBox="1"/>
          <p:nvPr/>
        </p:nvSpPr>
        <p:spPr>
          <a:xfrm>
            <a:off x="4576294" y="2620838"/>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a:t>
            </a:r>
          </a:p>
        </p:txBody>
      </p:sp>
      <p:sp>
        <p:nvSpPr>
          <p:cNvPr id="25" name="TextBox 24">
            <a:extLst>
              <a:ext uri="{FF2B5EF4-FFF2-40B4-BE49-F238E27FC236}">
                <a16:creationId xmlns:a16="http://schemas.microsoft.com/office/drawing/2014/main" id="{C9716E93-0AC0-75B0-854F-EEAF7D06A38A}"/>
              </a:ext>
            </a:extLst>
          </p:cNvPr>
          <p:cNvSpPr txBox="1"/>
          <p:nvPr/>
        </p:nvSpPr>
        <p:spPr>
          <a:xfrm>
            <a:off x="4570309" y="2944885"/>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a:t>
            </a:r>
          </a:p>
        </p:txBody>
      </p:sp>
      <p:sp>
        <p:nvSpPr>
          <p:cNvPr id="29" name="TextBox 28">
            <a:extLst>
              <a:ext uri="{FF2B5EF4-FFF2-40B4-BE49-F238E27FC236}">
                <a16:creationId xmlns:a16="http://schemas.microsoft.com/office/drawing/2014/main" id="{959DCE7B-1B1C-E072-3521-71343C800A88}"/>
              </a:ext>
            </a:extLst>
          </p:cNvPr>
          <p:cNvSpPr txBox="1"/>
          <p:nvPr/>
        </p:nvSpPr>
        <p:spPr>
          <a:xfrm>
            <a:off x="6688603" y="2613136"/>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envidioso</a:t>
            </a:r>
          </a:p>
        </p:txBody>
      </p:sp>
      <p:sp>
        <p:nvSpPr>
          <p:cNvPr id="31" name="TextBox 30">
            <a:extLst>
              <a:ext uri="{FF2B5EF4-FFF2-40B4-BE49-F238E27FC236}">
                <a16:creationId xmlns:a16="http://schemas.microsoft.com/office/drawing/2014/main" id="{0BB3A047-F923-448C-F154-AC5AC33EBF1B}"/>
              </a:ext>
            </a:extLst>
          </p:cNvPr>
          <p:cNvSpPr txBox="1"/>
          <p:nvPr/>
        </p:nvSpPr>
        <p:spPr>
          <a:xfrm>
            <a:off x="6692717" y="295258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presumido</a:t>
            </a:r>
          </a:p>
        </p:txBody>
      </p:sp>
      <p:sp>
        <p:nvSpPr>
          <p:cNvPr id="33" name="TextBox 32">
            <a:extLst>
              <a:ext uri="{FF2B5EF4-FFF2-40B4-BE49-F238E27FC236}">
                <a16:creationId xmlns:a16="http://schemas.microsoft.com/office/drawing/2014/main" id="{B88C6A21-6D89-71B2-F0A3-0147B378D4C2}"/>
              </a:ext>
            </a:extLst>
          </p:cNvPr>
          <p:cNvSpPr txBox="1"/>
          <p:nvPr/>
        </p:nvSpPr>
        <p:spPr>
          <a:xfrm>
            <a:off x="6707626" y="3299743"/>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a:t>
            </a:r>
          </a:p>
        </p:txBody>
      </p:sp>
      <p:sp>
        <p:nvSpPr>
          <p:cNvPr id="35" name="TextBox 34">
            <a:extLst>
              <a:ext uri="{FF2B5EF4-FFF2-40B4-BE49-F238E27FC236}">
                <a16:creationId xmlns:a16="http://schemas.microsoft.com/office/drawing/2014/main" id="{E8A58811-0B5E-D22D-4B4D-5C55DF7F27FF}"/>
              </a:ext>
            </a:extLst>
          </p:cNvPr>
          <p:cNvSpPr txBox="1"/>
          <p:nvPr/>
        </p:nvSpPr>
        <p:spPr>
          <a:xfrm>
            <a:off x="6702954" y="3654972"/>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rudo</a:t>
            </a:r>
          </a:p>
        </p:txBody>
      </p:sp>
      <p:sp>
        <p:nvSpPr>
          <p:cNvPr id="37" name="TextBox 36">
            <a:extLst>
              <a:ext uri="{FF2B5EF4-FFF2-40B4-BE49-F238E27FC236}">
                <a16:creationId xmlns:a16="http://schemas.microsoft.com/office/drawing/2014/main" id="{2807D289-8D65-68B4-8F1F-009B93C5344A}"/>
              </a:ext>
            </a:extLst>
          </p:cNvPr>
          <p:cNvSpPr txBox="1"/>
          <p:nvPr/>
        </p:nvSpPr>
        <p:spPr>
          <a:xfrm>
            <a:off x="6702954" y="3994424"/>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a:t>
            </a:r>
          </a:p>
        </p:txBody>
      </p:sp>
      <p:sp>
        <p:nvSpPr>
          <p:cNvPr id="39" name="TextBox 38">
            <a:extLst>
              <a:ext uri="{FF2B5EF4-FFF2-40B4-BE49-F238E27FC236}">
                <a16:creationId xmlns:a16="http://schemas.microsoft.com/office/drawing/2014/main" id="{021FE01F-C8F4-34DA-7100-0C6B31FF9319}"/>
              </a:ext>
            </a:extLst>
          </p:cNvPr>
          <p:cNvSpPr txBox="1"/>
          <p:nvPr/>
        </p:nvSpPr>
        <p:spPr>
          <a:xfrm>
            <a:off x="6709961" y="4346017"/>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enoja</a:t>
            </a:r>
          </a:p>
        </p:txBody>
      </p:sp>
      <p:sp>
        <p:nvSpPr>
          <p:cNvPr id="41" name="TextBox 40">
            <a:extLst>
              <a:ext uri="{FF2B5EF4-FFF2-40B4-BE49-F238E27FC236}">
                <a16:creationId xmlns:a16="http://schemas.microsoft.com/office/drawing/2014/main" id="{8CC5C8FF-E17F-8234-71CF-CD6C447C0088}"/>
              </a:ext>
            </a:extLst>
          </p:cNvPr>
          <p:cNvSpPr txBox="1"/>
          <p:nvPr/>
        </p:nvSpPr>
        <p:spPr>
          <a:xfrm>
            <a:off x="6709961" y="467332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guarda rencor</a:t>
            </a:r>
          </a:p>
        </p:txBody>
      </p:sp>
      <p:sp>
        <p:nvSpPr>
          <p:cNvPr id="43" name="TextBox 42">
            <a:extLst>
              <a:ext uri="{FF2B5EF4-FFF2-40B4-BE49-F238E27FC236}">
                <a16:creationId xmlns:a16="http://schemas.microsoft.com/office/drawing/2014/main" id="{4E0ED496-845E-815F-35BF-02A202B6C31C}"/>
              </a:ext>
            </a:extLst>
          </p:cNvPr>
          <p:cNvSpPr txBox="1"/>
          <p:nvPr/>
        </p:nvSpPr>
        <p:spPr>
          <a:xfrm>
            <a:off x="6709961" y="5006132"/>
            <a:ext cx="2396851"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deleita en la maldad</a:t>
            </a:r>
          </a:p>
        </p:txBody>
      </p:sp>
      <p:sp>
        <p:nvSpPr>
          <p:cNvPr id="45" name="TextBox 44">
            <a:extLst>
              <a:ext uri="{FF2B5EF4-FFF2-40B4-BE49-F238E27FC236}">
                <a16:creationId xmlns:a16="http://schemas.microsoft.com/office/drawing/2014/main" id="{0C19A8BF-C5C1-BFD0-C409-29B769C1C559}"/>
              </a:ext>
            </a:extLst>
          </p:cNvPr>
          <p:cNvSpPr txBox="1"/>
          <p:nvPr/>
        </p:nvSpPr>
        <p:spPr>
          <a:xfrm>
            <a:off x="4573495" y="3268932"/>
            <a:ext cx="2113238"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a:t>
            </a:r>
          </a:p>
        </p:txBody>
      </p:sp>
      <p:sp>
        <p:nvSpPr>
          <p:cNvPr id="47" name="TextBox 46">
            <a:extLst>
              <a:ext uri="{FF2B5EF4-FFF2-40B4-BE49-F238E27FC236}">
                <a16:creationId xmlns:a16="http://schemas.microsoft.com/office/drawing/2014/main" id="{9F2B75E1-D5A1-5233-453E-D9457F276886}"/>
              </a:ext>
            </a:extLst>
          </p:cNvPr>
          <p:cNvSpPr txBox="1"/>
          <p:nvPr/>
        </p:nvSpPr>
        <p:spPr>
          <a:xfrm>
            <a:off x="4573495" y="3852040"/>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a:t>
            </a:r>
          </a:p>
        </p:txBody>
      </p:sp>
      <p:sp>
        <p:nvSpPr>
          <p:cNvPr id="49" name="TextBox 48">
            <a:extLst>
              <a:ext uri="{FF2B5EF4-FFF2-40B4-BE49-F238E27FC236}">
                <a16:creationId xmlns:a16="http://schemas.microsoft.com/office/drawing/2014/main" id="{5ED00CD3-B766-2CFD-B385-FC85649822BB}"/>
              </a:ext>
            </a:extLst>
          </p:cNvPr>
          <p:cNvSpPr txBox="1"/>
          <p:nvPr/>
        </p:nvSpPr>
        <p:spPr>
          <a:xfrm>
            <a:off x="4570308" y="417608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cree</a:t>
            </a:r>
          </a:p>
        </p:txBody>
      </p:sp>
      <p:sp>
        <p:nvSpPr>
          <p:cNvPr id="51" name="TextBox 50">
            <a:extLst>
              <a:ext uri="{FF2B5EF4-FFF2-40B4-BE49-F238E27FC236}">
                <a16:creationId xmlns:a16="http://schemas.microsoft.com/office/drawing/2014/main" id="{7DC72763-03D7-EB25-1664-FDBA86CCBD52}"/>
              </a:ext>
            </a:extLst>
          </p:cNvPr>
          <p:cNvSpPr txBox="1"/>
          <p:nvPr/>
        </p:nvSpPr>
        <p:spPr>
          <a:xfrm>
            <a:off x="4570308" y="450783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espera</a:t>
            </a:r>
          </a:p>
        </p:txBody>
      </p:sp>
      <p:sp>
        <p:nvSpPr>
          <p:cNvPr id="53" name="TextBox 52">
            <a:extLst>
              <a:ext uri="{FF2B5EF4-FFF2-40B4-BE49-F238E27FC236}">
                <a16:creationId xmlns:a16="http://schemas.microsoft.com/office/drawing/2014/main" id="{9D14F2BF-88E9-82BE-246D-255AF21DE135}"/>
              </a:ext>
            </a:extLst>
          </p:cNvPr>
          <p:cNvSpPr txBox="1"/>
          <p:nvPr/>
        </p:nvSpPr>
        <p:spPr>
          <a:xfrm>
            <a:off x="4579479" y="4824181"/>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soporta</a:t>
            </a:r>
          </a:p>
        </p:txBody>
      </p:sp>
      <p:sp>
        <p:nvSpPr>
          <p:cNvPr id="55" name="TextBox 54">
            <a:extLst>
              <a:ext uri="{FF2B5EF4-FFF2-40B4-BE49-F238E27FC236}">
                <a16:creationId xmlns:a16="http://schemas.microsoft.com/office/drawing/2014/main" id="{856B5FF0-F8FF-F5EE-73C7-03BE416351D3}"/>
              </a:ext>
            </a:extLst>
          </p:cNvPr>
          <p:cNvSpPr txBox="1"/>
          <p:nvPr/>
        </p:nvSpPr>
        <p:spPr>
          <a:xfrm>
            <a:off x="4570308" y="172244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Tree>
    <p:extLst>
      <p:ext uri="{BB962C8B-B14F-4D97-AF65-F5344CB8AC3E}">
        <p14:creationId xmlns:p14="http://schemas.microsoft.com/office/powerpoint/2010/main" val="143393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barn(inVertical)">
                                      <p:cBhvr>
                                        <p:cTn id="12" dur="500"/>
                                        <p:tgtEl>
                                          <p:spTgt spid="5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barn(inVertical)">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barn(inVertical)">
                                      <p:cBhvr>
                                        <p:cTn id="37" dur="500"/>
                                        <p:tgtEl>
                                          <p:spTgt spid="4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barn(inVertical)">
                                      <p:cBhvr>
                                        <p:cTn id="42" dur="500"/>
                                        <p:tgtEl>
                                          <p:spTgt spid="4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barn(inVertical)">
                                      <p:cBhvr>
                                        <p:cTn id="47" dur="500"/>
                                        <p:tgtEl>
                                          <p:spTgt spid="5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barn(inVertical)">
                                      <p:cBhvr>
                                        <p:cTn id="52" dur="500"/>
                                        <p:tgtEl>
                                          <p:spTgt spid="5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barn(inVertic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barn(inVertical)">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barn(inVertical)">
                                      <p:cBhvr>
                                        <p:cTn id="67" dur="500"/>
                                        <p:tgtEl>
                                          <p:spTgt spid="31"/>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barn(inVertical)">
                                      <p:cBhvr>
                                        <p:cTn id="72" dur="500"/>
                                        <p:tgtEl>
                                          <p:spTgt spid="3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barn(inVertical)">
                                      <p:cBhvr>
                                        <p:cTn id="77" dur="500"/>
                                        <p:tgtEl>
                                          <p:spTgt spid="35"/>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barn(inVertical)">
                                      <p:cBhvr>
                                        <p:cTn id="82" dur="500"/>
                                        <p:tgtEl>
                                          <p:spTgt spid="37"/>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barn(inVertical)">
                                      <p:cBhvr>
                                        <p:cTn id="87" dur="500"/>
                                        <p:tgtEl>
                                          <p:spTgt spid="39"/>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barn(inVertical)">
                                      <p:cBhvr>
                                        <p:cTn id="92" dur="500"/>
                                        <p:tgtEl>
                                          <p:spTgt spid="41"/>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43"/>
                                        </p:tgtEl>
                                        <p:attrNameLst>
                                          <p:attrName>style.visibility</p:attrName>
                                        </p:attrNameLst>
                                      </p:cBhvr>
                                      <p:to>
                                        <p:strVal val="visible"/>
                                      </p:to>
                                    </p:set>
                                    <p:animEffect transition="in" filter="barn(inVertical)">
                                      <p:cBhvr>
                                        <p:cTn id="97" dur="500"/>
                                        <p:tgtEl>
                                          <p:spTgt spid="43"/>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15" grpId="0" animBg="1"/>
      <p:bldP spid="18" grpId="0" animBg="1"/>
      <p:bldP spid="20" grpId="0" animBg="1"/>
      <p:bldP spid="22" grpId="0" animBg="1"/>
      <p:bldP spid="25" grpId="0" animBg="1"/>
      <p:bldP spid="29" grpId="0" animBg="1"/>
      <p:bldP spid="31" grpId="0" animBg="1"/>
      <p:bldP spid="33" grpId="0" animBg="1"/>
      <p:bldP spid="35" grpId="0" animBg="1"/>
      <p:bldP spid="37" grpId="0" animBg="1"/>
      <p:bldP spid="39" grpId="0" animBg="1"/>
      <p:bldP spid="41" grpId="0" animBg="1"/>
      <p:bldP spid="43" grpId="0" animBg="1"/>
      <p:bldP spid="45" grpId="0" animBg="1"/>
      <p:bldP spid="47" grpId="0" animBg="1"/>
      <p:bldP spid="49" grpId="0" animBg="1"/>
      <p:bldP spid="51" grpId="0" animBg="1"/>
      <p:bldP spid="53" grpId="0" animBg="1"/>
      <p:bldP spid="5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F9117-9B28-D7DB-C3A9-63D9F7DCCBC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727ED4C-BD6B-94AC-4BEC-63C4EA67C045}"/>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B63A95DD-975D-56D8-BE60-748D83DA84B6}"/>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E2E4D733-0FCF-9FAC-F340-9EE69BD33F82}"/>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2B7EEAE0-D20C-7272-E6BC-5DAE4E8AACA6}"/>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Juan 4:8-11</a:t>
            </a:r>
          </a:p>
        </p:txBody>
      </p:sp>
      <p:sp>
        <p:nvSpPr>
          <p:cNvPr id="27" name="2 CuadroTexto">
            <a:extLst>
              <a:ext uri="{FF2B5EF4-FFF2-40B4-BE49-F238E27FC236}">
                <a16:creationId xmlns:a16="http://schemas.microsoft.com/office/drawing/2014/main" id="{FA85838B-BE42-ABAA-F05A-6B2EAB3ACC2D}"/>
              </a:ext>
            </a:extLst>
          </p:cNvPr>
          <p:cNvSpPr txBox="1"/>
          <p:nvPr/>
        </p:nvSpPr>
        <p:spPr>
          <a:xfrm>
            <a:off x="0" y="483403"/>
            <a:ext cx="4591023"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que no ama, no ha conocido a Dios; porque Dios es amor. </a:t>
            </a:r>
            <a:r>
              <a:rPr lang="es-ES" sz="2400" dirty="0">
                <a:latin typeface="Calibri"/>
              </a:rPr>
              <a:t>En esto se mostró el amor de Dios para con nosotros, en que Dios envió a su Hijo unigénito al mundo, para que vivamos por él. En esto consiste el amor: no en que nosotros hayamos amado a Dios, sino en que él nos amó a nosotros, y envió a su Hijo en propiciación por nuestros pecados. Amados, si Dios nos ha amado así, debemos también nosotros amarnos unos a otros. </a:t>
            </a:r>
          </a:p>
        </p:txBody>
      </p:sp>
      <p:sp>
        <p:nvSpPr>
          <p:cNvPr id="16" name="TextBox 15">
            <a:extLst>
              <a:ext uri="{FF2B5EF4-FFF2-40B4-BE49-F238E27FC236}">
                <a16:creationId xmlns:a16="http://schemas.microsoft.com/office/drawing/2014/main" id="{9A0A32FB-FD25-7524-08DB-3AB2DEC07AA7}"/>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6CF66561-DA12-9E83-B1B9-3E39F9CC2DDB}"/>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18" name="TextBox 17">
            <a:extLst>
              <a:ext uri="{FF2B5EF4-FFF2-40B4-BE49-F238E27FC236}">
                <a16:creationId xmlns:a16="http://schemas.microsoft.com/office/drawing/2014/main" id="{BE7DD4C1-77E6-60A6-6F47-0D0FD090092D}"/>
              </a:ext>
            </a:extLst>
          </p:cNvPr>
          <p:cNvSpPr txBox="1"/>
          <p:nvPr/>
        </p:nvSpPr>
        <p:spPr>
          <a:xfrm>
            <a:off x="4570308" y="2295593"/>
            <a:ext cx="2116425"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20" name="TextBox 19">
            <a:extLst>
              <a:ext uri="{FF2B5EF4-FFF2-40B4-BE49-F238E27FC236}">
                <a16:creationId xmlns:a16="http://schemas.microsoft.com/office/drawing/2014/main" id="{9E40843F-273D-549E-68DE-F58D991BB787}"/>
              </a:ext>
            </a:extLst>
          </p:cNvPr>
          <p:cNvSpPr txBox="1"/>
          <p:nvPr/>
        </p:nvSpPr>
        <p:spPr>
          <a:xfrm>
            <a:off x="6692717" y="2296791"/>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no hace el amor</a:t>
            </a:r>
          </a:p>
        </p:txBody>
      </p:sp>
      <p:sp>
        <p:nvSpPr>
          <p:cNvPr id="22" name="TextBox 21">
            <a:extLst>
              <a:ext uri="{FF2B5EF4-FFF2-40B4-BE49-F238E27FC236}">
                <a16:creationId xmlns:a16="http://schemas.microsoft.com/office/drawing/2014/main" id="{8236A9E2-1632-3E53-DF12-CFC464FB3BEF}"/>
              </a:ext>
            </a:extLst>
          </p:cNvPr>
          <p:cNvSpPr txBox="1"/>
          <p:nvPr/>
        </p:nvSpPr>
        <p:spPr>
          <a:xfrm>
            <a:off x="4576294" y="2620838"/>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a:t>
            </a:r>
          </a:p>
        </p:txBody>
      </p:sp>
      <p:sp>
        <p:nvSpPr>
          <p:cNvPr id="25" name="TextBox 24">
            <a:extLst>
              <a:ext uri="{FF2B5EF4-FFF2-40B4-BE49-F238E27FC236}">
                <a16:creationId xmlns:a16="http://schemas.microsoft.com/office/drawing/2014/main" id="{5FC6031C-5230-6486-13C2-3876CB9DE823}"/>
              </a:ext>
            </a:extLst>
          </p:cNvPr>
          <p:cNvSpPr txBox="1"/>
          <p:nvPr/>
        </p:nvSpPr>
        <p:spPr>
          <a:xfrm>
            <a:off x="4570309" y="2944885"/>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a:t>
            </a:r>
          </a:p>
        </p:txBody>
      </p:sp>
      <p:sp>
        <p:nvSpPr>
          <p:cNvPr id="29" name="TextBox 28">
            <a:extLst>
              <a:ext uri="{FF2B5EF4-FFF2-40B4-BE49-F238E27FC236}">
                <a16:creationId xmlns:a16="http://schemas.microsoft.com/office/drawing/2014/main" id="{EB193FDF-D623-1708-EFE0-16CFC4DF02F6}"/>
              </a:ext>
            </a:extLst>
          </p:cNvPr>
          <p:cNvSpPr txBox="1"/>
          <p:nvPr/>
        </p:nvSpPr>
        <p:spPr>
          <a:xfrm>
            <a:off x="6688603" y="2613136"/>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envidioso</a:t>
            </a:r>
          </a:p>
        </p:txBody>
      </p:sp>
      <p:sp>
        <p:nvSpPr>
          <p:cNvPr id="31" name="TextBox 30">
            <a:extLst>
              <a:ext uri="{FF2B5EF4-FFF2-40B4-BE49-F238E27FC236}">
                <a16:creationId xmlns:a16="http://schemas.microsoft.com/office/drawing/2014/main" id="{525FEE14-800B-AFCB-0F44-29A79471D15C}"/>
              </a:ext>
            </a:extLst>
          </p:cNvPr>
          <p:cNvSpPr txBox="1"/>
          <p:nvPr/>
        </p:nvSpPr>
        <p:spPr>
          <a:xfrm>
            <a:off x="6692717" y="295258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presumido</a:t>
            </a:r>
          </a:p>
        </p:txBody>
      </p:sp>
      <p:sp>
        <p:nvSpPr>
          <p:cNvPr id="33" name="TextBox 32">
            <a:extLst>
              <a:ext uri="{FF2B5EF4-FFF2-40B4-BE49-F238E27FC236}">
                <a16:creationId xmlns:a16="http://schemas.microsoft.com/office/drawing/2014/main" id="{59A1F4F1-B39B-6B54-4760-A2D36BA06EA7}"/>
              </a:ext>
            </a:extLst>
          </p:cNvPr>
          <p:cNvSpPr txBox="1"/>
          <p:nvPr/>
        </p:nvSpPr>
        <p:spPr>
          <a:xfrm>
            <a:off x="6707626" y="3299743"/>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a:t>
            </a:r>
          </a:p>
        </p:txBody>
      </p:sp>
      <p:sp>
        <p:nvSpPr>
          <p:cNvPr id="35" name="TextBox 34">
            <a:extLst>
              <a:ext uri="{FF2B5EF4-FFF2-40B4-BE49-F238E27FC236}">
                <a16:creationId xmlns:a16="http://schemas.microsoft.com/office/drawing/2014/main" id="{740CD546-7BD3-7645-F52C-9BDA3CCFBD42}"/>
              </a:ext>
            </a:extLst>
          </p:cNvPr>
          <p:cNvSpPr txBox="1"/>
          <p:nvPr/>
        </p:nvSpPr>
        <p:spPr>
          <a:xfrm>
            <a:off x="6702954" y="3654972"/>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rudo</a:t>
            </a:r>
          </a:p>
        </p:txBody>
      </p:sp>
      <p:sp>
        <p:nvSpPr>
          <p:cNvPr id="37" name="TextBox 36">
            <a:extLst>
              <a:ext uri="{FF2B5EF4-FFF2-40B4-BE49-F238E27FC236}">
                <a16:creationId xmlns:a16="http://schemas.microsoft.com/office/drawing/2014/main" id="{A8CAF4E4-1656-66AE-DDD8-9696A6EC79B8}"/>
              </a:ext>
            </a:extLst>
          </p:cNvPr>
          <p:cNvSpPr txBox="1"/>
          <p:nvPr/>
        </p:nvSpPr>
        <p:spPr>
          <a:xfrm>
            <a:off x="6702954" y="3994424"/>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a:t>
            </a:r>
          </a:p>
        </p:txBody>
      </p:sp>
      <p:sp>
        <p:nvSpPr>
          <p:cNvPr id="39" name="TextBox 38">
            <a:extLst>
              <a:ext uri="{FF2B5EF4-FFF2-40B4-BE49-F238E27FC236}">
                <a16:creationId xmlns:a16="http://schemas.microsoft.com/office/drawing/2014/main" id="{675E3A0E-CB89-BFD3-FF62-EAC0AE2914D2}"/>
              </a:ext>
            </a:extLst>
          </p:cNvPr>
          <p:cNvSpPr txBox="1"/>
          <p:nvPr/>
        </p:nvSpPr>
        <p:spPr>
          <a:xfrm>
            <a:off x="6709961" y="4346017"/>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enoja</a:t>
            </a:r>
          </a:p>
        </p:txBody>
      </p:sp>
      <p:sp>
        <p:nvSpPr>
          <p:cNvPr id="41" name="TextBox 40">
            <a:extLst>
              <a:ext uri="{FF2B5EF4-FFF2-40B4-BE49-F238E27FC236}">
                <a16:creationId xmlns:a16="http://schemas.microsoft.com/office/drawing/2014/main" id="{BAD2BD5F-9E3B-0D9D-50F3-1659783B1208}"/>
              </a:ext>
            </a:extLst>
          </p:cNvPr>
          <p:cNvSpPr txBox="1"/>
          <p:nvPr/>
        </p:nvSpPr>
        <p:spPr>
          <a:xfrm>
            <a:off x="6709961" y="467332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guarda rencor</a:t>
            </a:r>
          </a:p>
        </p:txBody>
      </p:sp>
      <p:sp>
        <p:nvSpPr>
          <p:cNvPr id="43" name="TextBox 42">
            <a:extLst>
              <a:ext uri="{FF2B5EF4-FFF2-40B4-BE49-F238E27FC236}">
                <a16:creationId xmlns:a16="http://schemas.microsoft.com/office/drawing/2014/main" id="{8E2F5F56-8449-1223-EC62-E04E424C0F14}"/>
              </a:ext>
            </a:extLst>
          </p:cNvPr>
          <p:cNvSpPr txBox="1"/>
          <p:nvPr/>
        </p:nvSpPr>
        <p:spPr>
          <a:xfrm>
            <a:off x="6709961" y="5006132"/>
            <a:ext cx="2396851"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deleita en la maldad</a:t>
            </a:r>
          </a:p>
        </p:txBody>
      </p:sp>
      <p:sp>
        <p:nvSpPr>
          <p:cNvPr id="45" name="TextBox 44">
            <a:extLst>
              <a:ext uri="{FF2B5EF4-FFF2-40B4-BE49-F238E27FC236}">
                <a16:creationId xmlns:a16="http://schemas.microsoft.com/office/drawing/2014/main" id="{06334073-31EF-07E2-1C82-0AE17DB1EEC3}"/>
              </a:ext>
            </a:extLst>
          </p:cNvPr>
          <p:cNvSpPr txBox="1"/>
          <p:nvPr/>
        </p:nvSpPr>
        <p:spPr>
          <a:xfrm>
            <a:off x="4573495" y="3268932"/>
            <a:ext cx="2113238"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a:t>
            </a:r>
          </a:p>
        </p:txBody>
      </p:sp>
      <p:sp>
        <p:nvSpPr>
          <p:cNvPr id="47" name="TextBox 46">
            <a:extLst>
              <a:ext uri="{FF2B5EF4-FFF2-40B4-BE49-F238E27FC236}">
                <a16:creationId xmlns:a16="http://schemas.microsoft.com/office/drawing/2014/main" id="{56DF4C02-75ED-0E32-4D1B-CBBAB17528F2}"/>
              </a:ext>
            </a:extLst>
          </p:cNvPr>
          <p:cNvSpPr txBox="1"/>
          <p:nvPr/>
        </p:nvSpPr>
        <p:spPr>
          <a:xfrm>
            <a:off x="4573495" y="3852040"/>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a:t>
            </a:r>
          </a:p>
        </p:txBody>
      </p:sp>
      <p:sp>
        <p:nvSpPr>
          <p:cNvPr id="49" name="TextBox 48">
            <a:extLst>
              <a:ext uri="{FF2B5EF4-FFF2-40B4-BE49-F238E27FC236}">
                <a16:creationId xmlns:a16="http://schemas.microsoft.com/office/drawing/2014/main" id="{F76481E1-3793-3DFC-C812-8EADB7C77EC4}"/>
              </a:ext>
            </a:extLst>
          </p:cNvPr>
          <p:cNvSpPr txBox="1"/>
          <p:nvPr/>
        </p:nvSpPr>
        <p:spPr>
          <a:xfrm>
            <a:off x="4570308" y="417608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cree</a:t>
            </a:r>
          </a:p>
        </p:txBody>
      </p:sp>
      <p:sp>
        <p:nvSpPr>
          <p:cNvPr id="51" name="TextBox 50">
            <a:extLst>
              <a:ext uri="{FF2B5EF4-FFF2-40B4-BE49-F238E27FC236}">
                <a16:creationId xmlns:a16="http://schemas.microsoft.com/office/drawing/2014/main" id="{AE9F38EB-7C47-6D2C-9E85-2106AB1E8E4C}"/>
              </a:ext>
            </a:extLst>
          </p:cNvPr>
          <p:cNvSpPr txBox="1"/>
          <p:nvPr/>
        </p:nvSpPr>
        <p:spPr>
          <a:xfrm>
            <a:off x="4570308" y="450783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espera</a:t>
            </a:r>
          </a:p>
        </p:txBody>
      </p:sp>
      <p:sp>
        <p:nvSpPr>
          <p:cNvPr id="53" name="TextBox 52">
            <a:extLst>
              <a:ext uri="{FF2B5EF4-FFF2-40B4-BE49-F238E27FC236}">
                <a16:creationId xmlns:a16="http://schemas.microsoft.com/office/drawing/2014/main" id="{EDE9AD98-ED86-1B07-4C93-FB0CDACC7D70}"/>
              </a:ext>
            </a:extLst>
          </p:cNvPr>
          <p:cNvSpPr txBox="1"/>
          <p:nvPr/>
        </p:nvSpPr>
        <p:spPr>
          <a:xfrm>
            <a:off x="4579479" y="4824181"/>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soporta</a:t>
            </a:r>
          </a:p>
        </p:txBody>
      </p:sp>
      <p:sp>
        <p:nvSpPr>
          <p:cNvPr id="55" name="TextBox 54">
            <a:extLst>
              <a:ext uri="{FF2B5EF4-FFF2-40B4-BE49-F238E27FC236}">
                <a16:creationId xmlns:a16="http://schemas.microsoft.com/office/drawing/2014/main" id="{53BBB7C3-5608-CBC4-5FC5-A97D87209319}"/>
              </a:ext>
            </a:extLst>
          </p:cNvPr>
          <p:cNvSpPr txBox="1"/>
          <p:nvPr/>
        </p:nvSpPr>
        <p:spPr>
          <a:xfrm>
            <a:off x="4570308" y="172244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Tree>
    <p:extLst>
      <p:ext uri="{BB962C8B-B14F-4D97-AF65-F5344CB8AC3E}">
        <p14:creationId xmlns:p14="http://schemas.microsoft.com/office/powerpoint/2010/main" val="13261953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71BDF-707F-B481-0330-F8D79910536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60D372BE-0D59-9F7F-EB88-AAE77F20F84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CC444745-814E-7F17-EACC-AD6E34E6ED79}"/>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1EA8C535-CC2F-966A-E7CC-1CD42014A478}"/>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AA9F2B10-EC47-1870-DC9E-4C3B2C14C9BA}"/>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Juan 4:8-11</a:t>
            </a:r>
          </a:p>
        </p:txBody>
      </p:sp>
      <p:sp>
        <p:nvSpPr>
          <p:cNvPr id="27" name="2 CuadroTexto">
            <a:extLst>
              <a:ext uri="{FF2B5EF4-FFF2-40B4-BE49-F238E27FC236}">
                <a16:creationId xmlns:a16="http://schemas.microsoft.com/office/drawing/2014/main" id="{39ADFF2E-2B2C-116D-E68E-4F2E40C8D564}"/>
              </a:ext>
            </a:extLst>
          </p:cNvPr>
          <p:cNvSpPr txBox="1"/>
          <p:nvPr/>
        </p:nvSpPr>
        <p:spPr>
          <a:xfrm>
            <a:off x="0" y="483403"/>
            <a:ext cx="4591023"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que no ama, no ha conocido a Dios; porque Dios es amor. </a:t>
            </a:r>
            <a:r>
              <a:rPr lang="es-ES" sz="2400" dirty="0">
                <a:solidFill>
                  <a:srgbClr val="00B0F0"/>
                </a:solidFill>
                <a:latin typeface="Calibri"/>
              </a:rPr>
              <a:t>En esto se mostró el amor de Dios para con nosotros, en que </a:t>
            </a:r>
            <a:r>
              <a:rPr lang="es-ES" sz="2400" u="sng" dirty="0">
                <a:solidFill>
                  <a:srgbClr val="00B0F0"/>
                </a:solidFill>
                <a:latin typeface="Calibri"/>
              </a:rPr>
              <a:t>Dios envió a su Hijo unigénito al mundo, para que vivamos por él</a:t>
            </a:r>
            <a:r>
              <a:rPr lang="es-ES" sz="2400" dirty="0">
                <a:solidFill>
                  <a:srgbClr val="00B0F0"/>
                </a:solidFill>
                <a:latin typeface="Calibri"/>
              </a:rPr>
              <a:t>.</a:t>
            </a:r>
            <a:r>
              <a:rPr lang="es-ES" sz="2400" dirty="0">
                <a:latin typeface="Calibri"/>
              </a:rPr>
              <a:t> En esto consiste el amor: no en que nosotros hayamos amado a Dios, sino en que él nos amó a nosotros, y envió a su Hijo en propiciación por nuestros pecados. Amados, si Dios nos ha amado así, debemos también nosotros amarnos unos a otros. </a:t>
            </a:r>
          </a:p>
        </p:txBody>
      </p:sp>
      <p:sp>
        <p:nvSpPr>
          <p:cNvPr id="16" name="TextBox 15">
            <a:extLst>
              <a:ext uri="{FF2B5EF4-FFF2-40B4-BE49-F238E27FC236}">
                <a16:creationId xmlns:a16="http://schemas.microsoft.com/office/drawing/2014/main" id="{61E8145B-FF80-9F76-C7BD-70C44281CF36}"/>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C2C0028A-9A8F-7A35-62FD-ACB4AE6A3847}"/>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18" name="TextBox 17">
            <a:extLst>
              <a:ext uri="{FF2B5EF4-FFF2-40B4-BE49-F238E27FC236}">
                <a16:creationId xmlns:a16="http://schemas.microsoft.com/office/drawing/2014/main" id="{578072A8-1595-EE18-DDC4-07BB4822C1D3}"/>
              </a:ext>
            </a:extLst>
          </p:cNvPr>
          <p:cNvSpPr txBox="1"/>
          <p:nvPr/>
        </p:nvSpPr>
        <p:spPr>
          <a:xfrm>
            <a:off x="4570308" y="2295593"/>
            <a:ext cx="2116425"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20" name="TextBox 19">
            <a:extLst>
              <a:ext uri="{FF2B5EF4-FFF2-40B4-BE49-F238E27FC236}">
                <a16:creationId xmlns:a16="http://schemas.microsoft.com/office/drawing/2014/main" id="{9C588586-5D0D-3524-D181-58F7A18450C8}"/>
              </a:ext>
            </a:extLst>
          </p:cNvPr>
          <p:cNvSpPr txBox="1"/>
          <p:nvPr/>
        </p:nvSpPr>
        <p:spPr>
          <a:xfrm>
            <a:off x="6692717" y="2296791"/>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no hace el amor</a:t>
            </a:r>
          </a:p>
        </p:txBody>
      </p:sp>
      <p:sp>
        <p:nvSpPr>
          <p:cNvPr id="22" name="TextBox 21">
            <a:extLst>
              <a:ext uri="{FF2B5EF4-FFF2-40B4-BE49-F238E27FC236}">
                <a16:creationId xmlns:a16="http://schemas.microsoft.com/office/drawing/2014/main" id="{02AAE254-C889-2C62-510E-DEAF77E1EC49}"/>
              </a:ext>
            </a:extLst>
          </p:cNvPr>
          <p:cNvSpPr txBox="1"/>
          <p:nvPr/>
        </p:nvSpPr>
        <p:spPr>
          <a:xfrm>
            <a:off x="4576294" y="2620838"/>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a:t>
            </a:r>
          </a:p>
        </p:txBody>
      </p:sp>
      <p:sp>
        <p:nvSpPr>
          <p:cNvPr id="25" name="TextBox 24">
            <a:extLst>
              <a:ext uri="{FF2B5EF4-FFF2-40B4-BE49-F238E27FC236}">
                <a16:creationId xmlns:a16="http://schemas.microsoft.com/office/drawing/2014/main" id="{D379525E-B033-CB96-7AC7-C44999E6413B}"/>
              </a:ext>
            </a:extLst>
          </p:cNvPr>
          <p:cNvSpPr txBox="1"/>
          <p:nvPr/>
        </p:nvSpPr>
        <p:spPr>
          <a:xfrm>
            <a:off x="4570309" y="2944885"/>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a:t>
            </a:r>
          </a:p>
        </p:txBody>
      </p:sp>
      <p:sp>
        <p:nvSpPr>
          <p:cNvPr id="29" name="TextBox 28">
            <a:extLst>
              <a:ext uri="{FF2B5EF4-FFF2-40B4-BE49-F238E27FC236}">
                <a16:creationId xmlns:a16="http://schemas.microsoft.com/office/drawing/2014/main" id="{15B60E35-FAD4-8846-F857-F23C8977C7BB}"/>
              </a:ext>
            </a:extLst>
          </p:cNvPr>
          <p:cNvSpPr txBox="1"/>
          <p:nvPr/>
        </p:nvSpPr>
        <p:spPr>
          <a:xfrm>
            <a:off x="6688603" y="2613136"/>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envidioso</a:t>
            </a:r>
          </a:p>
        </p:txBody>
      </p:sp>
      <p:sp>
        <p:nvSpPr>
          <p:cNvPr id="31" name="TextBox 30">
            <a:extLst>
              <a:ext uri="{FF2B5EF4-FFF2-40B4-BE49-F238E27FC236}">
                <a16:creationId xmlns:a16="http://schemas.microsoft.com/office/drawing/2014/main" id="{D50CC6D7-A83F-6019-D57C-1D600EC63812}"/>
              </a:ext>
            </a:extLst>
          </p:cNvPr>
          <p:cNvSpPr txBox="1"/>
          <p:nvPr/>
        </p:nvSpPr>
        <p:spPr>
          <a:xfrm>
            <a:off x="6692717" y="295258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presumido</a:t>
            </a:r>
          </a:p>
        </p:txBody>
      </p:sp>
      <p:sp>
        <p:nvSpPr>
          <p:cNvPr id="33" name="TextBox 32">
            <a:extLst>
              <a:ext uri="{FF2B5EF4-FFF2-40B4-BE49-F238E27FC236}">
                <a16:creationId xmlns:a16="http://schemas.microsoft.com/office/drawing/2014/main" id="{5928B713-1102-7CBF-F269-878A0EFC3293}"/>
              </a:ext>
            </a:extLst>
          </p:cNvPr>
          <p:cNvSpPr txBox="1"/>
          <p:nvPr/>
        </p:nvSpPr>
        <p:spPr>
          <a:xfrm>
            <a:off x="6707626" y="3299743"/>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a:t>
            </a:r>
          </a:p>
        </p:txBody>
      </p:sp>
      <p:sp>
        <p:nvSpPr>
          <p:cNvPr id="35" name="TextBox 34">
            <a:extLst>
              <a:ext uri="{FF2B5EF4-FFF2-40B4-BE49-F238E27FC236}">
                <a16:creationId xmlns:a16="http://schemas.microsoft.com/office/drawing/2014/main" id="{8825A0F3-68A2-A278-C20B-DB4DB8D12651}"/>
              </a:ext>
            </a:extLst>
          </p:cNvPr>
          <p:cNvSpPr txBox="1"/>
          <p:nvPr/>
        </p:nvSpPr>
        <p:spPr>
          <a:xfrm>
            <a:off x="6702954" y="3654972"/>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rudo</a:t>
            </a:r>
          </a:p>
        </p:txBody>
      </p:sp>
      <p:sp>
        <p:nvSpPr>
          <p:cNvPr id="37" name="TextBox 36">
            <a:extLst>
              <a:ext uri="{FF2B5EF4-FFF2-40B4-BE49-F238E27FC236}">
                <a16:creationId xmlns:a16="http://schemas.microsoft.com/office/drawing/2014/main" id="{74A42D8B-165F-4F00-B269-9D29D3BA519C}"/>
              </a:ext>
            </a:extLst>
          </p:cNvPr>
          <p:cNvSpPr txBox="1"/>
          <p:nvPr/>
        </p:nvSpPr>
        <p:spPr>
          <a:xfrm>
            <a:off x="6702954" y="3994424"/>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a:t>
            </a:r>
          </a:p>
        </p:txBody>
      </p:sp>
      <p:sp>
        <p:nvSpPr>
          <p:cNvPr id="39" name="TextBox 38">
            <a:extLst>
              <a:ext uri="{FF2B5EF4-FFF2-40B4-BE49-F238E27FC236}">
                <a16:creationId xmlns:a16="http://schemas.microsoft.com/office/drawing/2014/main" id="{34E6A3D0-D9B7-2D1C-3CD2-F1A21FCBF6C0}"/>
              </a:ext>
            </a:extLst>
          </p:cNvPr>
          <p:cNvSpPr txBox="1"/>
          <p:nvPr/>
        </p:nvSpPr>
        <p:spPr>
          <a:xfrm>
            <a:off x="6709961" y="4346017"/>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enoja</a:t>
            </a:r>
          </a:p>
        </p:txBody>
      </p:sp>
      <p:sp>
        <p:nvSpPr>
          <p:cNvPr id="41" name="TextBox 40">
            <a:extLst>
              <a:ext uri="{FF2B5EF4-FFF2-40B4-BE49-F238E27FC236}">
                <a16:creationId xmlns:a16="http://schemas.microsoft.com/office/drawing/2014/main" id="{2953171C-CC83-1AE0-05D6-CC944E397BED}"/>
              </a:ext>
            </a:extLst>
          </p:cNvPr>
          <p:cNvSpPr txBox="1"/>
          <p:nvPr/>
        </p:nvSpPr>
        <p:spPr>
          <a:xfrm>
            <a:off x="6709961" y="467332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guarda rencor</a:t>
            </a:r>
          </a:p>
        </p:txBody>
      </p:sp>
      <p:sp>
        <p:nvSpPr>
          <p:cNvPr id="43" name="TextBox 42">
            <a:extLst>
              <a:ext uri="{FF2B5EF4-FFF2-40B4-BE49-F238E27FC236}">
                <a16:creationId xmlns:a16="http://schemas.microsoft.com/office/drawing/2014/main" id="{B4D85B1B-E5D5-7994-71D6-02EE88A55463}"/>
              </a:ext>
            </a:extLst>
          </p:cNvPr>
          <p:cNvSpPr txBox="1"/>
          <p:nvPr/>
        </p:nvSpPr>
        <p:spPr>
          <a:xfrm>
            <a:off x="6709961" y="5006132"/>
            <a:ext cx="2396851"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deleita en la maldad</a:t>
            </a:r>
          </a:p>
        </p:txBody>
      </p:sp>
      <p:sp>
        <p:nvSpPr>
          <p:cNvPr id="45" name="TextBox 44">
            <a:extLst>
              <a:ext uri="{FF2B5EF4-FFF2-40B4-BE49-F238E27FC236}">
                <a16:creationId xmlns:a16="http://schemas.microsoft.com/office/drawing/2014/main" id="{DC8DFF3A-121D-AAB4-6725-9EF3C4E4DCB7}"/>
              </a:ext>
            </a:extLst>
          </p:cNvPr>
          <p:cNvSpPr txBox="1"/>
          <p:nvPr/>
        </p:nvSpPr>
        <p:spPr>
          <a:xfrm>
            <a:off x="4573495" y="3268932"/>
            <a:ext cx="2113238"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a:t>
            </a:r>
          </a:p>
        </p:txBody>
      </p:sp>
      <p:sp>
        <p:nvSpPr>
          <p:cNvPr id="47" name="TextBox 46">
            <a:extLst>
              <a:ext uri="{FF2B5EF4-FFF2-40B4-BE49-F238E27FC236}">
                <a16:creationId xmlns:a16="http://schemas.microsoft.com/office/drawing/2014/main" id="{46FCCBBD-971F-C668-8E41-7FA1C24BECEF}"/>
              </a:ext>
            </a:extLst>
          </p:cNvPr>
          <p:cNvSpPr txBox="1"/>
          <p:nvPr/>
        </p:nvSpPr>
        <p:spPr>
          <a:xfrm>
            <a:off x="4573495" y="3852040"/>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a:t>
            </a:r>
          </a:p>
        </p:txBody>
      </p:sp>
      <p:sp>
        <p:nvSpPr>
          <p:cNvPr id="49" name="TextBox 48">
            <a:extLst>
              <a:ext uri="{FF2B5EF4-FFF2-40B4-BE49-F238E27FC236}">
                <a16:creationId xmlns:a16="http://schemas.microsoft.com/office/drawing/2014/main" id="{22AE0E3A-542B-2B1D-56E0-224E3ED4E1F7}"/>
              </a:ext>
            </a:extLst>
          </p:cNvPr>
          <p:cNvSpPr txBox="1"/>
          <p:nvPr/>
        </p:nvSpPr>
        <p:spPr>
          <a:xfrm>
            <a:off x="4570308" y="417608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cree</a:t>
            </a:r>
          </a:p>
        </p:txBody>
      </p:sp>
      <p:sp>
        <p:nvSpPr>
          <p:cNvPr id="51" name="TextBox 50">
            <a:extLst>
              <a:ext uri="{FF2B5EF4-FFF2-40B4-BE49-F238E27FC236}">
                <a16:creationId xmlns:a16="http://schemas.microsoft.com/office/drawing/2014/main" id="{C04418E2-3A79-6613-641A-33A62C5C7FE4}"/>
              </a:ext>
            </a:extLst>
          </p:cNvPr>
          <p:cNvSpPr txBox="1"/>
          <p:nvPr/>
        </p:nvSpPr>
        <p:spPr>
          <a:xfrm>
            <a:off x="4570308" y="450783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espera</a:t>
            </a:r>
          </a:p>
        </p:txBody>
      </p:sp>
      <p:sp>
        <p:nvSpPr>
          <p:cNvPr id="53" name="TextBox 52">
            <a:extLst>
              <a:ext uri="{FF2B5EF4-FFF2-40B4-BE49-F238E27FC236}">
                <a16:creationId xmlns:a16="http://schemas.microsoft.com/office/drawing/2014/main" id="{DD2E12C6-7B0F-EDC8-D373-6D53348AB580}"/>
              </a:ext>
            </a:extLst>
          </p:cNvPr>
          <p:cNvSpPr txBox="1"/>
          <p:nvPr/>
        </p:nvSpPr>
        <p:spPr>
          <a:xfrm>
            <a:off x="4579479" y="4824181"/>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soporta</a:t>
            </a:r>
          </a:p>
        </p:txBody>
      </p:sp>
      <p:sp>
        <p:nvSpPr>
          <p:cNvPr id="55" name="TextBox 54">
            <a:extLst>
              <a:ext uri="{FF2B5EF4-FFF2-40B4-BE49-F238E27FC236}">
                <a16:creationId xmlns:a16="http://schemas.microsoft.com/office/drawing/2014/main" id="{0D5C5192-DA46-3F6D-6BAA-AA8888F063C0}"/>
              </a:ext>
            </a:extLst>
          </p:cNvPr>
          <p:cNvSpPr txBox="1"/>
          <p:nvPr/>
        </p:nvSpPr>
        <p:spPr>
          <a:xfrm>
            <a:off x="4570308" y="172244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cxnSp>
        <p:nvCxnSpPr>
          <p:cNvPr id="4" name="Straight Arrow Connector 3">
            <a:extLst>
              <a:ext uri="{FF2B5EF4-FFF2-40B4-BE49-F238E27FC236}">
                <a16:creationId xmlns:a16="http://schemas.microsoft.com/office/drawing/2014/main" id="{D382C6A2-8E0F-5F6B-EE46-10EDB4530E71}"/>
              </a:ext>
            </a:extLst>
          </p:cNvPr>
          <p:cNvCxnSpPr>
            <a:cxnSpLocks/>
          </p:cNvCxnSpPr>
          <p:nvPr/>
        </p:nvCxnSpPr>
        <p:spPr>
          <a:xfrm>
            <a:off x="3635896" y="1634485"/>
            <a:ext cx="4992359" cy="2661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45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DB763-8157-4568-7479-A77546EAD46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AF83FE6-4D1C-B3EC-F997-ADF7E895D1E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A1988A25-C38C-CB55-8D81-0220CB4C1E6E}"/>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C8B682BC-B9AC-1D2A-2065-5D2E3B8DFEC3}"/>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A07016A3-BAAA-DA1F-491A-7AAF2BAA0E31}"/>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Juan 4:8-11</a:t>
            </a:r>
          </a:p>
        </p:txBody>
      </p:sp>
      <p:sp>
        <p:nvSpPr>
          <p:cNvPr id="27" name="2 CuadroTexto">
            <a:extLst>
              <a:ext uri="{FF2B5EF4-FFF2-40B4-BE49-F238E27FC236}">
                <a16:creationId xmlns:a16="http://schemas.microsoft.com/office/drawing/2014/main" id="{E9F16497-5DCE-3DC0-E63D-D27127FBC897}"/>
              </a:ext>
            </a:extLst>
          </p:cNvPr>
          <p:cNvSpPr txBox="1"/>
          <p:nvPr/>
        </p:nvSpPr>
        <p:spPr>
          <a:xfrm>
            <a:off x="0" y="483403"/>
            <a:ext cx="4591023"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que no ama, no ha conocido a Dios; porque Dios es amor. </a:t>
            </a:r>
            <a:r>
              <a:rPr lang="es-ES" sz="2400" dirty="0">
                <a:solidFill>
                  <a:srgbClr val="00B0F0"/>
                </a:solidFill>
                <a:latin typeface="Calibri"/>
              </a:rPr>
              <a:t>En esto se mostró el amor de Dios para con nosotros, en que </a:t>
            </a:r>
            <a:r>
              <a:rPr lang="es-ES" sz="2400" u="sng" dirty="0">
                <a:solidFill>
                  <a:srgbClr val="00B0F0"/>
                </a:solidFill>
                <a:latin typeface="Calibri"/>
              </a:rPr>
              <a:t>Dios envió a su Hijo unigénito al mundo, para que vivamos por él</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En esto consiste el amor: no en que nosotros hayamos amado a Dios, sino en que él nos amó a nosotros, y envió a su Hijo </a:t>
            </a:r>
            <a:r>
              <a:rPr lang="es-ES" sz="2400" u="sng" dirty="0">
                <a:solidFill>
                  <a:srgbClr val="FFFF00"/>
                </a:solidFill>
                <a:latin typeface="Calibri"/>
              </a:rPr>
              <a:t>en propiciación por nuestros pecados. </a:t>
            </a:r>
            <a:r>
              <a:rPr lang="es-ES" sz="2400" dirty="0">
                <a:latin typeface="Calibri"/>
              </a:rPr>
              <a:t>Amados, si Dios nos ha amado así, debemos también nosotros amarnos unos a otros. </a:t>
            </a:r>
          </a:p>
        </p:txBody>
      </p:sp>
      <p:sp>
        <p:nvSpPr>
          <p:cNvPr id="16" name="TextBox 15">
            <a:extLst>
              <a:ext uri="{FF2B5EF4-FFF2-40B4-BE49-F238E27FC236}">
                <a16:creationId xmlns:a16="http://schemas.microsoft.com/office/drawing/2014/main" id="{B073EB7F-ACAC-3ADE-35D3-6B62BB536799}"/>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6CD93E48-D0EF-18EE-A42C-13A12799D3CB}"/>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18" name="TextBox 17">
            <a:extLst>
              <a:ext uri="{FF2B5EF4-FFF2-40B4-BE49-F238E27FC236}">
                <a16:creationId xmlns:a16="http://schemas.microsoft.com/office/drawing/2014/main" id="{155311E8-E0CC-3C46-ADC2-3ACE8BD40E65}"/>
              </a:ext>
            </a:extLst>
          </p:cNvPr>
          <p:cNvSpPr txBox="1"/>
          <p:nvPr/>
        </p:nvSpPr>
        <p:spPr>
          <a:xfrm>
            <a:off x="4570308" y="2295593"/>
            <a:ext cx="2116425"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20" name="TextBox 19">
            <a:extLst>
              <a:ext uri="{FF2B5EF4-FFF2-40B4-BE49-F238E27FC236}">
                <a16:creationId xmlns:a16="http://schemas.microsoft.com/office/drawing/2014/main" id="{FF1C5DB1-BF04-8FC3-1C0F-5BA4DF253DE5}"/>
              </a:ext>
            </a:extLst>
          </p:cNvPr>
          <p:cNvSpPr txBox="1"/>
          <p:nvPr/>
        </p:nvSpPr>
        <p:spPr>
          <a:xfrm>
            <a:off x="6692717" y="2296791"/>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no hace el amor</a:t>
            </a:r>
          </a:p>
        </p:txBody>
      </p:sp>
      <p:sp>
        <p:nvSpPr>
          <p:cNvPr id="22" name="TextBox 21">
            <a:extLst>
              <a:ext uri="{FF2B5EF4-FFF2-40B4-BE49-F238E27FC236}">
                <a16:creationId xmlns:a16="http://schemas.microsoft.com/office/drawing/2014/main" id="{D9FE2D8C-F23A-683A-FA83-B199B83346FE}"/>
              </a:ext>
            </a:extLst>
          </p:cNvPr>
          <p:cNvSpPr txBox="1"/>
          <p:nvPr/>
        </p:nvSpPr>
        <p:spPr>
          <a:xfrm>
            <a:off x="4576294" y="2620838"/>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a:t>
            </a:r>
          </a:p>
        </p:txBody>
      </p:sp>
      <p:sp>
        <p:nvSpPr>
          <p:cNvPr id="25" name="TextBox 24">
            <a:extLst>
              <a:ext uri="{FF2B5EF4-FFF2-40B4-BE49-F238E27FC236}">
                <a16:creationId xmlns:a16="http://schemas.microsoft.com/office/drawing/2014/main" id="{936BB3A1-E117-B0D6-73FE-743DBE7ECF86}"/>
              </a:ext>
            </a:extLst>
          </p:cNvPr>
          <p:cNvSpPr txBox="1"/>
          <p:nvPr/>
        </p:nvSpPr>
        <p:spPr>
          <a:xfrm>
            <a:off x="4570309" y="2944885"/>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a:t>
            </a:r>
          </a:p>
        </p:txBody>
      </p:sp>
      <p:sp>
        <p:nvSpPr>
          <p:cNvPr id="29" name="TextBox 28">
            <a:extLst>
              <a:ext uri="{FF2B5EF4-FFF2-40B4-BE49-F238E27FC236}">
                <a16:creationId xmlns:a16="http://schemas.microsoft.com/office/drawing/2014/main" id="{ADF285B7-1B7E-0FF7-8DFD-B1D114624773}"/>
              </a:ext>
            </a:extLst>
          </p:cNvPr>
          <p:cNvSpPr txBox="1"/>
          <p:nvPr/>
        </p:nvSpPr>
        <p:spPr>
          <a:xfrm>
            <a:off x="6688603" y="2613136"/>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envidioso</a:t>
            </a:r>
          </a:p>
        </p:txBody>
      </p:sp>
      <p:sp>
        <p:nvSpPr>
          <p:cNvPr id="31" name="TextBox 30">
            <a:extLst>
              <a:ext uri="{FF2B5EF4-FFF2-40B4-BE49-F238E27FC236}">
                <a16:creationId xmlns:a16="http://schemas.microsoft.com/office/drawing/2014/main" id="{5D53F9ED-2202-B98E-27DA-9B79B1FAE49B}"/>
              </a:ext>
            </a:extLst>
          </p:cNvPr>
          <p:cNvSpPr txBox="1"/>
          <p:nvPr/>
        </p:nvSpPr>
        <p:spPr>
          <a:xfrm>
            <a:off x="6692717" y="295258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presumido</a:t>
            </a:r>
          </a:p>
        </p:txBody>
      </p:sp>
      <p:sp>
        <p:nvSpPr>
          <p:cNvPr id="33" name="TextBox 32">
            <a:extLst>
              <a:ext uri="{FF2B5EF4-FFF2-40B4-BE49-F238E27FC236}">
                <a16:creationId xmlns:a16="http://schemas.microsoft.com/office/drawing/2014/main" id="{3D81C03A-255D-CE88-D0E0-12AF8C40C634}"/>
              </a:ext>
            </a:extLst>
          </p:cNvPr>
          <p:cNvSpPr txBox="1"/>
          <p:nvPr/>
        </p:nvSpPr>
        <p:spPr>
          <a:xfrm>
            <a:off x="6707626" y="3299743"/>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a:t>
            </a:r>
          </a:p>
        </p:txBody>
      </p:sp>
      <p:sp>
        <p:nvSpPr>
          <p:cNvPr id="35" name="TextBox 34">
            <a:extLst>
              <a:ext uri="{FF2B5EF4-FFF2-40B4-BE49-F238E27FC236}">
                <a16:creationId xmlns:a16="http://schemas.microsoft.com/office/drawing/2014/main" id="{A7BD42B2-1E58-9344-E9F0-FDC3F5E0656C}"/>
              </a:ext>
            </a:extLst>
          </p:cNvPr>
          <p:cNvSpPr txBox="1"/>
          <p:nvPr/>
        </p:nvSpPr>
        <p:spPr>
          <a:xfrm>
            <a:off x="6702954" y="3654972"/>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rudo</a:t>
            </a:r>
          </a:p>
        </p:txBody>
      </p:sp>
      <p:sp>
        <p:nvSpPr>
          <p:cNvPr id="37" name="TextBox 36">
            <a:extLst>
              <a:ext uri="{FF2B5EF4-FFF2-40B4-BE49-F238E27FC236}">
                <a16:creationId xmlns:a16="http://schemas.microsoft.com/office/drawing/2014/main" id="{BF5531EA-4511-2593-69C6-3C91F75B2AE6}"/>
              </a:ext>
            </a:extLst>
          </p:cNvPr>
          <p:cNvSpPr txBox="1"/>
          <p:nvPr/>
        </p:nvSpPr>
        <p:spPr>
          <a:xfrm>
            <a:off x="6702954" y="3994424"/>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a:t>
            </a:r>
          </a:p>
        </p:txBody>
      </p:sp>
      <p:sp>
        <p:nvSpPr>
          <p:cNvPr id="39" name="TextBox 38">
            <a:extLst>
              <a:ext uri="{FF2B5EF4-FFF2-40B4-BE49-F238E27FC236}">
                <a16:creationId xmlns:a16="http://schemas.microsoft.com/office/drawing/2014/main" id="{85CA0078-D6E5-B42F-AB68-81275242BA58}"/>
              </a:ext>
            </a:extLst>
          </p:cNvPr>
          <p:cNvSpPr txBox="1"/>
          <p:nvPr/>
        </p:nvSpPr>
        <p:spPr>
          <a:xfrm>
            <a:off x="6709961" y="4346017"/>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enoja</a:t>
            </a:r>
          </a:p>
        </p:txBody>
      </p:sp>
      <p:sp>
        <p:nvSpPr>
          <p:cNvPr id="41" name="TextBox 40">
            <a:extLst>
              <a:ext uri="{FF2B5EF4-FFF2-40B4-BE49-F238E27FC236}">
                <a16:creationId xmlns:a16="http://schemas.microsoft.com/office/drawing/2014/main" id="{DF352A96-E423-F19C-6F7A-B0E4E5E3BC50}"/>
              </a:ext>
            </a:extLst>
          </p:cNvPr>
          <p:cNvSpPr txBox="1"/>
          <p:nvPr/>
        </p:nvSpPr>
        <p:spPr>
          <a:xfrm>
            <a:off x="6709961" y="467332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guarda rencor</a:t>
            </a:r>
          </a:p>
        </p:txBody>
      </p:sp>
      <p:sp>
        <p:nvSpPr>
          <p:cNvPr id="43" name="TextBox 42">
            <a:extLst>
              <a:ext uri="{FF2B5EF4-FFF2-40B4-BE49-F238E27FC236}">
                <a16:creationId xmlns:a16="http://schemas.microsoft.com/office/drawing/2014/main" id="{02B28DC2-129A-53F3-3475-167B5BD9F9AA}"/>
              </a:ext>
            </a:extLst>
          </p:cNvPr>
          <p:cNvSpPr txBox="1"/>
          <p:nvPr/>
        </p:nvSpPr>
        <p:spPr>
          <a:xfrm>
            <a:off x="6709961" y="5006132"/>
            <a:ext cx="2396851"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deleita en la maldad</a:t>
            </a:r>
          </a:p>
        </p:txBody>
      </p:sp>
      <p:sp>
        <p:nvSpPr>
          <p:cNvPr id="45" name="TextBox 44">
            <a:extLst>
              <a:ext uri="{FF2B5EF4-FFF2-40B4-BE49-F238E27FC236}">
                <a16:creationId xmlns:a16="http://schemas.microsoft.com/office/drawing/2014/main" id="{454EFE48-1EB2-DE9A-645F-680FAFFC049B}"/>
              </a:ext>
            </a:extLst>
          </p:cNvPr>
          <p:cNvSpPr txBox="1"/>
          <p:nvPr/>
        </p:nvSpPr>
        <p:spPr>
          <a:xfrm>
            <a:off x="4573495" y="3268932"/>
            <a:ext cx="2113238"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a:t>
            </a:r>
          </a:p>
        </p:txBody>
      </p:sp>
      <p:sp>
        <p:nvSpPr>
          <p:cNvPr id="47" name="TextBox 46">
            <a:extLst>
              <a:ext uri="{FF2B5EF4-FFF2-40B4-BE49-F238E27FC236}">
                <a16:creationId xmlns:a16="http://schemas.microsoft.com/office/drawing/2014/main" id="{CA17488A-6F7C-5B99-6DD3-4F242E1EF2D4}"/>
              </a:ext>
            </a:extLst>
          </p:cNvPr>
          <p:cNvSpPr txBox="1"/>
          <p:nvPr/>
        </p:nvSpPr>
        <p:spPr>
          <a:xfrm>
            <a:off x="4573495" y="3852040"/>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a:t>
            </a:r>
          </a:p>
        </p:txBody>
      </p:sp>
      <p:sp>
        <p:nvSpPr>
          <p:cNvPr id="49" name="TextBox 48">
            <a:extLst>
              <a:ext uri="{FF2B5EF4-FFF2-40B4-BE49-F238E27FC236}">
                <a16:creationId xmlns:a16="http://schemas.microsoft.com/office/drawing/2014/main" id="{DF48E655-1B0C-FF72-9E6C-2184119B1C13}"/>
              </a:ext>
            </a:extLst>
          </p:cNvPr>
          <p:cNvSpPr txBox="1"/>
          <p:nvPr/>
        </p:nvSpPr>
        <p:spPr>
          <a:xfrm>
            <a:off x="4570308" y="417608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cree</a:t>
            </a:r>
          </a:p>
        </p:txBody>
      </p:sp>
      <p:sp>
        <p:nvSpPr>
          <p:cNvPr id="51" name="TextBox 50">
            <a:extLst>
              <a:ext uri="{FF2B5EF4-FFF2-40B4-BE49-F238E27FC236}">
                <a16:creationId xmlns:a16="http://schemas.microsoft.com/office/drawing/2014/main" id="{9ED21444-D494-87CF-AC7A-4295B045663C}"/>
              </a:ext>
            </a:extLst>
          </p:cNvPr>
          <p:cNvSpPr txBox="1"/>
          <p:nvPr/>
        </p:nvSpPr>
        <p:spPr>
          <a:xfrm>
            <a:off x="4570308" y="450783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espera</a:t>
            </a:r>
          </a:p>
        </p:txBody>
      </p:sp>
      <p:sp>
        <p:nvSpPr>
          <p:cNvPr id="53" name="TextBox 52">
            <a:extLst>
              <a:ext uri="{FF2B5EF4-FFF2-40B4-BE49-F238E27FC236}">
                <a16:creationId xmlns:a16="http://schemas.microsoft.com/office/drawing/2014/main" id="{B4597AC1-FA7E-40B5-F2E6-E27E304FD21B}"/>
              </a:ext>
            </a:extLst>
          </p:cNvPr>
          <p:cNvSpPr txBox="1"/>
          <p:nvPr/>
        </p:nvSpPr>
        <p:spPr>
          <a:xfrm>
            <a:off x="4579479" y="4824181"/>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soporta</a:t>
            </a:r>
          </a:p>
        </p:txBody>
      </p:sp>
      <p:sp>
        <p:nvSpPr>
          <p:cNvPr id="55" name="TextBox 54">
            <a:extLst>
              <a:ext uri="{FF2B5EF4-FFF2-40B4-BE49-F238E27FC236}">
                <a16:creationId xmlns:a16="http://schemas.microsoft.com/office/drawing/2014/main" id="{B84FFC2B-E7D0-D9A6-0B2C-2FDEBAFF6E58}"/>
              </a:ext>
            </a:extLst>
          </p:cNvPr>
          <p:cNvSpPr txBox="1"/>
          <p:nvPr/>
        </p:nvSpPr>
        <p:spPr>
          <a:xfrm>
            <a:off x="4570308" y="172244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cxnSp>
        <p:nvCxnSpPr>
          <p:cNvPr id="4" name="Straight Arrow Connector 3">
            <a:extLst>
              <a:ext uri="{FF2B5EF4-FFF2-40B4-BE49-F238E27FC236}">
                <a16:creationId xmlns:a16="http://schemas.microsoft.com/office/drawing/2014/main" id="{99C965ED-E9F4-1B8A-711D-6F09F7758074}"/>
              </a:ext>
            </a:extLst>
          </p:cNvPr>
          <p:cNvCxnSpPr>
            <a:cxnSpLocks/>
          </p:cNvCxnSpPr>
          <p:nvPr/>
        </p:nvCxnSpPr>
        <p:spPr>
          <a:xfrm>
            <a:off x="3635896" y="1634485"/>
            <a:ext cx="4992359" cy="2661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095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5AD94-286A-0818-3787-2FF42208F1C4}"/>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E1AE397B-A68F-20B9-7634-0D1E01B7FAD4}"/>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51DE2E30-06B1-6FCA-7E5B-B897DAAE448D}"/>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Si yo hablase lenguas humanas y angélicas, y no tengo amor, vengo a ser como metal que resuena, o címbalo que retiñe. Y si tuviese profecía, y entendiese todos los misterios y toda ciencia, y si tuviese toda la fe, de tal manera que trasladase los montes, y no tengo amor, nada soy. Y si repartiese todos mis bienes para dar de comer a los pobres, y si entregase mi cuerpo para ser quemado, y no tengo amor, de nada me sirve. </a:t>
            </a:r>
          </a:p>
        </p:txBody>
      </p:sp>
      <p:sp>
        <p:nvSpPr>
          <p:cNvPr id="11" name="TextBox 10">
            <a:extLst>
              <a:ext uri="{FF2B5EF4-FFF2-40B4-BE49-F238E27FC236}">
                <a16:creationId xmlns:a16="http://schemas.microsoft.com/office/drawing/2014/main" id="{936B4EE5-DCA0-152F-24E5-5A73F941F92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A7AB6C18-2578-1569-865A-B2449FD80B09}"/>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89441982-1318-B09D-C4CC-D7C90083870F}"/>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7AF42FC-4387-A369-0BA4-FB3FABB4FC3E}"/>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D1AF2F4-262E-00C5-071A-0018BFD8D709}"/>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1 CuadroTexto">
            <a:extLst>
              <a:ext uri="{FF2B5EF4-FFF2-40B4-BE49-F238E27FC236}">
                <a16:creationId xmlns:a16="http://schemas.microsoft.com/office/drawing/2014/main" id="{85733596-73EC-8379-8F77-8771E3C30D4A}"/>
              </a:ext>
            </a:extLst>
          </p:cNvPr>
          <p:cNvSpPr txBox="1"/>
          <p:nvPr/>
        </p:nvSpPr>
        <p:spPr>
          <a:xfrm>
            <a:off x="2366396" y="5239053"/>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Juan 3:16</a:t>
            </a:r>
          </a:p>
        </p:txBody>
      </p:sp>
      <p:sp>
        <p:nvSpPr>
          <p:cNvPr id="16" name="2 CuadroTexto">
            <a:extLst>
              <a:ext uri="{FF2B5EF4-FFF2-40B4-BE49-F238E27FC236}">
                <a16:creationId xmlns:a16="http://schemas.microsoft.com/office/drawing/2014/main" id="{7E507B9D-A90F-2DE6-405B-8AC23C39E793}"/>
              </a:ext>
            </a:extLst>
          </p:cNvPr>
          <p:cNvSpPr txBox="1"/>
          <p:nvPr/>
        </p:nvSpPr>
        <p:spPr>
          <a:xfrm>
            <a:off x="0" y="5793417"/>
            <a:ext cx="9107654"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Porque de tal manera </a:t>
            </a:r>
            <a:r>
              <a:rPr lang="es-ES" sz="2400" u="sng" dirty="0">
                <a:solidFill>
                  <a:srgbClr val="FFFF00"/>
                </a:solidFill>
                <a:latin typeface="Calibri"/>
              </a:rPr>
              <a:t>amó</a:t>
            </a:r>
            <a:r>
              <a:rPr lang="es-ES" sz="2400" dirty="0">
                <a:solidFill>
                  <a:srgbClr val="FFFF00"/>
                </a:solidFill>
                <a:latin typeface="Calibri"/>
              </a:rPr>
              <a:t> Dios al mundo, </a:t>
            </a:r>
            <a:r>
              <a:rPr lang="es-ES" sz="2400" dirty="0">
                <a:solidFill>
                  <a:srgbClr val="00B0F0"/>
                </a:solidFill>
                <a:latin typeface="Calibri"/>
              </a:rPr>
              <a:t>que </a:t>
            </a:r>
            <a:r>
              <a:rPr lang="es-ES" sz="2400" u="sng" dirty="0">
                <a:solidFill>
                  <a:srgbClr val="00B0F0"/>
                </a:solidFill>
                <a:latin typeface="Calibri"/>
              </a:rPr>
              <a:t>ha dado</a:t>
            </a:r>
            <a:r>
              <a:rPr lang="es-ES" sz="2400" dirty="0">
                <a:solidFill>
                  <a:srgbClr val="00B0F0"/>
                </a:solidFill>
                <a:latin typeface="Calibri"/>
              </a:rPr>
              <a:t> a su Hijo unigénito, para que todo aquel que en él cree, no se pierda, mas tenga vida eterna.</a:t>
            </a:r>
          </a:p>
        </p:txBody>
      </p:sp>
      <p:sp>
        <p:nvSpPr>
          <p:cNvPr id="2" name="TextBox 1">
            <a:extLst>
              <a:ext uri="{FF2B5EF4-FFF2-40B4-BE49-F238E27FC236}">
                <a16:creationId xmlns:a16="http://schemas.microsoft.com/office/drawing/2014/main" id="{9F58AF74-47FE-4229-B630-398431BEF805}"/>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5BDD9D83-BF59-C274-7B57-4A3B4A1DBB53}"/>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Tree>
    <p:extLst>
      <p:ext uri="{BB962C8B-B14F-4D97-AF65-F5344CB8AC3E}">
        <p14:creationId xmlns:p14="http://schemas.microsoft.com/office/powerpoint/2010/main" val="245373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2998-D6D9-B6D6-85BB-CA8622DD473B}"/>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48A917EA-8C37-302A-684F-EB9794CE735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C580A8CD-1148-3BF7-CE72-1DFAD7E090DF}"/>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713C1E52-8A0F-47AC-D874-D7E6E870C986}"/>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26E70AD8-6933-2710-D612-4FCE01A0E9A5}"/>
              </a:ext>
            </a:extLst>
          </p:cNvPr>
          <p:cNvSpPr txBox="1"/>
          <p:nvPr/>
        </p:nvSpPr>
        <p:spPr>
          <a:xfrm>
            <a:off x="179512"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Juan 4:8-11</a:t>
            </a:r>
          </a:p>
        </p:txBody>
      </p:sp>
      <p:sp>
        <p:nvSpPr>
          <p:cNvPr id="27" name="2 CuadroTexto">
            <a:extLst>
              <a:ext uri="{FF2B5EF4-FFF2-40B4-BE49-F238E27FC236}">
                <a16:creationId xmlns:a16="http://schemas.microsoft.com/office/drawing/2014/main" id="{C9B8CDCF-1364-459F-4801-96ECA5BA7497}"/>
              </a:ext>
            </a:extLst>
          </p:cNvPr>
          <p:cNvSpPr txBox="1"/>
          <p:nvPr/>
        </p:nvSpPr>
        <p:spPr>
          <a:xfrm>
            <a:off x="0" y="483403"/>
            <a:ext cx="4591023"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que no ama, no ha conocido a Dios; porque Dios es amor. </a:t>
            </a:r>
            <a:r>
              <a:rPr lang="es-ES" sz="2400" dirty="0">
                <a:solidFill>
                  <a:srgbClr val="00B0F0"/>
                </a:solidFill>
                <a:latin typeface="Calibri"/>
              </a:rPr>
              <a:t>En esto se mostró el amor de Dios para con nosotros, en que </a:t>
            </a:r>
            <a:r>
              <a:rPr lang="es-ES" sz="2400" u="sng" dirty="0">
                <a:solidFill>
                  <a:srgbClr val="00B0F0"/>
                </a:solidFill>
                <a:latin typeface="Calibri"/>
              </a:rPr>
              <a:t>Dios envió a su Hijo unigénito al mundo, para que vivamos por él</a:t>
            </a:r>
            <a:r>
              <a:rPr lang="es-ES" sz="2400" dirty="0">
                <a:solidFill>
                  <a:srgbClr val="00B0F0"/>
                </a:solidFill>
                <a:latin typeface="Calibri"/>
              </a:rPr>
              <a:t>.</a:t>
            </a:r>
            <a:r>
              <a:rPr lang="es-ES" sz="2400" dirty="0">
                <a:latin typeface="Calibri"/>
              </a:rPr>
              <a:t> </a:t>
            </a:r>
            <a:r>
              <a:rPr lang="es-ES" sz="2400" dirty="0">
                <a:solidFill>
                  <a:srgbClr val="FFFF00"/>
                </a:solidFill>
                <a:latin typeface="Calibri"/>
              </a:rPr>
              <a:t>En esto consiste el amor: no en que nosotros hayamos amado a Dios, sino en que él nos amó a nosotros, y envió a su Hijo </a:t>
            </a:r>
            <a:r>
              <a:rPr lang="es-ES" sz="2400" u="sng" dirty="0">
                <a:solidFill>
                  <a:srgbClr val="FFFF00"/>
                </a:solidFill>
                <a:latin typeface="Calibri"/>
              </a:rPr>
              <a:t>en propiciación por nuestros pecados. </a:t>
            </a:r>
            <a:r>
              <a:rPr lang="es-ES" sz="2400" dirty="0">
                <a:solidFill>
                  <a:srgbClr val="00B0F0"/>
                </a:solidFill>
                <a:latin typeface="Calibri"/>
              </a:rPr>
              <a:t>Amados, si Dios nos ha amado así, </a:t>
            </a:r>
            <a:r>
              <a:rPr lang="es-ES" sz="2400" u="sng" dirty="0">
                <a:solidFill>
                  <a:srgbClr val="00B0F0"/>
                </a:solidFill>
                <a:latin typeface="Calibri"/>
              </a:rPr>
              <a:t>debemos también nosotros amarnos unos a otros</a:t>
            </a:r>
            <a:r>
              <a:rPr lang="es-ES" sz="2400" dirty="0">
                <a:solidFill>
                  <a:srgbClr val="00B0F0"/>
                </a:solidFill>
                <a:latin typeface="Calibri"/>
              </a:rPr>
              <a:t>. </a:t>
            </a:r>
          </a:p>
        </p:txBody>
      </p:sp>
      <p:sp>
        <p:nvSpPr>
          <p:cNvPr id="16" name="TextBox 15">
            <a:extLst>
              <a:ext uri="{FF2B5EF4-FFF2-40B4-BE49-F238E27FC236}">
                <a16:creationId xmlns:a16="http://schemas.microsoft.com/office/drawing/2014/main" id="{AEE3CA65-CB37-4A03-3FE6-A294BAC73143}"/>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71D52FAA-5B35-CA85-3E80-4F70333D881F}"/>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18" name="TextBox 17">
            <a:extLst>
              <a:ext uri="{FF2B5EF4-FFF2-40B4-BE49-F238E27FC236}">
                <a16:creationId xmlns:a16="http://schemas.microsoft.com/office/drawing/2014/main" id="{48966F67-C5AA-9C02-579E-4A8D78F9A8F3}"/>
              </a:ext>
            </a:extLst>
          </p:cNvPr>
          <p:cNvSpPr txBox="1"/>
          <p:nvPr/>
        </p:nvSpPr>
        <p:spPr>
          <a:xfrm>
            <a:off x="4570308" y="2295593"/>
            <a:ext cx="2116425"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hace el amor</a:t>
            </a:r>
          </a:p>
        </p:txBody>
      </p:sp>
      <p:sp>
        <p:nvSpPr>
          <p:cNvPr id="20" name="TextBox 19">
            <a:extLst>
              <a:ext uri="{FF2B5EF4-FFF2-40B4-BE49-F238E27FC236}">
                <a16:creationId xmlns:a16="http://schemas.microsoft.com/office/drawing/2014/main" id="{C40EDDC9-BAD0-584A-1914-555A22FFD078}"/>
              </a:ext>
            </a:extLst>
          </p:cNvPr>
          <p:cNvSpPr txBox="1"/>
          <p:nvPr/>
        </p:nvSpPr>
        <p:spPr>
          <a:xfrm>
            <a:off x="6692717" y="2296791"/>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Qué no hace el amor</a:t>
            </a:r>
          </a:p>
        </p:txBody>
      </p:sp>
      <p:sp>
        <p:nvSpPr>
          <p:cNvPr id="22" name="TextBox 21">
            <a:extLst>
              <a:ext uri="{FF2B5EF4-FFF2-40B4-BE49-F238E27FC236}">
                <a16:creationId xmlns:a16="http://schemas.microsoft.com/office/drawing/2014/main" id="{30F61AF5-BB42-D84F-403F-1C50DFA74AF0}"/>
              </a:ext>
            </a:extLst>
          </p:cNvPr>
          <p:cNvSpPr txBox="1"/>
          <p:nvPr/>
        </p:nvSpPr>
        <p:spPr>
          <a:xfrm>
            <a:off x="4576294" y="2620838"/>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paciente</a:t>
            </a:r>
          </a:p>
        </p:txBody>
      </p:sp>
      <p:sp>
        <p:nvSpPr>
          <p:cNvPr id="25" name="TextBox 24">
            <a:extLst>
              <a:ext uri="{FF2B5EF4-FFF2-40B4-BE49-F238E27FC236}">
                <a16:creationId xmlns:a16="http://schemas.microsoft.com/office/drawing/2014/main" id="{B650EAE0-338B-4F73-8C98-C8BE0B7191AC}"/>
              </a:ext>
            </a:extLst>
          </p:cNvPr>
          <p:cNvSpPr txBox="1"/>
          <p:nvPr/>
        </p:nvSpPr>
        <p:spPr>
          <a:xfrm>
            <a:off x="4570309" y="2944885"/>
            <a:ext cx="211642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Es bondadoso</a:t>
            </a:r>
          </a:p>
        </p:txBody>
      </p:sp>
      <p:sp>
        <p:nvSpPr>
          <p:cNvPr id="29" name="TextBox 28">
            <a:extLst>
              <a:ext uri="{FF2B5EF4-FFF2-40B4-BE49-F238E27FC236}">
                <a16:creationId xmlns:a16="http://schemas.microsoft.com/office/drawing/2014/main" id="{7C1081DA-28DB-584D-4593-ABD72485E33C}"/>
              </a:ext>
            </a:extLst>
          </p:cNvPr>
          <p:cNvSpPr txBox="1"/>
          <p:nvPr/>
        </p:nvSpPr>
        <p:spPr>
          <a:xfrm>
            <a:off x="6688603" y="2613136"/>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envidioso</a:t>
            </a:r>
          </a:p>
        </p:txBody>
      </p:sp>
      <p:sp>
        <p:nvSpPr>
          <p:cNvPr id="31" name="TextBox 30">
            <a:extLst>
              <a:ext uri="{FF2B5EF4-FFF2-40B4-BE49-F238E27FC236}">
                <a16:creationId xmlns:a16="http://schemas.microsoft.com/office/drawing/2014/main" id="{D1BDCB1F-2B3A-FFFA-0A6B-5DDFF3D170B3}"/>
              </a:ext>
            </a:extLst>
          </p:cNvPr>
          <p:cNvSpPr txBox="1"/>
          <p:nvPr/>
        </p:nvSpPr>
        <p:spPr>
          <a:xfrm>
            <a:off x="6692717" y="295258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presumido</a:t>
            </a:r>
          </a:p>
        </p:txBody>
      </p:sp>
      <p:sp>
        <p:nvSpPr>
          <p:cNvPr id="33" name="TextBox 32">
            <a:extLst>
              <a:ext uri="{FF2B5EF4-FFF2-40B4-BE49-F238E27FC236}">
                <a16:creationId xmlns:a16="http://schemas.microsoft.com/office/drawing/2014/main" id="{FD13D5AA-3B16-DEFF-F698-3276B111BB2F}"/>
              </a:ext>
            </a:extLst>
          </p:cNvPr>
          <p:cNvSpPr txBox="1"/>
          <p:nvPr/>
        </p:nvSpPr>
        <p:spPr>
          <a:xfrm>
            <a:off x="6707626" y="3299743"/>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orgulloso</a:t>
            </a:r>
          </a:p>
        </p:txBody>
      </p:sp>
      <p:sp>
        <p:nvSpPr>
          <p:cNvPr id="35" name="TextBox 34">
            <a:extLst>
              <a:ext uri="{FF2B5EF4-FFF2-40B4-BE49-F238E27FC236}">
                <a16:creationId xmlns:a16="http://schemas.microsoft.com/office/drawing/2014/main" id="{38790929-5A3A-F0CB-8372-75E072AA33FE}"/>
              </a:ext>
            </a:extLst>
          </p:cNvPr>
          <p:cNvSpPr txBox="1"/>
          <p:nvPr/>
        </p:nvSpPr>
        <p:spPr>
          <a:xfrm>
            <a:off x="6702954" y="3654972"/>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rudo</a:t>
            </a:r>
          </a:p>
        </p:txBody>
      </p:sp>
      <p:sp>
        <p:nvSpPr>
          <p:cNvPr id="37" name="TextBox 36">
            <a:extLst>
              <a:ext uri="{FF2B5EF4-FFF2-40B4-BE49-F238E27FC236}">
                <a16:creationId xmlns:a16="http://schemas.microsoft.com/office/drawing/2014/main" id="{87796557-16DC-2F65-9F43-6300CB641044}"/>
              </a:ext>
            </a:extLst>
          </p:cNvPr>
          <p:cNvSpPr txBox="1"/>
          <p:nvPr/>
        </p:nvSpPr>
        <p:spPr>
          <a:xfrm>
            <a:off x="6702954" y="3994424"/>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es egoísta</a:t>
            </a:r>
          </a:p>
        </p:txBody>
      </p:sp>
      <p:sp>
        <p:nvSpPr>
          <p:cNvPr id="39" name="TextBox 38">
            <a:extLst>
              <a:ext uri="{FF2B5EF4-FFF2-40B4-BE49-F238E27FC236}">
                <a16:creationId xmlns:a16="http://schemas.microsoft.com/office/drawing/2014/main" id="{5F3EEBC5-3E4D-39F3-13B4-0EF9C24F889F}"/>
              </a:ext>
            </a:extLst>
          </p:cNvPr>
          <p:cNvSpPr txBox="1"/>
          <p:nvPr/>
        </p:nvSpPr>
        <p:spPr>
          <a:xfrm>
            <a:off x="6709961" y="4346017"/>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enoja</a:t>
            </a:r>
          </a:p>
        </p:txBody>
      </p:sp>
      <p:sp>
        <p:nvSpPr>
          <p:cNvPr id="41" name="TextBox 40">
            <a:extLst>
              <a:ext uri="{FF2B5EF4-FFF2-40B4-BE49-F238E27FC236}">
                <a16:creationId xmlns:a16="http://schemas.microsoft.com/office/drawing/2014/main" id="{FE1E83B3-B809-8A79-E738-7FE0B8E137A3}"/>
              </a:ext>
            </a:extLst>
          </p:cNvPr>
          <p:cNvSpPr txBox="1"/>
          <p:nvPr/>
        </p:nvSpPr>
        <p:spPr>
          <a:xfrm>
            <a:off x="6709961" y="4673328"/>
            <a:ext cx="2396851"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guarda rencor</a:t>
            </a:r>
          </a:p>
        </p:txBody>
      </p:sp>
      <p:sp>
        <p:nvSpPr>
          <p:cNvPr id="43" name="TextBox 42">
            <a:extLst>
              <a:ext uri="{FF2B5EF4-FFF2-40B4-BE49-F238E27FC236}">
                <a16:creationId xmlns:a16="http://schemas.microsoft.com/office/drawing/2014/main" id="{17851575-D9A2-B206-3FEC-ADF649362A91}"/>
              </a:ext>
            </a:extLst>
          </p:cNvPr>
          <p:cNvSpPr txBox="1"/>
          <p:nvPr/>
        </p:nvSpPr>
        <p:spPr>
          <a:xfrm>
            <a:off x="6709961" y="5006132"/>
            <a:ext cx="2396851"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No se deleita en la maldad</a:t>
            </a:r>
          </a:p>
        </p:txBody>
      </p:sp>
      <p:sp>
        <p:nvSpPr>
          <p:cNvPr id="45" name="TextBox 44">
            <a:extLst>
              <a:ext uri="{FF2B5EF4-FFF2-40B4-BE49-F238E27FC236}">
                <a16:creationId xmlns:a16="http://schemas.microsoft.com/office/drawing/2014/main" id="{32D93A72-A861-3D52-E66B-04A65BC6BC69}"/>
              </a:ext>
            </a:extLst>
          </p:cNvPr>
          <p:cNvSpPr txBox="1"/>
          <p:nvPr/>
        </p:nvSpPr>
        <p:spPr>
          <a:xfrm>
            <a:off x="4573495" y="3268932"/>
            <a:ext cx="2113238"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Se regocija con la verdad</a:t>
            </a:r>
          </a:p>
        </p:txBody>
      </p:sp>
      <p:sp>
        <p:nvSpPr>
          <p:cNvPr id="47" name="TextBox 46">
            <a:extLst>
              <a:ext uri="{FF2B5EF4-FFF2-40B4-BE49-F238E27FC236}">
                <a16:creationId xmlns:a16="http://schemas.microsoft.com/office/drawing/2014/main" id="{EA6526FE-C2CE-4712-6E75-8BC9F001024A}"/>
              </a:ext>
            </a:extLst>
          </p:cNvPr>
          <p:cNvSpPr txBox="1"/>
          <p:nvPr/>
        </p:nvSpPr>
        <p:spPr>
          <a:xfrm>
            <a:off x="4573495" y="3852040"/>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disculpa</a:t>
            </a:r>
          </a:p>
        </p:txBody>
      </p:sp>
      <p:sp>
        <p:nvSpPr>
          <p:cNvPr id="49" name="TextBox 48">
            <a:extLst>
              <a:ext uri="{FF2B5EF4-FFF2-40B4-BE49-F238E27FC236}">
                <a16:creationId xmlns:a16="http://schemas.microsoft.com/office/drawing/2014/main" id="{258ACEB8-7045-2CCF-72D9-13B08E3D85A8}"/>
              </a:ext>
            </a:extLst>
          </p:cNvPr>
          <p:cNvSpPr txBox="1"/>
          <p:nvPr/>
        </p:nvSpPr>
        <p:spPr>
          <a:xfrm>
            <a:off x="4570308" y="417608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cree</a:t>
            </a:r>
          </a:p>
        </p:txBody>
      </p:sp>
      <p:sp>
        <p:nvSpPr>
          <p:cNvPr id="51" name="TextBox 50">
            <a:extLst>
              <a:ext uri="{FF2B5EF4-FFF2-40B4-BE49-F238E27FC236}">
                <a16:creationId xmlns:a16="http://schemas.microsoft.com/office/drawing/2014/main" id="{B4808631-D2E7-771D-093C-F4A8FB397D53}"/>
              </a:ext>
            </a:extLst>
          </p:cNvPr>
          <p:cNvSpPr txBox="1"/>
          <p:nvPr/>
        </p:nvSpPr>
        <p:spPr>
          <a:xfrm>
            <a:off x="4570308" y="4507837"/>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espera</a:t>
            </a:r>
          </a:p>
        </p:txBody>
      </p:sp>
      <p:sp>
        <p:nvSpPr>
          <p:cNvPr id="53" name="TextBox 52">
            <a:extLst>
              <a:ext uri="{FF2B5EF4-FFF2-40B4-BE49-F238E27FC236}">
                <a16:creationId xmlns:a16="http://schemas.microsoft.com/office/drawing/2014/main" id="{0C6B49A9-CE2A-2834-1C8D-456B75F36425}"/>
              </a:ext>
            </a:extLst>
          </p:cNvPr>
          <p:cNvSpPr txBox="1"/>
          <p:nvPr/>
        </p:nvSpPr>
        <p:spPr>
          <a:xfrm>
            <a:off x="4579479" y="4824181"/>
            <a:ext cx="2113238"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 Todo lo soporta</a:t>
            </a:r>
          </a:p>
        </p:txBody>
      </p:sp>
      <p:sp>
        <p:nvSpPr>
          <p:cNvPr id="55" name="TextBox 54">
            <a:extLst>
              <a:ext uri="{FF2B5EF4-FFF2-40B4-BE49-F238E27FC236}">
                <a16:creationId xmlns:a16="http://schemas.microsoft.com/office/drawing/2014/main" id="{7A6FB91B-B72A-CC10-9E2E-B4E7600C65CB}"/>
              </a:ext>
            </a:extLst>
          </p:cNvPr>
          <p:cNvSpPr txBox="1"/>
          <p:nvPr/>
        </p:nvSpPr>
        <p:spPr>
          <a:xfrm>
            <a:off x="4570308" y="172244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cxnSp>
        <p:nvCxnSpPr>
          <p:cNvPr id="4" name="Straight Arrow Connector 3">
            <a:extLst>
              <a:ext uri="{FF2B5EF4-FFF2-40B4-BE49-F238E27FC236}">
                <a16:creationId xmlns:a16="http://schemas.microsoft.com/office/drawing/2014/main" id="{C85B138A-13F4-D2AF-8932-E293A80437D7}"/>
              </a:ext>
            </a:extLst>
          </p:cNvPr>
          <p:cNvCxnSpPr>
            <a:cxnSpLocks/>
          </p:cNvCxnSpPr>
          <p:nvPr/>
        </p:nvCxnSpPr>
        <p:spPr>
          <a:xfrm>
            <a:off x="3635896" y="1634485"/>
            <a:ext cx="4992359" cy="26611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7BEDC76-8786-4ECF-0E03-DC4CEA5925B9}"/>
              </a:ext>
            </a:extLst>
          </p:cNvPr>
          <p:cNvSpPr txBox="1"/>
          <p:nvPr/>
        </p:nvSpPr>
        <p:spPr>
          <a:xfrm>
            <a:off x="4588473" y="5566761"/>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Tree>
    <p:extLst>
      <p:ext uri="{BB962C8B-B14F-4D97-AF65-F5344CB8AC3E}">
        <p14:creationId xmlns:p14="http://schemas.microsoft.com/office/powerpoint/2010/main" val="398009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7230E-9CF5-0320-AF89-AC119A9D245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BA519E9-C6FE-1422-3E2D-1529C0CA6C3E}"/>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84DEF823-4699-8DFD-6FC6-0D890B8A55D2}"/>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13D9851A-690F-7434-0B7F-FAA56F06868A}"/>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3F1BE6F9-C56A-D5F5-4E72-32FE4DD0C3C4}"/>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296D4B96-B74D-EDAC-4791-C882FE1EA53B}"/>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Y ahora permanecen la fe, la esperanza y el amor, estos tres; pero el mayor de ellos es el amor.</a:t>
            </a:r>
          </a:p>
        </p:txBody>
      </p:sp>
      <p:sp>
        <p:nvSpPr>
          <p:cNvPr id="16" name="TextBox 15">
            <a:extLst>
              <a:ext uri="{FF2B5EF4-FFF2-40B4-BE49-F238E27FC236}">
                <a16:creationId xmlns:a16="http://schemas.microsoft.com/office/drawing/2014/main" id="{68A31F92-61B8-2788-C11A-FE1C738A26C3}"/>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8FD45D60-80B5-8A20-F57A-97609DCE7DA4}"/>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A67FBE82-94D6-02B2-26C0-D0F50585E9DB}"/>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1B1CFC4C-ADA4-3EC6-343B-2BEEAA9D57D0}"/>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DD30E491-BB14-E62C-0591-B7FED0057FE3}"/>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Tree>
    <p:extLst>
      <p:ext uri="{BB962C8B-B14F-4D97-AF65-F5344CB8AC3E}">
        <p14:creationId xmlns:p14="http://schemas.microsoft.com/office/powerpoint/2010/main" val="2742142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5" grpId="0" animBg="1"/>
      <p:bldP spid="7" grpId="0" animBg="1"/>
      <p:bldP spid="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D7883-4488-164E-DB11-8CF80426DEC6}"/>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0E37402-8463-8159-FF77-53F9E304396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31912C6B-AD7D-12A3-CB4F-D4AF9757B2E2}"/>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24F9FE1D-F7D5-AC9F-155F-97F8314ADE0E}"/>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299BFD92-9C49-334E-FAC2-49ADD09949A3}"/>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FAF90371-9494-8502-D8D7-29A70C0D32F5}"/>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esperanza y el amor, </a:t>
            </a:r>
            <a:r>
              <a:rPr lang="es-ES" sz="2400" dirty="0">
                <a:latin typeface="Calibri"/>
              </a:rPr>
              <a:t>estos tres; pero el mayor de ellos es el amor.</a:t>
            </a:r>
          </a:p>
        </p:txBody>
      </p:sp>
      <p:sp>
        <p:nvSpPr>
          <p:cNvPr id="16" name="TextBox 15">
            <a:extLst>
              <a:ext uri="{FF2B5EF4-FFF2-40B4-BE49-F238E27FC236}">
                <a16:creationId xmlns:a16="http://schemas.microsoft.com/office/drawing/2014/main" id="{163B04F5-5788-4222-C027-2A8DB4727355}"/>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987629DE-E774-C6E1-D4BE-3BE623842451}"/>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46063CA0-8D07-063A-5EC0-D35702180B76}"/>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F5E9AF23-40E8-8F27-5BC6-A9916F9BCFED}"/>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4ADFCAB7-38C0-BD8A-5BEB-E64F5B19E684}"/>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Tree>
    <p:extLst>
      <p:ext uri="{BB962C8B-B14F-4D97-AF65-F5344CB8AC3E}">
        <p14:creationId xmlns:p14="http://schemas.microsoft.com/office/powerpoint/2010/main" val="42905885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7622D-41AB-903D-F2D4-599D6F6DF54F}"/>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12B7018-4C9E-DA52-B17A-FE7D1550358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FF2852D8-775A-C09E-4FA0-A87B31C32DAA}"/>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4D4F0269-A10D-E1DD-69A6-CE0C2D5F3E97}"/>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9BE38479-81DB-5720-895E-7CBE6D76268A}"/>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EAC0D3F4-E562-E3F0-378B-AD9E9B6E3027}"/>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esperanza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EDD72AEB-65B1-F007-97B6-2CF2BFF82782}"/>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6F13914E-CA20-24DA-045A-1A18FA775301}"/>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2E001D8E-2995-3822-947E-77EC0B2CCF3A}"/>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6F8CD9D5-1EA2-B802-753D-751875FFE540}"/>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9E6F9CEC-D971-6AEE-E3EA-EDCD128F2485}"/>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87F30B0D-1649-B4D4-9E86-482CD15A1056}"/>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3B9299E5-32D4-46AC-6FFC-2A8C675CC9A3}"/>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(Porque por fe andamos, no por vista); </a:t>
            </a:r>
          </a:p>
        </p:txBody>
      </p:sp>
    </p:spTree>
    <p:extLst>
      <p:ext uri="{BB962C8B-B14F-4D97-AF65-F5344CB8AC3E}">
        <p14:creationId xmlns:p14="http://schemas.microsoft.com/office/powerpoint/2010/main" val="130382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B77A4-BC91-9BCB-3E79-EEE2702DEAA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1852AA4-8360-8341-AA81-F429EE0F500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697BB662-0BCA-6924-05CA-3C26D7F8ED66}"/>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9562697A-18CF-C46B-156E-BFC100143667}"/>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E5D8A42B-A675-E728-8613-D807924B0DC1}"/>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48EB3140-1D37-2BA5-A5A0-3C4E4DB98B52}"/>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esperanza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761830B2-ED6F-93E3-0060-5BDDFD5CEFAD}"/>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CDC1F215-14FB-2E30-7A4C-0DD98D0A33C9}"/>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0D167B26-1A68-DA6B-CAB4-4C90F1711655}"/>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C77ED8F0-137F-B464-7D04-994BCB3043C3}"/>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66EC7C2B-AB63-F1FF-EBBB-41B1717CE121}"/>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FE26BEA8-DE92-0CB7-8938-50A944AC181C}"/>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0947522C-0AA5-8323-C81A-9D35E75E8922}"/>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latin typeface="Calibri"/>
              </a:rPr>
              <a:t>no por vista); </a:t>
            </a:r>
          </a:p>
        </p:txBody>
      </p:sp>
    </p:spTree>
    <p:extLst>
      <p:ext uri="{BB962C8B-B14F-4D97-AF65-F5344CB8AC3E}">
        <p14:creationId xmlns:p14="http://schemas.microsoft.com/office/powerpoint/2010/main" val="37703123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558F3-BC45-C606-C51A-7AF12E478BB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156919A-6C2A-9A7E-191F-6C5FD2E4871A}"/>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BB4F87C5-CAA4-0A54-0919-4E6D3CDC2AB9}"/>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A5523F3B-163F-6B64-7C67-582397DE9B64}"/>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124B9086-D2DE-3507-E0D2-233BF2EA0EDE}"/>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67C644CB-7FF0-9777-4419-E9E989D5803E}"/>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esperanza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DFB6248F-B4D4-4408-2411-2B4E09CBC163}"/>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A8B07A51-6FEF-72EF-BB0A-72BC4CBDA6EA}"/>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0A286598-516E-6AA2-1D80-B008A7871090}"/>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2A5B41D7-F555-7774-B2A7-F89612AC9BA7}"/>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37004CC9-FE79-443C-AD2E-3C090F019E2D}"/>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98B5109A-6E07-05B7-B901-C2BF0FFDD9B3}"/>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7B780608-F1B7-E2E9-93FC-4E50FB53E2B9}"/>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6" name="2 CuadroTexto">
            <a:extLst>
              <a:ext uri="{FF2B5EF4-FFF2-40B4-BE49-F238E27FC236}">
                <a16:creationId xmlns:a16="http://schemas.microsoft.com/office/drawing/2014/main" id="{29421CA6-2415-B4FE-C4ED-09BA42AD8079}"/>
              </a:ext>
            </a:extLst>
          </p:cNvPr>
          <p:cNvSpPr txBox="1"/>
          <p:nvPr/>
        </p:nvSpPr>
        <p:spPr>
          <a:xfrm>
            <a:off x="4733764" y="4949150"/>
            <a:ext cx="4283968" cy="1019959"/>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no podemos verlo, </a:t>
            </a:r>
            <a:r>
              <a:rPr lang="es-ES" sz="2400" dirty="0">
                <a:solidFill>
                  <a:srgbClr val="00B0F0"/>
                </a:solidFill>
                <a:latin typeface="Calibri"/>
              </a:rPr>
              <a:t>sino que vivimos sostenidos por la fe </a:t>
            </a:r>
            <a:r>
              <a:rPr lang="es-ES" sz="2400" dirty="0">
                <a:latin typeface="Calibri"/>
              </a:rPr>
              <a:t>(DHH)</a:t>
            </a:r>
          </a:p>
        </p:txBody>
      </p:sp>
      <p:sp>
        <p:nvSpPr>
          <p:cNvPr id="10" name="2 CuadroTexto">
            <a:extLst>
              <a:ext uri="{FF2B5EF4-FFF2-40B4-BE49-F238E27FC236}">
                <a16:creationId xmlns:a16="http://schemas.microsoft.com/office/drawing/2014/main" id="{3BABD2D4-ECFD-7048-A585-4E991FDB2680}"/>
              </a:ext>
            </a:extLst>
          </p:cNvPr>
          <p:cNvSpPr txBox="1"/>
          <p:nvPr/>
        </p:nvSpPr>
        <p:spPr>
          <a:xfrm>
            <a:off x="4768993" y="6029185"/>
            <a:ext cx="4283968" cy="712183"/>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Pues vivimos por lo que creemos </a:t>
            </a:r>
            <a:r>
              <a:rPr lang="es-ES" sz="2400" dirty="0">
                <a:solidFill>
                  <a:srgbClr val="00B0F0"/>
                </a:solidFill>
                <a:latin typeface="Calibri"/>
              </a:rPr>
              <a:t>y no por lo que vemos </a:t>
            </a:r>
            <a:r>
              <a:rPr lang="es-ES" sz="2400" dirty="0">
                <a:latin typeface="Calibri"/>
              </a:rPr>
              <a:t>(NTV)</a:t>
            </a:r>
          </a:p>
        </p:txBody>
      </p:sp>
      <p:sp>
        <p:nvSpPr>
          <p:cNvPr id="17" name="2 CuadroTexto">
            <a:extLst>
              <a:ext uri="{FF2B5EF4-FFF2-40B4-BE49-F238E27FC236}">
                <a16:creationId xmlns:a16="http://schemas.microsoft.com/office/drawing/2014/main" id="{97448EC5-E4B5-7652-EFB2-3D54072E32BC}"/>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Ahora vemos por espejo, oscuramente; mas entonces veremos cara a cara. Ahora conozco en parte; pero entonces conoceré como fui conocido.</a:t>
            </a:r>
          </a:p>
        </p:txBody>
      </p:sp>
      <p:sp>
        <p:nvSpPr>
          <p:cNvPr id="19" name="1 CuadroTexto">
            <a:extLst>
              <a:ext uri="{FF2B5EF4-FFF2-40B4-BE49-F238E27FC236}">
                <a16:creationId xmlns:a16="http://schemas.microsoft.com/office/drawing/2014/main" id="{867CE98D-41CF-6A7C-C229-374460A9189A}"/>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Tree>
    <p:extLst>
      <p:ext uri="{BB962C8B-B14F-4D97-AF65-F5344CB8AC3E}">
        <p14:creationId xmlns:p14="http://schemas.microsoft.com/office/powerpoint/2010/main" val="49391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7" grpId="0"/>
      <p:bldP spid="1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F11F8-2B14-EA59-774A-BD54251C478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E75304ED-A931-55AD-674E-B2B899AB0BB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011B4BE9-516D-F820-85E9-67E2543BF9FE}"/>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18D03401-6FC8-B13F-BF23-4EA2A13E803E}"/>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1535EB4E-76FB-EDCB-1186-9A60E3D4C3C2}"/>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9BC9F2AB-346B-3AB3-A5B4-B67390457852}"/>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esperanza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0FD3F889-3692-0F7F-D305-9312467C40FF}"/>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BC7F462A-AE1F-35B6-5525-84797065CBA8}"/>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F4173D12-071E-53B7-ED14-37380BD8392F}"/>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EF8A3818-8D75-AC45-BCBD-E6B765230F18}"/>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C4CDF8CA-A8AE-E3BA-45A8-E812FEA318F2}"/>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DB8D147B-878B-8C37-797D-F68B9398C5B0}"/>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DD33080C-FB00-D737-BB88-C25AD2068C4B}"/>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6" name="2 CuadroTexto">
            <a:extLst>
              <a:ext uri="{FF2B5EF4-FFF2-40B4-BE49-F238E27FC236}">
                <a16:creationId xmlns:a16="http://schemas.microsoft.com/office/drawing/2014/main" id="{CFFA2FBB-BC2C-DE75-7861-DE7DF7ECA22B}"/>
              </a:ext>
            </a:extLst>
          </p:cNvPr>
          <p:cNvSpPr txBox="1"/>
          <p:nvPr/>
        </p:nvSpPr>
        <p:spPr>
          <a:xfrm>
            <a:off x="4733764" y="4949150"/>
            <a:ext cx="4283968" cy="1019959"/>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no podemos verlo, </a:t>
            </a:r>
            <a:r>
              <a:rPr lang="es-ES" sz="2400" dirty="0">
                <a:solidFill>
                  <a:srgbClr val="00B0F0"/>
                </a:solidFill>
                <a:latin typeface="Calibri"/>
              </a:rPr>
              <a:t>sino que vivimos sostenidos por la fe </a:t>
            </a:r>
            <a:r>
              <a:rPr lang="es-ES" sz="2400" dirty="0">
                <a:latin typeface="Calibri"/>
              </a:rPr>
              <a:t>(DHH)</a:t>
            </a:r>
          </a:p>
        </p:txBody>
      </p:sp>
      <p:sp>
        <p:nvSpPr>
          <p:cNvPr id="10" name="2 CuadroTexto">
            <a:extLst>
              <a:ext uri="{FF2B5EF4-FFF2-40B4-BE49-F238E27FC236}">
                <a16:creationId xmlns:a16="http://schemas.microsoft.com/office/drawing/2014/main" id="{32E22D3B-AE46-2858-99DF-7E122DF84681}"/>
              </a:ext>
            </a:extLst>
          </p:cNvPr>
          <p:cNvSpPr txBox="1"/>
          <p:nvPr/>
        </p:nvSpPr>
        <p:spPr>
          <a:xfrm>
            <a:off x="4768993" y="6029185"/>
            <a:ext cx="4283968" cy="712183"/>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Pues vivimos por lo que creemos </a:t>
            </a:r>
            <a:r>
              <a:rPr lang="es-ES" sz="2400" dirty="0">
                <a:solidFill>
                  <a:srgbClr val="00B0F0"/>
                </a:solidFill>
                <a:latin typeface="Calibri"/>
              </a:rPr>
              <a:t>y no por lo que vemos </a:t>
            </a:r>
            <a:r>
              <a:rPr lang="es-ES" sz="2400" dirty="0">
                <a:latin typeface="Calibri"/>
              </a:rPr>
              <a:t>(NTV)</a:t>
            </a:r>
          </a:p>
        </p:txBody>
      </p:sp>
      <p:sp>
        <p:nvSpPr>
          <p:cNvPr id="17" name="2 CuadroTexto">
            <a:extLst>
              <a:ext uri="{FF2B5EF4-FFF2-40B4-BE49-F238E27FC236}">
                <a16:creationId xmlns:a16="http://schemas.microsoft.com/office/drawing/2014/main" id="{B446FE8D-ECB2-CF59-1F47-8770A833A164}"/>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vemos por espejo, oscuramente; </a:t>
            </a:r>
            <a:r>
              <a:rPr lang="es-ES" sz="2400" dirty="0">
                <a:latin typeface="Calibri"/>
              </a:rPr>
              <a:t>mas entonces veremos cara a cara. Ahora conozco en parte; pero entonces conoceré como fui conocido.</a:t>
            </a:r>
          </a:p>
        </p:txBody>
      </p:sp>
      <p:sp>
        <p:nvSpPr>
          <p:cNvPr id="12" name="1 CuadroTexto">
            <a:extLst>
              <a:ext uri="{FF2B5EF4-FFF2-40B4-BE49-F238E27FC236}">
                <a16:creationId xmlns:a16="http://schemas.microsoft.com/office/drawing/2014/main" id="{3D58963B-95F8-3416-F0C9-7E0FBBAF8950}"/>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Tree>
    <p:extLst>
      <p:ext uri="{BB962C8B-B14F-4D97-AF65-F5344CB8AC3E}">
        <p14:creationId xmlns:p14="http://schemas.microsoft.com/office/powerpoint/2010/main" val="35536821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24D5E-A102-C621-41DE-11CF4377D28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6538269D-3B24-8D54-2F4B-E98FA88027C8}"/>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59C8F194-2301-F546-1DC6-82F7A15EE2C1}"/>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F0E02B7C-D9DD-BBE0-4305-D658FDED81C9}"/>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5A8C1421-97D9-88BC-C3A6-FD1353508271}"/>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B4036E90-FA5A-8483-344A-119DA7BD500F}"/>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esperanza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74153C9F-40D5-1D6C-86DB-16ADF6E76876}"/>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476CDAF4-E784-CDB7-27D7-D686FABF84D3}"/>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EABEFD9C-FD72-4817-E1A8-435F28E6A0E7}"/>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2B1AE8D2-7000-3768-9FE7-E8E95233174C}"/>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9D86F1BA-B79C-791E-0BA7-338A7E22C109}"/>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703C5519-46EA-C120-DE21-DCC5CD8EEEFD}"/>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081EBB7C-F11A-4415-440A-59FE06C48024}"/>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6" name="2 CuadroTexto">
            <a:extLst>
              <a:ext uri="{FF2B5EF4-FFF2-40B4-BE49-F238E27FC236}">
                <a16:creationId xmlns:a16="http://schemas.microsoft.com/office/drawing/2014/main" id="{2515CC03-103B-F53E-DC62-49AB5AA2770A}"/>
              </a:ext>
            </a:extLst>
          </p:cNvPr>
          <p:cNvSpPr txBox="1"/>
          <p:nvPr/>
        </p:nvSpPr>
        <p:spPr>
          <a:xfrm>
            <a:off x="4733764" y="4949150"/>
            <a:ext cx="4283968" cy="1019959"/>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no podemos verlo, </a:t>
            </a:r>
            <a:r>
              <a:rPr lang="es-ES" sz="2400" dirty="0">
                <a:solidFill>
                  <a:srgbClr val="00B0F0"/>
                </a:solidFill>
                <a:latin typeface="Calibri"/>
              </a:rPr>
              <a:t>sino que vivimos sostenidos por la fe </a:t>
            </a:r>
            <a:r>
              <a:rPr lang="es-ES" sz="2400" dirty="0">
                <a:latin typeface="Calibri"/>
              </a:rPr>
              <a:t>(DHH)</a:t>
            </a:r>
          </a:p>
        </p:txBody>
      </p:sp>
      <p:sp>
        <p:nvSpPr>
          <p:cNvPr id="10" name="2 CuadroTexto">
            <a:extLst>
              <a:ext uri="{FF2B5EF4-FFF2-40B4-BE49-F238E27FC236}">
                <a16:creationId xmlns:a16="http://schemas.microsoft.com/office/drawing/2014/main" id="{91BC97F9-7CE0-A134-DD82-64A34A40A9E9}"/>
              </a:ext>
            </a:extLst>
          </p:cNvPr>
          <p:cNvSpPr txBox="1"/>
          <p:nvPr/>
        </p:nvSpPr>
        <p:spPr>
          <a:xfrm>
            <a:off x="4768993" y="6029185"/>
            <a:ext cx="4283968" cy="712183"/>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Pues vivimos por lo que creemos </a:t>
            </a:r>
            <a:r>
              <a:rPr lang="es-ES" sz="2400" dirty="0">
                <a:solidFill>
                  <a:srgbClr val="00B0F0"/>
                </a:solidFill>
                <a:latin typeface="Calibri"/>
              </a:rPr>
              <a:t>y no por lo que vemos </a:t>
            </a:r>
            <a:r>
              <a:rPr lang="es-ES" sz="2400" dirty="0">
                <a:latin typeface="Calibri"/>
              </a:rPr>
              <a:t>(NTV)</a:t>
            </a:r>
          </a:p>
        </p:txBody>
      </p:sp>
      <p:sp>
        <p:nvSpPr>
          <p:cNvPr id="13" name="1 CuadroTexto">
            <a:extLst>
              <a:ext uri="{FF2B5EF4-FFF2-40B4-BE49-F238E27FC236}">
                <a16:creationId xmlns:a16="http://schemas.microsoft.com/office/drawing/2014/main" id="{A8D76993-9933-34F7-6563-1AF3EA24686D}"/>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
        <p:nvSpPr>
          <p:cNvPr id="17" name="2 CuadroTexto">
            <a:extLst>
              <a:ext uri="{FF2B5EF4-FFF2-40B4-BE49-F238E27FC236}">
                <a16:creationId xmlns:a16="http://schemas.microsoft.com/office/drawing/2014/main" id="{08DEA8EF-7BE9-EEF7-31B3-1DEE21B4BB72}"/>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vemos por espejo, oscuramente; </a:t>
            </a:r>
            <a:r>
              <a:rPr lang="es-ES" sz="2400" dirty="0">
                <a:solidFill>
                  <a:srgbClr val="00B0F0"/>
                </a:solidFill>
                <a:latin typeface="Calibri"/>
              </a:rPr>
              <a:t>mas entonces veremos cara a cara.</a:t>
            </a:r>
            <a:r>
              <a:rPr lang="es-ES" sz="2400" dirty="0">
                <a:latin typeface="Calibri"/>
              </a:rPr>
              <a:t> Ahora conozco en parte; pero entonces conoceré como fui conocido.</a:t>
            </a:r>
          </a:p>
        </p:txBody>
      </p:sp>
    </p:spTree>
    <p:extLst>
      <p:ext uri="{BB962C8B-B14F-4D97-AF65-F5344CB8AC3E}">
        <p14:creationId xmlns:p14="http://schemas.microsoft.com/office/powerpoint/2010/main" val="10119094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92345-4831-1035-6B39-ED25502B4F9D}"/>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947109A-39BF-D155-9E27-C6AC9F04DEE3}"/>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4BA1E343-7848-C9F8-C95B-93F0C68904A8}"/>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716C7ED0-C53E-0DE9-1499-BEE9BE4E8028}"/>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60855641-8986-DAA9-2DA9-5E7EA925E67B}"/>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0DB3FF9C-5798-642F-5615-8BD9EA799693}"/>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esperanza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073B324A-6F84-5035-9366-0F9235480BAE}"/>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D2B7A176-22AD-1717-12D0-477F3380DBBD}"/>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066573F0-4199-086A-D33F-DDCD9C2C61CA}"/>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BEB3D4EC-2366-CD25-EE7A-21E80C13CF8E}"/>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9C722D69-8033-D2F7-7417-70BE9BE26480}"/>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291F13EC-5B75-5B87-A9DA-1376E358F56E}"/>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C7C9762B-0C35-4B53-D1BE-AAAA2FD2BB6A}"/>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6" name="2 CuadroTexto">
            <a:extLst>
              <a:ext uri="{FF2B5EF4-FFF2-40B4-BE49-F238E27FC236}">
                <a16:creationId xmlns:a16="http://schemas.microsoft.com/office/drawing/2014/main" id="{D35C0927-00A7-E267-EEA1-31FC58B668B0}"/>
              </a:ext>
            </a:extLst>
          </p:cNvPr>
          <p:cNvSpPr txBox="1"/>
          <p:nvPr/>
        </p:nvSpPr>
        <p:spPr>
          <a:xfrm>
            <a:off x="4733764" y="4949150"/>
            <a:ext cx="4283968" cy="1019959"/>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no podemos verlo, </a:t>
            </a:r>
            <a:r>
              <a:rPr lang="es-ES" sz="2400" dirty="0">
                <a:solidFill>
                  <a:srgbClr val="00B0F0"/>
                </a:solidFill>
                <a:latin typeface="Calibri"/>
              </a:rPr>
              <a:t>sino que vivimos sostenidos por la fe </a:t>
            </a:r>
            <a:r>
              <a:rPr lang="es-ES" sz="2400" dirty="0">
                <a:latin typeface="Calibri"/>
              </a:rPr>
              <a:t>(DHH)</a:t>
            </a:r>
          </a:p>
        </p:txBody>
      </p:sp>
      <p:sp>
        <p:nvSpPr>
          <p:cNvPr id="10" name="2 CuadroTexto">
            <a:extLst>
              <a:ext uri="{FF2B5EF4-FFF2-40B4-BE49-F238E27FC236}">
                <a16:creationId xmlns:a16="http://schemas.microsoft.com/office/drawing/2014/main" id="{55DC20CD-78AA-C545-F265-E8B6099518F3}"/>
              </a:ext>
            </a:extLst>
          </p:cNvPr>
          <p:cNvSpPr txBox="1"/>
          <p:nvPr/>
        </p:nvSpPr>
        <p:spPr>
          <a:xfrm>
            <a:off x="4768993" y="6029185"/>
            <a:ext cx="4283968" cy="712183"/>
          </a:xfrm>
          <a:prstGeom prst="rect">
            <a:avLst/>
          </a:prstGeom>
          <a:solidFill>
            <a:schemeClr val="bg1">
              <a:lumMod val="50000"/>
            </a:schemeClr>
          </a:solidFill>
          <a:ln>
            <a:solidFill>
              <a:schemeClr val="tx1"/>
            </a:solidFill>
          </a:ln>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Pues vivimos por lo que creemos </a:t>
            </a:r>
            <a:r>
              <a:rPr lang="es-ES" sz="2400" dirty="0">
                <a:solidFill>
                  <a:srgbClr val="00B0F0"/>
                </a:solidFill>
                <a:latin typeface="Calibri"/>
              </a:rPr>
              <a:t>y no por lo que vemos </a:t>
            </a:r>
            <a:r>
              <a:rPr lang="es-ES" sz="2400" dirty="0">
                <a:latin typeface="Calibri"/>
              </a:rPr>
              <a:t>(NTV)</a:t>
            </a:r>
          </a:p>
        </p:txBody>
      </p:sp>
      <p:sp>
        <p:nvSpPr>
          <p:cNvPr id="13" name="1 CuadroTexto">
            <a:extLst>
              <a:ext uri="{FF2B5EF4-FFF2-40B4-BE49-F238E27FC236}">
                <a16:creationId xmlns:a16="http://schemas.microsoft.com/office/drawing/2014/main" id="{03B5FDBF-7D09-D362-452F-119BBFBF900F}"/>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
        <p:nvSpPr>
          <p:cNvPr id="17" name="2 CuadroTexto">
            <a:extLst>
              <a:ext uri="{FF2B5EF4-FFF2-40B4-BE49-F238E27FC236}">
                <a16:creationId xmlns:a16="http://schemas.microsoft.com/office/drawing/2014/main" id="{239FF012-B2E7-C7E6-7E40-DB0049E5BF63}"/>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vemos por espejo, oscuramente; </a:t>
            </a:r>
            <a:r>
              <a:rPr lang="es-ES" sz="2400" dirty="0">
                <a:solidFill>
                  <a:srgbClr val="00B0F0"/>
                </a:solidFill>
                <a:latin typeface="Calibri"/>
              </a:rPr>
              <a:t>mas entonces veremos cara a cara.</a:t>
            </a:r>
            <a:r>
              <a:rPr lang="es-ES" sz="2400" dirty="0">
                <a:latin typeface="Calibri"/>
              </a:rPr>
              <a:t> </a:t>
            </a:r>
            <a:r>
              <a:rPr lang="es-ES" sz="2400" dirty="0">
                <a:solidFill>
                  <a:srgbClr val="FFFF00"/>
                </a:solidFill>
                <a:latin typeface="Calibri"/>
              </a:rPr>
              <a:t>Ahora conozco en parte; pero entonces conoceré como fui conocido.</a:t>
            </a:r>
          </a:p>
        </p:txBody>
      </p:sp>
      <p:sp>
        <p:nvSpPr>
          <p:cNvPr id="19" name="1 CuadroTexto">
            <a:extLst>
              <a:ext uri="{FF2B5EF4-FFF2-40B4-BE49-F238E27FC236}">
                <a16:creationId xmlns:a16="http://schemas.microsoft.com/office/drawing/2014/main" id="{DDC48959-406A-115A-18A7-4C673368949F}"/>
              </a:ext>
            </a:extLst>
          </p:cNvPr>
          <p:cNvSpPr txBox="1"/>
          <p:nvPr/>
        </p:nvSpPr>
        <p:spPr>
          <a:xfrm>
            <a:off x="539553" y="4752860"/>
            <a:ext cx="338437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Hebreos 11:1</a:t>
            </a:r>
          </a:p>
        </p:txBody>
      </p:sp>
      <p:sp>
        <p:nvSpPr>
          <p:cNvPr id="20" name="2 CuadroTexto">
            <a:extLst>
              <a:ext uri="{FF2B5EF4-FFF2-40B4-BE49-F238E27FC236}">
                <a16:creationId xmlns:a16="http://schemas.microsoft.com/office/drawing/2014/main" id="{F0703206-FDC9-96AA-EBCA-70A9DF55EB96}"/>
              </a:ext>
            </a:extLst>
          </p:cNvPr>
          <p:cNvSpPr txBox="1"/>
          <p:nvPr/>
        </p:nvSpPr>
        <p:spPr>
          <a:xfrm>
            <a:off x="251520" y="5258646"/>
            <a:ext cx="3905921"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Es, pues, la fe la certeza de lo que se espera, la convicción de lo que no se ve. </a:t>
            </a:r>
          </a:p>
        </p:txBody>
      </p:sp>
    </p:spTree>
    <p:extLst>
      <p:ext uri="{BB962C8B-B14F-4D97-AF65-F5344CB8AC3E}">
        <p14:creationId xmlns:p14="http://schemas.microsoft.com/office/powerpoint/2010/main" val="134124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9EAD4-84D4-3E01-A07A-FF1C55914AF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BE81401-751A-7D0F-090C-696421E6F2FD}"/>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A47AA908-109B-73BF-E5E7-1EA0799784F0}"/>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78A70A2A-7662-BB59-3EA2-6798C1A157E8}"/>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C9BF98CF-3C68-B074-D33F-1DF8473A0530}"/>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CE5CE169-B73A-F906-57BD-FF3DEA53677E}"/>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esperanza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86F52D61-6D75-B6FE-61C4-B10C6C3B08F6}"/>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7BA1FE9C-27DB-41A9-8144-FB82CFB22313}"/>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D1E23794-8293-4987-8278-B7F21FE26646}"/>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B3C59803-A220-D524-EDCB-1D1182AAD2E7}"/>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2265E781-6C5E-9706-66F6-746562D28407}"/>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B3B1C8D0-E8E2-1FC5-BA43-D384DB260EEF}"/>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009BD4A4-C6B2-BE51-9801-57D761AFB198}"/>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13" name="1 CuadroTexto">
            <a:extLst>
              <a:ext uri="{FF2B5EF4-FFF2-40B4-BE49-F238E27FC236}">
                <a16:creationId xmlns:a16="http://schemas.microsoft.com/office/drawing/2014/main" id="{B42F81B5-8440-D0CC-22CB-2A4AA840B748}"/>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
        <p:nvSpPr>
          <p:cNvPr id="17" name="2 CuadroTexto">
            <a:extLst>
              <a:ext uri="{FF2B5EF4-FFF2-40B4-BE49-F238E27FC236}">
                <a16:creationId xmlns:a16="http://schemas.microsoft.com/office/drawing/2014/main" id="{7A7F9F4D-2395-0994-8DEB-E86EBE47FE43}"/>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vemos por espejo, oscuramente; </a:t>
            </a:r>
            <a:r>
              <a:rPr lang="es-ES" sz="2400" dirty="0">
                <a:solidFill>
                  <a:srgbClr val="00B0F0"/>
                </a:solidFill>
                <a:latin typeface="Calibri"/>
              </a:rPr>
              <a:t>mas entonces veremos cara a cara.</a:t>
            </a:r>
            <a:r>
              <a:rPr lang="es-ES" sz="2400" dirty="0">
                <a:latin typeface="Calibri"/>
              </a:rPr>
              <a:t> </a:t>
            </a:r>
            <a:r>
              <a:rPr lang="es-ES" sz="2400" dirty="0">
                <a:solidFill>
                  <a:srgbClr val="FFFF00"/>
                </a:solidFill>
                <a:latin typeface="Calibri"/>
              </a:rPr>
              <a:t>Ahora conozco en parte; pero entonces conoceré como fui conocido.</a:t>
            </a:r>
          </a:p>
        </p:txBody>
      </p:sp>
      <p:sp>
        <p:nvSpPr>
          <p:cNvPr id="19" name="1 CuadroTexto">
            <a:extLst>
              <a:ext uri="{FF2B5EF4-FFF2-40B4-BE49-F238E27FC236}">
                <a16:creationId xmlns:a16="http://schemas.microsoft.com/office/drawing/2014/main" id="{33165C89-D036-714A-1A7B-833D7338E040}"/>
              </a:ext>
            </a:extLst>
          </p:cNvPr>
          <p:cNvSpPr txBox="1"/>
          <p:nvPr/>
        </p:nvSpPr>
        <p:spPr>
          <a:xfrm>
            <a:off x="539553" y="4752860"/>
            <a:ext cx="338437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Hebreos 11:1</a:t>
            </a:r>
          </a:p>
        </p:txBody>
      </p:sp>
      <p:sp>
        <p:nvSpPr>
          <p:cNvPr id="20" name="2 CuadroTexto">
            <a:extLst>
              <a:ext uri="{FF2B5EF4-FFF2-40B4-BE49-F238E27FC236}">
                <a16:creationId xmlns:a16="http://schemas.microsoft.com/office/drawing/2014/main" id="{EA4447B8-EF44-3767-7FBA-BCD8DCE0F6AF}"/>
              </a:ext>
            </a:extLst>
          </p:cNvPr>
          <p:cNvSpPr txBox="1"/>
          <p:nvPr/>
        </p:nvSpPr>
        <p:spPr>
          <a:xfrm>
            <a:off x="251520" y="5258646"/>
            <a:ext cx="3905921"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Es, pues, la fe la certeza de lo que se espera, </a:t>
            </a:r>
            <a:r>
              <a:rPr lang="es-ES" sz="2400" dirty="0">
                <a:latin typeface="Calibri"/>
              </a:rPr>
              <a:t>la convicción de lo que no se ve. </a:t>
            </a:r>
          </a:p>
        </p:txBody>
      </p:sp>
    </p:spTree>
    <p:extLst>
      <p:ext uri="{BB962C8B-B14F-4D97-AF65-F5344CB8AC3E}">
        <p14:creationId xmlns:p14="http://schemas.microsoft.com/office/powerpoint/2010/main" val="317379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51015-20EF-F892-8026-439B9A039F5B}"/>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F4D0137E-C3EF-FA69-D096-C5032F1905E1}"/>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232E6A60-DB38-CFBF-F84F-9B44048CE8D8}"/>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latin typeface="Calibri"/>
              </a:rPr>
              <a:t>vengo a ser como metal que resuena, o címbalo que retiñe. Y si tuviese profecía, y entendiese todos los misterios y toda ciencia, y si tuviese toda la fe, de tal manera que trasladase los montes, y no tengo amor, nada soy. Y si repartiese todos mis bienes para dar de comer a los pobres, y si entregase mi cuerpo para ser quemado, y no tengo amor, de nada me sirve. </a:t>
            </a:r>
          </a:p>
        </p:txBody>
      </p:sp>
      <p:sp>
        <p:nvSpPr>
          <p:cNvPr id="11" name="TextBox 10">
            <a:extLst>
              <a:ext uri="{FF2B5EF4-FFF2-40B4-BE49-F238E27FC236}">
                <a16:creationId xmlns:a16="http://schemas.microsoft.com/office/drawing/2014/main" id="{C7E52894-8EF3-7989-AE30-6957AA79CBD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B1F185D1-32AA-C6D7-52BF-C0E12ABE0705}"/>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D9C43A07-EE8C-A8E9-8D99-DEBD5DF666AD}"/>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A146B25-0968-45A8-7511-F09959877E6B}"/>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A171035E-A00F-D162-D2A3-FA2D3741360E}"/>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EEDBDD6-04D8-0A82-65B5-82E0FD3CADBE}"/>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41084DF6-7F2C-A0D9-C0BE-14EAC4277980}"/>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Tree>
    <p:extLst>
      <p:ext uri="{BB962C8B-B14F-4D97-AF65-F5344CB8AC3E}">
        <p14:creationId xmlns:p14="http://schemas.microsoft.com/office/powerpoint/2010/main" val="39234374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73D94-34B9-FC7B-99B2-1EC8B9D4181B}"/>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710F115-EF4C-DBB7-DFE1-89DE82242AF9}"/>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7A644D07-8642-8A52-ACF7-E18C7D508933}"/>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3C11B96F-E247-0B52-F0FE-0A0702AE64C6}"/>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76475211-8CBE-530E-7B9E-05A5120C0249}"/>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B25F3E6B-E993-4D36-251D-2F8401EA9886}"/>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a:t>
            </a:r>
            <a:r>
              <a:rPr lang="es-ES" sz="2400" u="sng" dirty="0">
                <a:solidFill>
                  <a:srgbClr val="FFFF00"/>
                </a:solidFill>
                <a:latin typeface="Calibri"/>
              </a:rPr>
              <a:t>la fe</a:t>
            </a:r>
            <a:r>
              <a:rPr lang="es-ES" sz="2400" dirty="0">
                <a:solidFill>
                  <a:srgbClr val="FFFF00"/>
                </a:solidFill>
                <a:latin typeface="Calibri"/>
              </a:rPr>
              <a:t>, la esperanza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89B626BD-40D6-7735-A85C-D207DE19B42E}"/>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FFD90F74-DF2D-E721-96EA-A003DBCEC16E}"/>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AF0F652C-D215-8B3D-1258-B34F9D43BD1C}"/>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52D879AE-2172-33D5-A32D-37FF1AF101FD}"/>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325FD8CD-A43D-4E38-3468-0CCF6DFE5AC5}"/>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4B9D8225-CCD5-E0BA-1B19-D2825D538918}"/>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5D8942C5-D314-D684-9199-59B5AC8B8A41}"/>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13" name="1 CuadroTexto">
            <a:extLst>
              <a:ext uri="{FF2B5EF4-FFF2-40B4-BE49-F238E27FC236}">
                <a16:creationId xmlns:a16="http://schemas.microsoft.com/office/drawing/2014/main" id="{6B0BB822-7D2C-B9D0-C51B-D83A1C2EC69A}"/>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
        <p:nvSpPr>
          <p:cNvPr id="17" name="2 CuadroTexto">
            <a:extLst>
              <a:ext uri="{FF2B5EF4-FFF2-40B4-BE49-F238E27FC236}">
                <a16:creationId xmlns:a16="http://schemas.microsoft.com/office/drawing/2014/main" id="{2EB8DA2C-2F6A-5388-6782-645A9CB45B88}"/>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vemos por espejo, oscuramente; </a:t>
            </a:r>
            <a:r>
              <a:rPr lang="es-ES" sz="2400" dirty="0">
                <a:solidFill>
                  <a:srgbClr val="00B0F0"/>
                </a:solidFill>
                <a:latin typeface="Calibri"/>
              </a:rPr>
              <a:t>mas entonces veremos cara a cara.</a:t>
            </a:r>
            <a:r>
              <a:rPr lang="es-ES" sz="2400" dirty="0">
                <a:latin typeface="Calibri"/>
              </a:rPr>
              <a:t> </a:t>
            </a:r>
            <a:r>
              <a:rPr lang="es-ES" sz="2400" dirty="0">
                <a:solidFill>
                  <a:srgbClr val="FFFF00"/>
                </a:solidFill>
                <a:latin typeface="Calibri"/>
              </a:rPr>
              <a:t>Ahora conozco en parte; pero entonces conoceré como fui conocido.</a:t>
            </a:r>
          </a:p>
        </p:txBody>
      </p:sp>
      <p:sp>
        <p:nvSpPr>
          <p:cNvPr id="19" name="1 CuadroTexto">
            <a:extLst>
              <a:ext uri="{FF2B5EF4-FFF2-40B4-BE49-F238E27FC236}">
                <a16:creationId xmlns:a16="http://schemas.microsoft.com/office/drawing/2014/main" id="{C77F2C2B-FCB3-504A-35A9-67A97CDE909B}"/>
              </a:ext>
            </a:extLst>
          </p:cNvPr>
          <p:cNvSpPr txBox="1"/>
          <p:nvPr/>
        </p:nvSpPr>
        <p:spPr>
          <a:xfrm>
            <a:off x="539553" y="4752860"/>
            <a:ext cx="338437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Hebreos 11:1</a:t>
            </a:r>
          </a:p>
        </p:txBody>
      </p:sp>
      <p:sp>
        <p:nvSpPr>
          <p:cNvPr id="20" name="2 CuadroTexto">
            <a:extLst>
              <a:ext uri="{FF2B5EF4-FFF2-40B4-BE49-F238E27FC236}">
                <a16:creationId xmlns:a16="http://schemas.microsoft.com/office/drawing/2014/main" id="{54B75F44-CAF3-4D9A-1238-FFFF4D074764}"/>
              </a:ext>
            </a:extLst>
          </p:cNvPr>
          <p:cNvSpPr txBox="1"/>
          <p:nvPr/>
        </p:nvSpPr>
        <p:spPr>
          <a:xfrm>
            <a:off x="251520" y="5258646"/>
            <a:ext cx="3905921"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Es, pues, </a:t>
            </a:r>
            <a:r>
              <a:rPr lang="es-ES" sz="2400" u="sng" dirty="0">
                <a:solidFill>
                  <a:srgbClr val="FFFF00"/>
                </a:solidFill>
                <a:latin typeface="Calibri"/>
              </a:rPr>
              <a:t>la fe</a:t>
            </a:r>
            <a:r>
              <a:rPr lang="es-ES" sz="2400" dirty="0">
                <a:solidFill>
                  <a:srgbClr val="FFFF00"/>
                </a:solidFill>
                <a:latin typeface="Calibri"/>
              </a:rPr>
              <a:t> la certeza de lo que se espera, </a:t>
            </a:r>
            <a:r>
              <a:rPr lang="es-ES" sz="2400" dirty="0">
                <a:solidFill>
                  <a:srgbClr val="00B0F0"/>
                </a:solidFill>
                <a:latin typeface="Calibri"/>
              </a:rPr>
              <a:t>la convicción de lo que no se ve. </a:t>
            </a:r>
          </a:p>
        </p:txBody>
      </p:sp>
      <p:sp>
        <p:nvSpPr>
          <p:cNvPr id="2" name="TextBox 1">
            <a:extLst>
              <a:ext uri="{FF2B5EF4-FFF2-40B4-BE49-F238E27FC236}">
                <a16:creationId xmlns:a16="http://schemas.microsoft.com/office/drawing/2014/main" id="{F8174A2F-9C7F-D994-BDE6-008C162B377F}"/>
              </a:ext>
            </a:extLst>
          </p:cNvPr>
          <p:cNvSpPr txBox="1"/>
          <p:nvPr/>
        </p:nvSpPr>
        <p:spPr>
          <a:xfrm>
            <a:off x="4607496" y="322216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la certeza de lo que hemos esperado, se transformará en realidad</a:t>
            </a:r>
          </a:p>
        </p:txBody>
      </p:sp>
      <p:sp>
        <p:nvSpPr>
          <p:cNvPr id="6" name="1 CuadroTexto">
            <a:extLst>
              <a:ext uri="{FF2B5EF4-FFF2-40B4-BE49-F238E27FC236}">
                <a16:creationId xmlns:a16="http://schemas.microsoft.com/office/drawing/2014/main" id="{E6B5A1AE-5FF3-D64C-EF43-F596E4430C80}"/>
              </a:ext>
            </a:extLst>
          </p:cNvPr>
          <p:cNvSpPr txBox="1"/>
          <p:nvPr/>
        </p:nvSpPr>
        <p:spPr>
          <a:xfrm>
            <a:off x="4716016" y="515719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Gálatas 5:5</a:t>
            </a:r>
          </a:p>
        </p:txBody>
      </p:sp>
      <p:sp>
        <p:nvSpPr>
          <p:cNvPr id="10" name="2 CuadroTexto">
            <a:extLst>
              <a:ext uri="{FF2B5EF4-FFF2-40B4-BE49-F238E27FC236}">
                <a16:creationId xmlns:a16="http://schemas.microsoft.com/office/drawing/2014/main" id="{5FD21DB0-D704-A8D8-DBBC-CC18FFF53D6A}"/>
              </a:ext>
            </a:extLst>
          </p:cNvPr>
          <p:cNvSpPr txBox="1"/>
          <p:nvPr/>
        </p:nvSpPr>
        <p:spPr>
          <a:xfrm>
            <a:off x="4805513" y="5652442"/>
            <a:ext cx="410445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Pues nosotros por el Espíritu aguardamos por fe la esperanza de la justicia;</a:t>
            </a:r>
          </a:p>
        </p:txBody>
      </p:sp>
      <p:cxnSp>
        <p:nvCxnSpPr>
          <p:cNvPr id="12" name="Straight Arrow Connector 11">
            <a:extLst>
              <a:ext uri="{FF2B5EF4-FFF2-40B4-BE49-F238E27FC236}">
                <a16:creationId xmlns:a16="http://schemas.microsoft.com/office/drawing/2014/main" id="{50C4D352-A037-F553-377F-5348FB5DF702}"/>
              </a:ext>
            </a:extLst>
          </p:cNvPr>
          <p:cNvCxnSpPr>
            <a:cxnSpLocks/>
          </p:cNvCxnSpPr>
          <p:nvPr/>
        </p:nvCxnSpPr>
        <p:spPr>
          <a:xfrm flipH="1">
            <a:off x="1907704" y="730123"/>
            <a:ext cx="1584176" cy="4787109"/>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99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10"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4C317-1BC4-E6EB-99F5-39FF956030B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433DEDF-6925-C2B9-6861-A4C50F177FC6}"/>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AA8AB7B7-2A59-5E87-90D7-FB739E778E9C}"/>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A3C151F6-7740-E8D2-49B4-56F7AFF8B667}"/>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862298C9-C0CD-A332-D0E4-22257D6A336A}"/>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03DD2E21-85D2-E61F-0794-9A1B0BD73C62}"/>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a:t>
            </a:r>
            <a:r>
              <a:rPr lang="es-ES" sz="2400" u="sng" dirty="0">
                <a:solidFill>
                  <a:srgbClr val="FFFF00"/>
                </a:solidFill>
                <a:latin typeface="Calibri"/>
              </a:rPr>
              <a:t>la fe</a:t>
            </a:r>
            <a:r>
              <a:rPr lang="es-ES" sz="2400" dirty="0">
                <a:solidFill>
                  <a:srgbClr val="FFFF00"/>
                </a:solidFill>
                <a:latin typeface="Calibri"/>
              </a:rPr>
              <a:t>, la </a:t>
            </a:r>
            <a:r>
              <a:rPr lang="es-ES" sz="2400" u="sng" dirty="0">
                <a:solidFill>
                  <a:srgbClr val="FFFF00"/>
                </a:solidFill>
                <a:latin typeface="Calibri"/>
              </a:rPr>
              <a:t>esperanza</a:t>
            </a:r>
            <a:r>
              <a:rPr lang="es-ES" sz="2400" dirty="0">
                <a:solidFill>
                  <a:srgbClr val="FFFF00"/>
                </a:solidFill>
                <a:latin typeface="Calibri"/>
              </a:rPr>
              <a:t>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5E6BF8CF-5495-FB0B-6D19-66E679A77E23}"/>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2E9CE619-C579-4F60-528B-353268474CEC}"/>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8E229699-784A-F896-F527-D1391F7FC987}"/>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0AB109D1-2ED4-60AF-FC27-5A9499780322}"/>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8829F3AE-E50B-DCF3-B473-38CDF021C64D}"/>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8D150EA4-4B41-84B6-EC9F-871494158252}"/>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5B1A42C1-991A-7AE7-414B-E242FE2488B4}"/>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13" name="1 CuadroTexto">
            <a:extLst>
              <a:ext uri="{FF2B5EF4-FFF2-40B4-BE49-F238E27FC236}">
                <a16:creationId xmlns:a16="http://schemas.microsoft.com/office/drawing/2014/main" id="{2CF45379-EACD-2907-C02D-2E82C9A3098E}"/>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
        <p:nvSpPr>
          <p:cNvPr id="17" name="2 CuadroTexto">
            <a:extLst>
              <a:ext uri="{FF2B5EF4-FFF2-40B4-BE49-F238E27FC236}">
                <a16:creationId xmlns:a16="http://schemas.microsoft.com/office/drawing/2014/main" id="{CA926F00-3179-F71B-A575-0313CA31CB13}"/>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vemos por espejo, oscuramente; </a:t>
            </a:r>
            <a:r>
              <a:rPr lang="es-ES" sz="2400" dirty="0">
                <a:solidFill>
                  <a:srgbClr val="00B0F0"/>
                </a:solidFill>
                <a:latin typeface="Calibri"/>
              </a:rPr>
              <a:t>mas entonces veremos cara a cara.</a:t>
            </a:r>
            <a:r>
              <a:rPr lang="es-ES" sz="2400" dirty="0">
                <a:latin typeface="Calibri"/>
              </a:rPr>
              <a:t> </a:t>
            </a:r>
            <a:r>
              <a:rPr lang="es-ES" sz="2400" dirty="0">
                <a:solidFill>
                  <a:srgbClr val="FFFF00"/>
                </a:solidFill>
                <a:latin typeface="Calibri"/>
              </a:rPr>
              <a:t>Ahora conozco en parte; pero entonces conoceré como fui conocido.</a:t>
            </a:r>
          </a:p>
        </p:txBody>
      </p:sp>
      <p:sp>
        <p:nvSpPr>
          <p:cNvPr id="19" name="1 CuadroTexto">
            <a:extLst>
              <a:ext uri="{FF2B5EF4-FFF2-40B4-BE49-F238E27FC236}">
                <a16:creationId xmlns:a16="http://schemas.microsoft.com/office/drawing/2014/main" id="{2E755742-0FBD-C3FF-A52C-849C6D5F4F1D}"/>
              </a:ext>
            </a:extLst>
          </p:cNvPr>
          <p:cNvSpPr txBox="1"/>
          <p:nvPr/>
        </p:nvSpPr>
        <p:spPr>
          <a:xfrm>
            <a:off x="539553" y="4752860"/>
            <a:ext cx="338437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Hebreos 11:1</a:t>
            </a:r>
          </a:p>
        </p:txBody>
      </p:sp>
      <p:sp>
        <p:nvSpPr>
          <p:cNvPr id="20" name="2 CuadroTexto">
            <a:extLst>
              <a:ext uri="{FF2B5EF4-FFF2-40B4-BE49-F238E27FC236}">
                <a16:creationId xmlns:a16="http://schemas.microsoft.com/office/drawing/2014/main" id="{BD931A1B-E85C-73B4-D1E0-8EBC49947106}"/>
              </a:ext>
            </a:extLst>
          </p:cNvPr>
          <p:cNvSpPr txBox="1"/>
          <p:nvPr/>
        </p:nvSpPr>
        <p:spPr>
          <a:xfrm>
            <a:off x="251520" y="5258646"/>
            <a:ext cx="3905921"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Es, pues, la fe la certeza de lo que se espera, </a:t>
            </a:r>
            <a:r>
              <a:rPr lang="es-ES" sz="2400" dirty="0">
                <a:solidFill>
                  <a:srgbClr val="00B0F0"/>
                </a:solidFill>
                <a:latin typeface="Calibri"/>
              </a:rPr>
              <a:t>la convicción de lo que no se ve. </a:t>
            </a:r>
          </a:p>
        </p:txBody>
      </p:sp>
      <p:sp>
        <p:nvSpPr>
          <p:cNvPr id="2" name="TextBox 1">
            <a:extLst>
              <a:ext uri="{FF2B5EF4-FFF2-40B4-BE49-F238E27FC236}">
                <a16:creationId xmlns:a16="http://schemas.microsoft.com/office/drawing/2014/main" id="{DAFC44D8-5619-CCA8-8173-6FAF75C99F4B}"/>
              </a:ext>
            </a:extLst>
          </p:cNvPr>
          <p:cNvSpPr txBox="1"/>
          <p:nvPr/>
        </p:nvSpPr>
        <p:spPr>
          <a:xfrm>
            <a:off x="4607496" y="322216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la certeza de lo que hemos esperado, se transformará en realidad</a:t>
            </a:r>
          </a:p>
        </p:txBody>
      </p:sp>
      <p:sp>
        <p:nvSpPr>
          <p:cNvPr id="6" name="1 CuadroTexto">
            <a:extLst>
              <a:ext uri="{FF2B5EF4-FFF2-40B4-BE49-F238E27FC236}">
                <a16:creationId xmlns:a16="http://schemas.microsoft.com/office/drawing/2014/main" id="{F9B6AD4F-2158-477E-8A42-C0C47F0D20F2}"/>
              </a:ext>
            </a:extLst>
          </p:cNvPr>
          <p:cNvSpPr txBox="1"/>
          <p:nvPr/>
        </p:nvSpPr>
        <p:spPr>
          <a:xfrm>
            <a:off x="4716016" y="515719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Gálatas 5:5</a:t>
            </a:r>
          </a:p>
        </p:txBody>
      </p:sp>
      <p:sp>
        <p:nvSpPr>
          <p:cNvPr id="10" name="2 CuadroTexto">
            <a:extLst>
              <a:ext uri="{FF2B5EF4-FFF2-40B4-BE49-F238E27FC236}">
                <a16:creationId xmlns:a16="http://schemas.microsoft.com/office/drawing/2014/main" id="{040948EB-E3BD-6DD3-0132-476059F7FE42}"/>
              </a:ext>
            </a:extLst>
          </p:cNvPr>
          <p:cNvSpPr txBox="1"/>
          <p:nvPr/>
        </p:nvSpPr>
        <p:spPr>
          <a:xfrm>
            <a:off x="4805513" y="5652442"/>
            <a:ext cx="410445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Pues nosotros por el Espíritu aguardamos por fe la </a:t>
            </a:r>
            <a:r>
              <a:rPr lang="es-ES" sz="2400" u="sng" dirty="0">
                <a:solidFill>
                  <a:srgbClr val="FFFF00"/>
                </a:solidFill>
                <a:latin typeface="Calibri"/>
              </a:rPr>
              <a:t>esperanza de la justicia</a:t>
            </a:r>
            <a:r>
              <a:rPr lang="es-ES" sz="2400" dirty="0">
                <a:latin typeface="Calibri"/>
              </a:rPr>
              <a:t>;</a:t>
            </a:r>
          </a:p>
        </p:txBody>
      </p:sp>
      <p:cxnSp>
        <p:nvCxnSpPr>
          <p:cNvPr id="12" name="Straight Arrow Connector 11">
            <a:extLst>
              <a:ext uri="{FF2B5EF4-FFF2-40B4-BE49-F238E27FC236}">
                <a16:creationId xmlns:a16="http://schemas.microsoft.com/office/drawing/2014/main" id="{0699B41E-CCF2-0576-E3AE-FBB0C1471A57}"/>
              </a:ext>
            </a:extLst>
          </p:cNvPr>
          <p:cNvCxnSpPr>
            <a:cxnSpLocks/>
          </p:cNvCxnSpPr>
          <p:nvPr/>
        </p:nvCxnSpPr>
        <p:spPr>
          <a:xfrm>
            <a:off x="3491880" y="730123"/>
            <a:ext cx="4248472" cy="5363173"/>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09D39B3-5F54-FD58-79AE-E52F207FEE59}"/>
              </a:ext>
            </a:extLst>
          </p:cNvPr>
          <p:cNvCxnSpPr>
            <a:cxnSpLocks/>
          </p:cNvCxnSpPr>
          <p:nvPr/>
        </p:nvCxnSpPr>
        <p:spPr>
          <a:xfrm>
            <a:off x="1246381" y="1087615"/>
            <a:ext cx="4829044" cy="5363173"/>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258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C8970-9B18-B3B6-4168-106E3305E3FB}"/>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BD9642A-DF51-E319-7E82-D4C29A2EAF27}"/>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913EBEE2-4721-D6F2-A481-EEF36E25437A}"/>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21ED9FCA-34FD-4351-DFEC-81D1B7858BE8}"/>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799372C6-B8EF-2FFA-2AA6-681AAC7AC8CD}"/>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0EE867A4-19B7-2592-8F1D-E29ACBD2B005}"/>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esperanza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78D6142E-E80E-8B92-FC4F-76414886A4C2}"/>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3A1B47FA-9D4D-F811-E498-E6A395097F1B}"/>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BB91A74D-0FF6-674F-1223-B81FE4669257}"/>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0DA322EA-384C-F889-E01A-B40425FC8803}"/>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2533E74D-FDD6-C601-F05A-451AFF87DDC5}"/>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BFF48896-30F5-99DB-896E-F8BB022642A5}"/>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346ADFED-B69E-6A46-442E-E67E66C77295}"/>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13" name="1 CuadroTexto">
            <a:extLst>
              <a:ext uri="{FF2B5EF4-FFF2-40B4-BE49-F238E27FC236}">
                <a16:creationId xmlns:a16="http://schemas.microsoft.com/office/drawing/2014/main" id="{D94FF045-2B01-2FFC-D9E1-BF41DD34EA59}"/>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
        <p:nvSpPr>
          <p:cNvPr id="17" name="2 CuadroTexto">
            <a:extLst>
              <a:ext uri="{FF2B5EF4-FFF2-40B4-BE49-F238E27FC236}">
                <a16:creationId xmlns:a16="http://schemas.microsoft.com/office/drawing/2014/main" id="{D265C3AF-0357-CDA6-665E-3BB9872657FC}"/>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vemos por espejo, oscuramente; </a:t>
            </a:r>
            <a:r>
              <a:rPr lang="es-ES" sz="2400" dirty="0">
                <a:solidFill>
                  <a:srgbClr val="00B0F0"/>
                </a:solidFill>
                <a:latin typeface="Calibri"/>
              </a:rPr>
              <a:t>mas entonces veremos cara a cara.</a:t>
            </a:r>
            <a:r>
              <a:rPr lang="es-ES" sz="2400" dirty="0">
                <a:latin typeface="Calibri"/>
              </a:rPr>
              <a:t> </a:t>
            </a:r>
            <a:r>
              <a:rPr lang="es-ES" sz="2400" dirty="0">
                <a:solidFill>
                  <a:srgbClr val="FFFF00"/>
                </a:solidFill>
                <a:latin typeface="Calibri"/>
              </a:rPr>
              <a:t>Ahora conozco en parte; pero entonces conoceré como fui conocido.</a:t>
            </a:r>
          </a:p>
        </p:txBody>
      </p:sp>
      <p:sp>
        <p:nvSpPr>
          <p:cNvPr id="19" name="1 CuadroTexto">
            <a:extLst>
              <a:ext uri="{FF2B5EF4-FFF2-40B4-BE49-F238E27FC236}">
                <a16:creationId xmlns:a16="http://schemas.microsoft.com/office/drawing/2014/main" id="{5F707C3A-B7AD-AAB8-A9A5-58FE120DEE0F}"/>
              </a:ext>
            </a:extLst>
          </p:cNvPr>
          <p:cNvSpPr txBox="1"/>
          <p:nvPr/>
        </p:nvSpPr>
        <p:spPr>
          <a:xfrm>
            <a:off x="481044" y="4689837"/>
            <a:ext cx="338437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Tito 2:13</a:t>
            </a:r>
          </a:p>
        </p:txBody>
      </p:sp>
      <p:sp>
        <p:nvSpPr>
          <p:cNvPr id="20" name="2 CuadroTexto">
            <a:extLst>
              <a:ext uri="{FF2B5EF4-FFF2-40B4-BE49-F238E27FC236}">
                <a16:creationId xmlns:a16="http://schemas.microsoft.com/office/drawing/2014/main" id="{AC9170D6-5195-97EB-C527-6524DB35245C}"/>
              </a:ext>
            </a:extLst>
          </p:cNvPr>
          <p:cNvSpPr txBox="1"/>
          <p:nvPr/>
        </p:nvSpPr>
        <p:spPr>
          <a:xfrm>
            <a:off x="220272" y="5157192"/>
            <a:ext cx="3905921"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Aguardando la esperanza bienaventurada y la manifestación gloriosa de nuestro gran Dios y Salvador Jesucristo.</a:t>
            </a:r>
          </a:p>
        </p:txBody>
      </p:sp>
      <p:sp>
        <p:nvSpPr>
          <p:cNvPr id="2" name="TextBox 1">
            <a:extLst>
              <a:ext uri="{FF2B5EF4-FFF2-40B4-BE49-F238E27FC236}">
                <a16:creationId xmlns:a16="http://schemas.microsoft.com/office/drawing/2014/main" id="{4F52622D-C9EB-1375-1BE5-EA18E500EA96}"/>
              </a:ext>
            </a:extLst>
          </p:cNvPr>
          <p:cNvSpPr txBox="1"/>
          <p:nvPr/>
        </p:nvSpPr>
        <p:spPr>
          <a:xfrm>
            <a:off x="4607496" y="322216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la certeza de lo que hemos esperado, se transformará en realidad</a:t>
            </a:r>
          </a:p>
        </p:txBody>
      </p:sp>
      <p:sp>
        <p:nvSpPr>
          <p:cNvPr id="6" name="1 CuadroTexto">
            <a:extLst>
              <a:ext uri="{FF2B5EF4-FFF2-40B4-BE49-F238E27FC236}">
                <a16:creationId xmlns:a16="http://schemas.microsoft.com/office/drawing/2014/main" id="{5EAE0FF1-51E1-E307-9B03-F4FAA2C29BE0}"/>
              </a:ext>
            </a:extLst>
          </p:cNvPr>
          <p:cNvSpPr txBox="1"/>
          <p:nvPr/>
        </p:nvSpPr>
        <p:spPr>
          <a:xfrm>
            <a:off x="4716016" y="515719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Gálatas 5:5</a:t>
            </a:r>
          </a:p>
        </p:txBody>
      </p:sp>
      <p:sp>
        <p:nvSpPr>
          <p:cNvPr id="10" name="2 CuadroTexto">
            <a:extLst>
              <a:ext uri="{FF2B5EF4-FFF2-40B4-BE49-F238E27FC236}">
                <a16:creationId xmlns:a16="http://schemas.microsoft.com/office/drawing/2014/main" id="{6EFB369C-D52C-EF67-488A-C200E142ED20}"/>
              </a:ext>
            </a:extLst>
          </p:cNvPr>
          <p:cNvSpPr txBox="1"/>
          <p:nvPr/>
        </p:nvSpPr>
        <p:spPr>
          <a:xfrm>
            <a:off x="4805513" y="5652442"/>
            <a:ext cx="410445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Pues nosotros por el Espíritu aguardamos por fe la </a:t>
            </a:r>
            <a:r>
              <a:rPr lang="es-ES" sz="2400" u="sng" dirty="0">
                <a:solidFill>
                  <a:srgbClr val="FFFF00"/>
                </a:solidFill>
                <a:latin typeface="Calibri"/>
              </a:rPr>
              <a:t>esperanza de la justicia</a:t>
            </a:r>
            <a:r>
              <a:rPr lang="es-ES" sz="2400" dirty="0">
                <a:latin typeface="Calibri"/>
              </a:rPr>
              <a:t>;</a:t>
            </a:r>
          </a:p>
        </p:txBody>
      </p:sp>
    </p:spTree>
    <p:extLst>
      <p:ext uri="{BB962C8B-B14F-4D97-AF65-F5344CB8AC3E}">
        <p14:creationId xmlns:p14="http://schemas.microsoft.com/office/powerpoint/2010/main" val="150495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EA94F-81D7-76CA-2C46-3251976D249D}"/>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C08F25B-F2E6-0AF8-DFE5-26E4612E9C70}"/>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985D00BE-E53F-97CE-BB70-A2CFF60BD6BE}"/>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E72CA054-574E-7273-21B5-0CBF55687001}"/>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341D47E9-01CE-BCD8-7462-3BC917214DEF}"/>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99B30D29-4953-1A98-C274-95EB25841317}"/>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la fe, la </a:t>
            </a:r>
            <a:r>
              <a:rPr lang="es-ES" sz="2400" u="sng" dirty="0">
                <a:solidFill>
                  <a:srgbClr val="FFFF00"/>
                </a:solidFill>
                <a:latin typeface="Calibri"/>
              </a:rPr>
              <a:t>esperanza</a:t>
            </a:r>
            <a:r>
              <a:rPr lang="es-ES" sz="2400" dirty="0">
                <a:solidFill>
                  <a:srgbClr val="FFFF00"/>
                </a:solidFill>
                <a:latin typeface="Calibri"/>
              </a:rPr>
              <a:t>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8BD5F4EE-C578-B01A-02AE-F7ABA8731BC4}"/>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E4039BC1-0E73-E54A-7BB3-D96A6A3722E0}"/>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E9E1459F-2EE6-1C75-C01B-94F2454C6B85}"/>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2A4A6D68-C04F-9DC5-9070-B8E713C647C1}"/>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4D603A89-12C8-5152-924F-34F0900F5982}"/>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08C261C3-0A59-4F95-1DE7-A090FBABEE0E}"/>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15755131-8565-270D-D2C6-31444E984E75}"/>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13" name="1 CuadroTexto">
            <a:extLst>
              <a:ext uri="{FF2B5EF4-FFF2-40B4-BE49-F238E27FC236}">
                <a16:creationId xmlns:a16="http://schemas.microsoft.com/office/drawing/2014/main" id="{03EEFCFE-C05F-C0ED-CCD6-908117C146A4}"/>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
        <p:nvSpPr>
          <p:cNvPr id="17" name="2 CuadroTexto">
            <a:extLst>
              <a:ext uri="{FF2B5EF4-FFF2-40B4-BE49-F238E27FC236}">
                <a16:creationId xmlns:a16="http://schemas.microsoft.com/office/drawing/2014/main" id="{A3E003D6-81CF-1260-DA48-2408099933B2}"/>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vemos por espejo, oscuramente; </a:t>
            </a:r>
            <a:r>
              <a:rPr lang="es-ES" sz="2400" dirty="0">
                <a:solidFill>
                  <a:srgbClr val="00B0F0"/>
                </a:solidFill>
                <a:latin typeface="Calibri"/>
              </a:rPr>
              <a:t>mas entonces veremos cara a cara.</a:t>
            </a:r>
            <a:r>
              <a:rPr lang="es-ES" sz="2400" dirty="0">
                <a:latin typeface="Calibri"/>
              </a:rPr>
              <a:t> </a:t>
            </a:r>
            <a:r>
              <a:rPr lang="es-ES" sz="2400" dirty="0">
                <a:solidFill>
                  <a:srgbClr val="FFFF00"/>
                </a:solidFill>
                <a:latin typeface="Calibri"/>
              </a:rPr>
              <a:t>Ahora conozco en parte; pero entonces conoceré como fui conocido.</a:t>
            </a:r>
          </a:p>
        </p:txBody>
      </p:sp>
      <p:sp>
        <p:nvSpPr>
          <p:cNvPr id="19" name="1 CuadroTexto">
            <a:extLst>
              <a:ext uri="{FF2B5EF4-FFF2-40B4-BE49-F238E27FC236}">
                <a16:creationId xmlns:a16="http://schemas.microsoft.com/office/drawing/2014/main" id="{1BBAFC03-BCBD-834F-D410-AB7FCA8E66B9}"/>
              </a:ext>
            </a:extLst>
          </p:cNvPr>
          <p:cNvSpPr txBox="1"/>
          <p:nvPr/>
        </p:nvSpPr>
        <p:spPr>
          <a:xfrm>
            <a:off x="481044" y="4689837"/>
            <a:ext cx="338437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Tito 2:13</a:t>
            </a:r>
          </a:p>
        </p:txBody>
      </p:sp>
      <p:sp>
        <p:nvSpPr>
          <p:cNvPr id="20" name="2 CuadroTexto">
            <a:extLst>
              <a:ext uri="{FF2B5EF4-FFF2-40B4-BE49-F238E27FC236}">
                <a16:creationId xmlns:a16="http://schemas.microsoft.com/office/drawing/2014/main" id="{59663E22-AAE0-A3DE-2231-FAE04062621A}"/>
              </a:ext>
            </a:extLst>
          </p:cNvPr>
          <p:cNvSpPr txBox="1"/>
          <p:nvPr/>
        </p:nvSpPr>
        <p:spPr>
          <a:xfrm>
            <a:off x="220272" y="5157192"/>
            <a:ext cx="3905921"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Aguardando la </a:t>
            </a:r>
            <a:r>
              <a:rPr lang="es-ES" sz="2400" u="sng" dirty="0">
                <a:solidFill>
                  <a:srgbClr val="FFFF00"/>
                </a:solidFill>
                <a:latin typeface="Calibri"/>
              </a:rPr>
              <a:t>esperanza</a:t>
            </a:r>
            <a:r>
              <a:rPr lang="es-ES" sz="2400" dirty="0">
                <a:solidFill>
                  <a:srgbClr val="FFFF00"/>
                </a:solidFill>
                <a:latin typeface="Calibri"/>
              </a:rPr>
              <a:t> bienaventurada</a:t>
            </a:r>
            <a:r>
              <a:rPr lang="es-ES" sz="2400" dirty="0">
                <a:latin typeface="Calibri"/>
              </a:rPr>
              <a:t> y la manifestación gloriosa de nuestro gran Dios y Salvador Jesucristo.</a:t>
            </a:r>
          </a:p>
        </p:txBody>
      </p:sp>
      <p:sp>
        <p:nvSpPr>
          <p:cNvPr id="2" name="TextBox 1">
            <a:extLst>
              <a:ext uri="{FF2B5EF4-FFF2-40B4-BE49-F238E27FC236}">
                <a16:creationId xmlns:a16="http://schemas.microsoft.com/office/drawing/2014/main" id="{642B8C1B-F9C7-A554-E292-8EB9DCB75B7E}"/>
              </a:ext>
            </a:extLst>
          </p:cNvPr>
          <p:cNvSpPr txBox="1"/>
          <p:nvPr/>
        </p:nvSpPr>
        <p:spPr>
          <a:xfrm>
            <a:off x="4607496" y="322216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la certeza de lo que hemos esperado, se transformará en realidad</a:t>
            </a:r>
          </a:p>
        </p:txBody>
      </p:sp>
      <p:sp>
        <p:nvSpPr>
          <p:cNvPr id="6" name="1 CuadroTexto">
            <a:extLst>
              <a:ext uri="{FF2B5EF4-FFF2-40B4-BE49-F238E27FC236}">
                <a16:creationId xmlns:a16="http://schemas.microsoft.com/office/drawing/2014/main" id="{FB96FED8-E51E-304F-096E-F1440C47B142}"/>
              </a:ext>
            </a:extLst>
          </p:cNvPr>
          <p:cNvSpPr txBox="1"/>
          <p:nvPr/>
        </p:nvSpPr>
        <p:spPr>
          <a:xfrm>
            <a:off x="4716016" y="515719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Gálatas 5:5</a:t>
            </a:r>
          </a:p>
        </p:txBody>
      </p:sp>
      <p:sp>
        <p:nvSpPr>
          <p:cNvPr id="10" name="2 CuadroTexto">
            <a:extLst>
              <a:ext uri="{FF2B5EF4-FFF2-40B4-BE49-F238E27FC236}">
                <a16:creationId xmlns:a16="http://schemas.microsoft.com/office/drawing/2014/main" id="{D03E651B-E489-81AD-A952-54ACD9BBFB9D}"/>
              </a:ext>
            </a:extLst>
          </p:cNvPr>
          <p:cNvSpPr txBox="1"/>
          <p:nvPr/>
        </p:nvSpPr>
        <p:spPr>
          <a:xfrm>
            <a:off x="4805513" y="5652442"/>
            <a:ext cx="410445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Pues nosotros por el Espíritu aguardamos por fe la </a:t>
            </a:r>
            <a:r>
              <a:rPr lang="es-ES" sz="2400" u="sng" dirty="0">
                <a:solidFill>
                  <a:srgbClr val="FFFF00"/>
                </a:solidFill>
                <a:latin typeface="Calibri"/>
              </a:rPr>
              <a:t>esperanza de la justicia</a:t>
            </a:r>
            <a:r>
              <a:rPr lang="es-ES" sz="2400" dirty="0">
                <a:latin typeface="Calibri"/>
              </a:rPr>
              <a:t>;</a:t>
            </a:r>
          </a:p>
        </p:txBody>
      </p:sp>
      <p:cxnSp>
        <p:nvCxnSpPr>
          <p:cNvPr id="12" name="Straight Arrow Connector 11">
            <a:extLst>
              <a:ext uri="{FF2B5EF4-FFF2-40B4-BE49-F238E27FC236}">
                <a16:creationId xmlns:a16="http://schemas.microsoft.com/office/drawing/2014/main" id="{136A18CC-0B3B-116E-23DD-D48460CBB75D}"/>
              </a:ext>
            </a:extLst>
          </p:cNvPr>
          <p:cNvCxnSpPr>
            <a:cxnSpLocks/>
          </p:cNvCxnSpPr>
          <p:nvPr/>
        </p:nvCxnSpPr>
        <p:spPr>
          <a:xfrm>
            <a:off x="1381111" y="1077798"/>
            <a:ext cx="1678721" cy="4356393"/>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2278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0F923-226D-2EAD-196A-C9B6B244E7C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3AC7F78-E7BB-3492-1920-FA0E5394E979}"/>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6E06051E-7D93-745F-869F-050E3A905A90}"/>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0164F67F-4B6E-7062-F258-A91CF3D86BD6}"/>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B994462E-0E89-0ACE-EFFC-F8CEBA75A666}"/>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61BBE5D8-F093-2FC7-6557-9A0D8335BFD3}"/>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a:t>
            </a:r>
            <a:r>
              <a:rPr lang="es-ES" sz="2400" u="sng" dirty="0">
                <a:solidFill>
                  <a:srgbClr val="FFFF00"/>
                </a:solidFill>
                <a:latin typeface="Calibri"/>
              </a:rPr>
              <a:t>la fe</a:t>
            </a:r>
            <a:r>
              <a:rPr lang="es-ES" sz="2400" dirty="0">
                <a:solidFill>
                  <a:srgbClr val="FFFF00"/>
                </a:solidFill>
                <a:latin typeface="Calibri"/>
              </a:rPr>
              <a:t>, la </a:t>
            </a:r>
            <a:r>
              <a:rPr lang="es-ES" sz="2400" u="sng" dirty="0">
                <a:solidFill>
                  <a:srgbClr val="FFFF00"/>
                </a:solidFill>
                <a:latin typeface="Calibri"/>
              </a:rPr>
              <a:t>esperanza</a:t>
            </a:r>
            <a:r>
              <a:rPr lang="es-ES" sz="2400" dirty="0">
                <a:solidFill>
                  <a:srgbClr val="FFFF00"/>
                </a:solidFill>
                <a:latin typeface="Calibri"/>
              </a:rPr>
              <a:t>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491E9027-775A-4254-480B-002F8025E637}"/>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4A40C6B2-D1C8-B9F8-60E1-4EC56A425D7E}"/>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0329709D-98A1-BC52-B048-62C826F53220}"/>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7DDDD67B-8F63-055F-1037-3F667845E402}"/>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30423776-46CE-3600-4373-711EAE9F485E}"/>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942202A8-F592-7F13-95EE-D86A6DF9288E}"/>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2 Corintios 5:7</a:t>
            </a:r>
          </a:p>
        </p:txBody>
      </p:sp>
      <p:sp>
        <p:nvSpPr>
          <p:cNvPr id="9" name="2 CuadroTexto">
            <a:extLst>
              <a:ext uri="{FF2B5EF4-FFF2-40B4-BE49-F238E27FC236}">
                <a16:creationId xmlns:a16="http://schemas.microsoft.com/office/drawing/2014/main" id="{1987353B-1428-A0D9-9D29-2BFD59955E79}"/>
              </a:ext>
            </a:extLst>
          </p:cNvPr>
          <p:cNvSpPr txBox="1"/>
          <p:nvPr/>
        </p:nvSpPr>
        <p:spPr>
          <a:xfrm>
            <a:off x="-19023" y="1904985"/>
            <a:ext cx="4591023" cy="712183"/>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a:t>
            </a:r>
            <a:r>
              <a:rPr lang="es-ES" sz="2400" dirty="0">
                <a:solidFill>
                  <a:srgbClr val="FFFF00"/>
                </a:solidFill>
                <a:latin typeface="Calibri"/>
              </a:rPr>
              <a:t>Porque por fe andamos, </a:t>
            </a:r>
            <a:r>
              <a:rPr lang="es-ES" sz="2400" dirty="0">
                <a:solidFill>
                  <a:srgbClr val="00B0F0"/>
                </a:solidFill>
                <a:latin typeface="Calibri"/>
              </a:rPr>
              <a:t>no por vista); </a:t>
            </a:r>
          </a:p>
        </p:txBody>
      </p:sp>
      <p:sp>
        <p:nvSpPr>
          <p:cNvPr id="13" name="1 CuadroTexto">
            <a:extLst>
              <a:ext uri="{FF2B5EF4-FFF2-40B4-BE49-F238E27FC236}">
                <a16:creationId xmlns:a16="http://schemas.microsoft.com/office/drawing/2014/main" id="{30BE6FD5-2B41-0ADC-44DD-2AE266401914}"/>
              </a:ext>
            </a:extLst>
          </p:cNvPr>
          <p:cNvSpPr txBox="1"/>
          <p:nvPr/>
        </p:nvSpPr>
        <p:spPr>
          <a:xfrm>
            <a:off x="70992" y="263691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1 Corintios 13:12</a:t>
            </a:r>
          </a:p>
        </p:txBody>
      </p:sp>
      <p:sp>
        <p:nvSpPr>
          <p:cNvPr id="17" name="2 CuadroTexto">
            <a:extLst>
              <a:ext uri="{FF2B5EF4-FFF2-40B4-BE49-F238E27FC236}">
                <a16:creationId xmlns:a16="http://schemas.microsoft.com/office/drawing/2014/main" id="{6ABEE7EE-7A05-F199-CD72-9164A1E0D225}"/>
              </a:ext>
            </a:extLst>
          </p:cNvPr>
          <p:cNvSpPr txBox="1"/>
          <p:nvPr/>
        </p:nvSpPr>
        <p:spPr>
          <a:xfrm>
            <a:off x="-36512" y="3140968"/>
            <a:ext cx="4591023"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Ahora vemos por espejo, oscuramente; </a:t>
            </a:r>
            <a:r>
              <a:rPr lang="es-ES" sz="2400" dirty="0">
                <a:solidFill>
                  <a:srgbClr val="00B0F0"/>
                </a:solidFill>
                <a:latin typeface="Calibri"/>
              </a:rPr>
              <a:t>mas entonces veremos cara a cara.</a:t>
            </a:r>
            <a:r>
              <a:rPr lang="es-ES" sz="2400" dirty="0">
                <a:latin typeface="Calibri"/>
              </a:rPr>
              <a:t> </a:t>
            </a:r>
            <a:r>
              <a:rPr lang="es-ES" sz="2400" dirty="0">
                <a:solidFill>
                  <a:srgbClr val="FFFF00"/>
                </a:solidFill>
                <a:latin typeface="Calibri"/>
              </a:rPr>
              <a:t>Ahora conozco en parte; pero entonces conoceré como fui conocido.</a:t>
            </a:r>
          </a:p>
        </p:txBody>
      </p:sp>
      <p:sp>
        <p:nvSpPr>
          <p:cNvPr id="19" name="1 CuadroTexto">
            <a:extLst>
              <a:ext uri="{FF2B5EF4-FFF2-40B4-BE49-F238E27FC236}">
                <a16:creationId xmlns:a16="http://schemas.microsoft.com/office/drawing/2014/main" id="{BF452145-2FE8-3319-C3D0-069D9A13DB54}"/>
              </a:ext>
            </a:extLst>
          </p:cNvPr>
          <p:cNvSpPr txBox="1"/>
          <p:nvPr/>
        </p:nvSpPr>
        <p:spPr>
          <a:xfrm>
            <a:off x="481044" y="4689837"/>
            <a:ext cx="3384376"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Tito 2:13</a:t>
            </a:r>
          </a:p>
        </p:txBody>
      </p:sp>
      <p:sp>
        <p:nvSpPr>
          <p:cNvPr id="20" name="2 CuadroTexto">
            <a:extLst>
              <a:ext uri="{FF2B5EF4-FFF2-40B4-BE49-F238E27FC236}">
                <a16:creationId xmlns:a16="http://schemas.microsoft.com/office/drawing/2014/main" id="{8EAA21F2-5219-0C6B-DC6F-F695FEC520B2}"/>
              </a:ext>
            </a:extLst>
          </p:cNvPr>
          <p:cNvSpPr txBox="1"/>
          <p:nvPr/>
        </p:nvSpPr>
        <p:spPr>
          <a:xfrm>
            <a:off x="220272" y="5157192"/>
            <a:ext cx="3905921" cy="1635512"/>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Aguardando la </a:t>
            </a:r>
            <a:r>
              <a:rPr lang="es-ES" sz="2400" u="sng" dirty="0">
                <a:solidFill>
                  <a:srgbClr val="FFFF00"/>
                </a:solidFill>
                <a:latin typeface="Calibri"/>
              </a:rPr>
              <a:t>esperanza</a:t>
            </a:r>
            <a:r>
              <a:rPr lang="es-ES" sz="2400" dirty="0">
                <a:solidFill>
                  <a:srgbClr val="FFFF00"/>
                </a:solidFill>
                <a:latin typeface="Calibri"/>
              </a:rPr>
              <a:t> bienaventurada</a:t>
            </a:r>
            <a:r>
              <a:rPr lang="es-ES" sz="2400" dirty="0">
                <a:latin typeface="Calibri"/>
              </a:rPr>
              <a:t> </a:t>
            </a:r>
            <a:r>
              <a:rPr lang="es-ES" sz="2400" dirty="0">
                <a:solidFill>
                  <a:srgbClr val="00B0F0"/>
                </a:solidFill>
                <a:latin typeface="Calibri"/>
              </a:rPr>
              <a:t>y la manifestación gloriosa de nuestro gran Dios y Salvador Jesucristo.</a:t>
            </a:r>
          </a:p>
        </p:txBody>
      </p:sp>
      <p:sp>
        <p:nvSpPr>
          <p:cNvPr id="2" name="TextBox 1">
            <a:extLst>
              <a:ext uri="{FF2B5EF4-FFF2-40B4-BE49-F238E27FC236}">
                <a16:creationId xmlns:a16="http://schemas.microsoft.com/office/drawing/2014/main" id="{351DEDDD-8C4E-9BE8-7FF1-4DBBB7D353AC}"/>
              </a:ext>
            </a:extLst>
          </p:cNvPr>
          <p:cNvSpPr txBox="1"/>
          <p:nvPr/>
        </p:nvSpPr>
        <p:spPr>
          <a:xfrm>
            <a:off x="4607496" y="322216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la certeza de lo que hemos esperado, se transformará en realidad</a:t>
            </a:r>
          </a:p>
        </p:txBody>
      </p:sp>
      <p:sp>
        <p:nvSpPr>
          <p:cNvPr id="6" name="1 CuadroTexto">
            <a:extLst>
              <a:ext uri="{FF2B5EF4-FFF2-40B4-BE49-F238E27FC236}">
                <a16:creationId xmlns:a16="http://schemas.microsoft.com/office/drawing/2014/main" id="{EE7089E2-05AA-F6CB-83B2-84CCB40CFEE0}"/>
              </a:ext>
            </a:extLst>
          </p:cNvPr>
          <p:cNvSpPr txBox="1"/>
          <p:nvPr/>
        </p:nvSpPr>
        <p:spPr>
          <a:xfrm>
            <a:off x="4716016" y="515719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effectLst>
                  <a:outerShdw blurRad="80000" dist="40000" dir="5040000" algn="tl">
                    <a:srgbClr val="000000">
                      <a:alpha val="30000"/>
                    </a:srgbClr>
                  </a:outerShdw>
                </a:effectLst>
                <a:latin typeface="Arial Rounded MT Bold" pitchFamily="34" charset="0"/>
              </a:rPr>
              <a:t> Gálatas 5:5</a:t>
            </a:r>
          </a:p>
        </p:txBody>
      </p:sp>
      <p:sp>
        <p:nvSpPr>
          <p:cNvPr id="10" name="2 CuadroTexto">
            <a:extLst>
              <a:ext uri="{FF2B5EF4-FFF2-40B4-BE49-F238E27FC236}">
                <a16:creationId xmlns:a16="http://schemas.microsoft.com/office/drawing/2014/main" id="{E27BE124-E224-BE51-0363-2F06C5EB7B17}"/>
              </a:ext>
            </a:extLst>
          </p:cNvPr>
          <p:cNvSpPr txBox="1"/>
          <p:nvPr/>
        </p:nvSpPr>
        <p:spPr>
          <a:xfrm>
            <a:off x="4805513" y="5652442"/>
            <a:ext cx="4104456"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Pues nosotros por el Espíritu aguardamos por fe la </a:t>
            </a:r>
            <a:r>
              <a:rPr lang="es-ES" sz="2400" u="sng" dirty="0">
                <a:solidFill>
                  <a:srgbClr val="FFFF00"/>
                </a:solidFill>
                <a:latin typeface="Calibri"/>
              </a:rPr>
              <a:t>esperanza de la justicia</a:t>
            </a:r>
            <a:r>
              <a:rPr lang="es-ES" sz="2400" dirty="0">
                <a:latin typeface="Calibri"/>
              </a:rPr>
              <a:t>;</a:t>
            </a:r>
          </a:p>
        </p:txBody>
      </p:sp>
      <p:cxnSp>
        <p:nvCxnSpPr>
          <p:cNvPr id="14" name="Straight Arrow Connector 13">
            <a:extLst>
              <a:ext uri="{FF2B5EF4-FFF2-40B4-BE49-F238E27FC236}">
                <a16:creationId xmlns:a16="http://schemas.microsoft.com/office/drawing/2014/main" id="{F608B5E1-24C0-7818-E69A-FAF358D472EE}"/>
              </a:ext>
            </a:extLst>
          </p:cNvPr>
          <p:cNvCxnSpPr>
            <a:cxnSpLocks/>
          </p:cNvCxnSpPr>
          <p:nvPr/>
        </p:nvCxnSpPr>
        <p:spPr>
          <a:xfrm>
            <a:off x="1381111" y="1077798"/>
            <a:ext cx="1678721" cy="4356393"/>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D3B4EA2-E6EA-FC1E-8834-C56A7BA77F46}"/>
              </a:ext>
            </a:extLst>
          </p:cNvPr>
          <p:cNvSpPr txBox="1"/>
          <p:nvPr/>
        </p:nvSpPr>
        <p:spPr>
          <a:xfrm>
            <a:off x="4589124" y="378293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se convertirá en realidad cuando Cristo venga por segunda vez</a:t>
            </a:r>
          </a:p>
        </p:txBody>
      </p:sp>
    </p:spTree>
    <p:extLst>
      <p:ext uri="{BB962C8B-B14F-4D97-AF65-F5344CB8AC3E}">
        <p14:creationId xmlns:p14="http://schemas.microsoft.com/office/powerpoint/2010/main" val="40364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555F4-1366-09B8-BB9F-CA56B405ECD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F9E4515-8BF6-BAA0-1A47-4D8C8BCE35C7}"/>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07592A8C-79B2-0E48-197E-2D1EDA3E3FF5}"/>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B54A8C02-B3FD-263B-2286-F2138EB781AD}"/>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CA577BD2-E429-3156-9342-12648028E661}"/>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A4FFF995-2523-5A3C-3C41-907A5E16F7DC}"/>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a:t>
            </a:r>
            <a:r>
              <a:rPr lang="es-ES" sz="2400" u="sng" dirty="0">
                <a:solidFill>
                  <a:srgbClr val="FFFF00"/>
                </a:solidFill>
                <a:latin typeface="Calibri"/>
              </a:rPr>
              <a:t>la fe</a:t>
            </a:r>
            <a:r>
              <a:rPr lang="es-ES" sz="2400" dirty="0">
                <a:solidFill>
                  <a:srgbClr val="FFFF00"/>
                </a:solidFill>
                <a:latin typeface="Calibri"/>
              </a:rPr>
              <a:t>, la </a:t>
            </a:r>
            <a:r>
              <a:rPr lang="es-ES" sz="2400" u="sng" dirty="0">
                <a:solidFill>
                  <a:srgbClr val="FFFF00"/>
                </a:solidFill>
                <a:latin typeface="Calibri"/>
              </a:rPr>
              <a:t>esperanza</a:t>
            </a:r>
            <a:r>
              <a:rPr lang="es-ES" sz="2400" dirty="0">
                <a:solidFill>
                  <a:srgbClr val="FFFF00"/>
                </a:solidFill>
                <a:latin typeface="Calibri"/>
              </a:rPr>
              <a:t>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E80F4A69-71FA-B10E-9983-9ECA1EB68045}"/>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46E7865F-2611-ED5A-21B2-4982B5A514DF}"/>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E53C9252-9867-1621-C877-0879CA7426CC}"/>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80E86ACE-775B-8E3B-7E3D-F392478258A6}"/>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EDDE6B8C-3A0C-5111-3FD7-07A0096809B6}"/>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8A504038-F355-3624-400A-568354A6CC89}"/>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13:8</a:t>
            </a:r>
          </a:p>
        </p:txBody>
      </p:sp>
      <p:sp>
        <p:nvSpPr>
          <p:cNvPr id="9" name="2 CuadroTexto">
            <a:extLst>
              <a:ext uri="{FF2B5EF4-FFF2-40B4-BE49-F238E27FC236}">
                <a16:creationId xmlns:a16="http://schemas.microsoft.com/office/drawing/2014/main" id="{85F5B219-390F-9429-217F-2B945BBE781F}"/>
              </a:ext>
            </a:extLst>
          </p:cNvPr>
          <p:cNvSpPr txBox="1"/>
          <p:nvPr/>
        </p:nvSpPr>
        <p:spPr>
          <a:xfrm>
            <a:off x="-19023" y="1904985"/>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latin typeface="Calibri"/>
              </a:rPr>
              <a:t>El amor nunca deja de ser; pero las profecías se acabarán, y cesarán las lenguas, y la ciencia acabará. </a:t>
            </a:r>
          </a:p>
        </p:txBody>
      </p:sp>
      <p:sp>
        <p:nvSpPr>
          <p:cNvPr id="2" name="TextBox 1">
            <a:extLst>
              <a:ext uri="{FF2B5EF4-FFF2-40B4-BE49-F238E27FC236}">
                <a16:creationId xmlns:a16="http://schemas.microsoft.com/office/drawing/2014/main" id="{D371D94A-FD9A-6D93-E811-3266F478BEF3}"/>
              </a:ext>
            </a:extLst>
          </p:cNvPr>
          <p:cNvSpPr txBox="1"/>
          <p:nvPr/>
        </p:nvSpPr>
        <p:spPr>
          <a:xfrm>
            <a:off x="4607496" y="322216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la certeza de lo que hemos esperado, se transformará en realidad</a:t>
            </a:r>
          </a:p>
        </p:txBody>
      </p:sp>
      <p:sp>
        <p:nvSpPr>
          <p:cNvPr id="22" name="TextBox 21">
            <a:extLst>
              <a:ext uri="{FF2B5EF4-FFF2-40B4-BE49-F238E27FC236}">
                <a16:creationId xmlns:a16="http://schemas.microsoft.com/office/drawing/2014/main" id="{19453593-91C9-2766-FCC2-ACDC1936970E}"/>
              </a:ext>
            </a:extLst>
          </p:cNvPr>
          <p:cNvSpPr txBox="1"/>
          <p:nvPr/>
        </p:nvSpPr>
        <p:spPr>
          <a:xfrm>
            <a:off x="4589124" y="378293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se convertirá en realidad cuando Cristo venga por segunda vez</a:t>
            </a:r>
          </a:p>
        </p:txBody>
      </p:sp>
    </p:spTree>
    <p:extLst>
      <p:ext uri="{BB962C8B-B14F-4D97-AF65-F5344CB8AC3E}">
        <p14:creationId xmlns:p14="http://schemas.microsoft.com/office/powerpoint/2010/main" val="3212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E1570-0BD0-56B4-BBBB-7D9B9428C103}"/>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B80C8B6C-4D64-7DFF-2CF1-9473ACE31A1C}"/>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277429B0-1459-3BF7-BBAB-4C72CD2C0AF5}"/>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24" name="TextBox 23">
            <a:extLst>
              <a:ext uri="{FF2B5EF4-FFF2-40B4-BE49-F238E27FC236}">
                <a16:creationId xmlns:a16="http://schemas.microsoft.com/office/drawing/2014/main" id="{6E2BA951-0E74-A151-7C00-4E0E389B48A0}"/>
              </a:ext>
            </a:extLst>
          </p:cNvPr>
          <p:cNvSpPr txBox="1"/>
          <p:nvPr/>
        </p:nvSpPr>
        <p:spPr>
          <a:xfrm>
            <a:off x="4582043" y="730123"/>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hace</a:t>
            </a:r>
          </a:p>
        </p:txBody>
      </p:sp>
      <p:sp>
        <p:nvSpPr>
          <p:cNvPr id="26" name="1 CuadroTexto">
            <a:extLst>
              <a:ext uri="{FF2B5EF4-FFF2-40B4-BE49-F238E27FC236}">
                <a16:creationId xmlns:a16="http://schemas.microsoft.com/office/drawing/2014/main" id="{642CED37-CE5B-1D51-6085-B2338F81F3AB}"/>
              </a:ext>
            </a:extLst>
          </p:cNvPr>
          <p:cNvSpPr txBox="1"/>
          <p:nvPr/>
        </p:nvSpPr>
        <p:spPr>
          <a:xfrm>
            <a:off x="107504"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27" name="2 CuadroTexto">
            <a:extLst>
              <a:ext uri="{FF2B5EF4-FFF2-40B4-BE49-F238E27FC236}">
                <a16:creationId xmlns:a16="http://schemas.microsoft.com/office/drawing/2014/main" id="{0C0B73B6-0DE2-73DC-A519-48F08D4BE151}"/>
              </a:ext>
            </a:extLst>
          </p:cNvPr>
          <p:cNvSpPr txBox="1"/>
          <p:nvPr/>
        </p:nvSpPr>
        <p:spPr>
          <a:xfrm>
            <a:off x="0" y="483403"/>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Y ahora permanecen </a:t>
            </a:r>
            <a:r>
              <a:rPr lang="es-ES" sz="2400" u="sng" dirty="0">
                <a:solidFill>
                  <a:srgbClr val="FFFF00"/>
                </a:solidFill>
                <a:latin typeface="Calibri"/>
              </a:rPr>
              <a:t>la fe</a:t>
            </a:r>
            <a:r>
              <a:rPr lang="es-ES" sz="2400" dirty="0">
                <a:solidFill>
                  <a:srgbClr val="FFFF00"/>
                </a:solidFill>
                <a:latin typeface="Calibri"/>
              </a:rPr>
              <a:t>, la </a:t>
            </a:r>
            <a:r>
              <a:rPr lang="es-ES" sz="2400" u="sng" dirty="0">
                <a:solidFill>
                  <a:srgbClr val="FFFF00"/>
                </a:solidFill>
                <a:latin typeface="Calibri"/>
              </a:rPr>
              <a:t>esperanza</a:t>
            </a:r>
            <a:r>
              <a:rPr lang="es-ES" sz="2400" dirty="0">
                <a:solidFill>
                  <a:srgbClr val="FFFF00"/>
                </a:solidFill>
                <a:latin typeface="Calibri"/>
              </a:rPr>
              <a:t> y el amor, </a:t>
            </a:r>
            <a:r>
              <a:rPr lang="es-ES" sz="2400" dirty="0">
                <a:latin typeface="Calibri"/>
              </a:rPr>
              <a:t>estos tres; </a:t>
            </a:r>
            <a:r>
              <a:rPr lang="es-ES" sz="2400" dirty="0">
                <a:solidFill>
                  <a:srgbClr val="00B0F0"/>
                </a:solidFill>
                <a:latin typeface="Calibri"/>
              </a:rPr>
              <a:t>pero el mayor de ellos es el amor.</a:t>
            </a:r>
          </a:p>
        </p:txBody>
      </p:sp>
      <p:sp>
        <p:nvSpPr>
          <p:cNvPr id="16" name="TextBox 15">
            <a:extLst>
              <a:ext uri="{FF2B5EF4-FFF2-40B4-BE49-F238E27FC236}">
                <a16:creationId xmlns:a16="http://schemas.microsoft.com/office/drawing/2014/main" id="{CAA856CE-1310-E3E5-CADF-EEAC6FF24BCD}"/>
              </a:ext>
            </a:extLst>
          </p:cNvPr>
          <p:cNvSpPr txBox="1"/>
          <p:nvPr/>
        </p:nvSpPr>
        <p:spPr>
          <a:xfrm>
            <a:off x="4581512" y="103732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Lo que el amor no hace</a:t>
            </a:r>
          </a:p>
        </p:txBody>
      </p:sp>
      <p:sp>
        <p:nvSpPr>
          <p:cNvPr id="15" name="TextBox 14">
            <a:extLst>
              <a:ext uri="{FF2B5EF4-FFF2-40B4-BE49-F238E27FC236}">
                <a16:creationId xmlns:a16="http://schemas.microsoft.com/office/drawing/2014/main" id="{B9E4DCF7-9092-6310-81D0-246911C20C88}"/>
              </a:ext>
            </a:extLst>
          </p:cNvPr>
          <p:cNvSpPr txBox="1"/>
          <p:nvPr/>
        </p:nvSpPr>
        <p:spPr>
          <a:xfrm>
            <a:off x="4579479" y="1375246"/>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 Jesús</a:t>
            </a:r>
          </a:p>
        </p:txBody>
      </p:sp>
      <p:sp>
        <p:nvSpPr>
          <p:cNvPr id="5" name="TextBox 4">
            <a:extLst>
              <a:ext uri="{FF2B5EF4-FFF2-40B4-BE49-F238E27FC236}">
                <a16:creationId xmlns:a16="http://schemas.microsoft.com/office/drawing/2014/main" id="{4CFFD209-12BF-80B7-1A9F-96E3E004FDD4}"/>
              </a:ext>
            </a:extLst>
          </p:cNvPr>
          <p:cNvSpPr txBox="1"/>
          <p:nvPr/>
        </p:nvSpPr>
        <p:spPr>
          <a:xfrm>
            <a:off x="4594554" y="1714385"/>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Fe, esperanza y amor</a:t>
            </a:r>
          </a:p>
        </p:txBody>
      </p:sp>
      <p:sp>
        <p:nvSpPr>
          <p:cNvPr id="7" name="TextBox 6">
            <a:extLst>
              <a:ext uri="{FF2B5EF4-FFF2-40B4-BE49-F238E27FC236}">
                <a16:creationId xmlns:a16="http://schemas.microsoft.com/office/drawing/2014/main" id="{12687E0C-4E4A-FA4F-AC00-9BBF8CC24371}"/>
              </a:ext>
            </a:extLst>
          </p:cNvPr>
          <p:cNvSpPr txBox="1"/>
          <p:nvPr/>
        </p:nvSpPr>
        <p:spPr>
          <a:xfrm>
            <a:off x="4607496" y="2062749"/>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8" name="TextBox 7">
            <a:extLst>
              <a:ext uri="{FF2B5EF4-FFF2-40B4-BE49-F238E27FC236}">
                <a16:creationId xmlns:a16="http://schemas.microsoft.com/office/drawing/2014/main" id="{D149A74E-E6DD-5752-9853-2E88C79B44BA}"/>
              </a:ext>
            </a:extLst>
          </p:cNvPr>
          <p:cNvSpPr txBox="1"/>
          <p:nvPr/>
        </p:nvSpPr>
        <p:spPr>
          <a:xfrm>
            <a:off x="4594554" y="2661387"/>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 Dios nos ha amado así, debemos también nosotros amarnos unos a otros</a:t>
            </a:r>
          </a:p>
        </p:txBody>
      </p:sp>
      <p:sp>
        <p:nvSpPr>
          <p:cNvPr id="4" name="1 CuadroTexto">
            <a:extLst>
              <a:ext uri="{FF2B5EF4-FFF2-40B4-BE49-F238E27FC236}">
                <a16:creationId xmlns:a16="http://schemas.microsoft.com/office/drawing/2014/main" id="{6ED032F7-885D-FBA3-73BF-3EC24BF07947}"/>
              </a:ext>
            </a:extLst>
          </p:cNvPr>
          <p:cNvSpPr txBox="1"/>
          <p:nvPr/>
        </p:nvSpPr>
        <p:spPr>
          <a:xfrm>
            <a:off x="88481" y="1421582"/>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13:8</a:t>
            </a:r>
          </a:p>
        </p:txBody>
      </p:sp>
      <p:sp>
        <p:nvSpPr>
          <p:cNvPr id="9" name="2 CuadroTexto">
            <a:extLst>
              <a:ext uri="{FF2B5EF4-FFF2-40B4-BE49-F238E27FC236}">
                <a16:creationId xmlns:a16="http://schemas.microsoft.com/office/drawing/2014/main" id="{F32C4EEE-6616-FCB9-BE13-799112E30083}"/>
              </a:ext>
            </a:extLst>
          </p:cNvPr>
          <p:cNvSpPr txBox="1"/>
          <p:nvPr/>
        </p:nvSpPr>
        <p:spPr>
          <a:xfrm>
            <a:off x="-19023" y="1904985"/>
            <a:ext cx="4591023" cy="1019959"/>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El amor nunca deja de ser</a:t>
            </a:r>
            <a:r>
              <a:rPr lang="es-ES" sz="2400" dirty="0">
                <a:latin typeface="Calibri"/>
              </a:rPr>
              <a:t>; pero las profecías se acabarán, y cesarán las lenguas, y la ciencia acabará. </a:t>
            </a:r>
          </a:p>
        </p:txBody>
      </p:sp>
      <p:sp>
        <p:nvSpPr>
          <p:cNvPr id="2" name="TextBox 1">
            <a:extLst>
              <a:ext uri="{FF2B5EF4-FFF2-40B4-BE49-F238E27FC236}">
                <a16:creationId xmlns:a16="http://schemas.microsoft.com/office/drawing/2014/main" id="{0CF80143-569B-0DD3-E6DD-3817BB49244A}"/>
              </a:ext>
            </a:extLst>
          </p:cNvPr>
          <p:cNvSpPr txBox="1"/>
          <p:nvPr/>
        </p:nvSpPr>
        <p:spPr>
          <a:xfrm>
            <a:off x="4607496" y="3222160"/>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fe, la certeza de lo que hemos esperado, se transformará en realidad</a:t>
            </a:r>
          </a:p>
        </p:txBody>
      </p:sp>
      <p:sp>
        <p:nvSpPr>
          <p:cNvPr id="22" name="TextBox 21">
            <a:extLst>
              <a:ext uri="{FF2B5EF4-FFF2-40B4-BE49-F238E27FC236}">
                <a16:creationId xmlns:a16="http://schemas.microsoft.com/office/drawing/2014/main" id="{B01CF9F5-F120-F297-C2E3-7C317EA2A895}"/>
              </a:ext>
            </a:extLst>
          </p:cNvPr>
          <p:cNvSpPr txBox="1"/>
          <p:nvPr/>
        </p:nvSpPr>
        <p:spPr>
          <a:xfrm>
            <a:off x="4589124" y="3782933"/>
            <a:ext cx="4536504" cy="583108"/>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esperanza se convertirá en realidad cuando Cristo venga por segunda vez</a:t>
            </a:r>
          </a:p>
        </p:txBody>
      </p:sp>
    </p:spTree>
    <p:extLst>
      <p:ext uri="{BB962C8B-B14F-4D97-AF65-F5344CB8AC3E}">
        <p14:creationId xmlns:p14="http://schemas.microsoft.com/office/powerpoint/2010/main" val="1936809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D8D08-4184-6466-0072-381E18CA6C29}"/>
            </a:ext>
          </a:extLst>
        </p:cNvPr>
        <p:cNvGrpSpPr/>
        <p:nvPr/>
      </p:nvGrpSpPr>
      <p:grpSpPr>
        <a:xfrm>
          <a:off x="0" y="0"/>
          <a:ext cx="0" cy="0"/>
          <a:chOff x="0" y="0"/>
          <a:chExt cx="0" cy="0"/>
        </a:xfrm>
      </p:grpSpPr>
      <p:sp>
        <p:nvSpPr>
          <p:cNvPr id="4" name="1 CuadroTexto">
            <a:extLst>
              <a:ext uri="{FF2B5EF4-FFF2-40B4-BE49-F238E27FC236}">
                <a16:creationId xmlns:a16="http://schemas.microsoft.com/office/drawing/2014/main" id="{10AC15D4-9825-FF0A-5E30-6BAD6B7CF71D}"/>
              </a:ext>
            </a:extLst>
          </p:cNvPr>
          <p:cNvSpPr txBox="1"/>
          <p:nvPr/>
        </p:nvSpPr>
        <p:spPr>
          <a:xfrm>
            <a:off x="38829" y="0"/>
            <a:ext cx="4248472" cy="55399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pPr>
            <a:r>
              <a:rPr lang="es-ES" sz="3000" b="1" dirty="0">
                <a:ln w="11430"/>
                <a:solidFill>
                  <a:prstClr val="white"/>
                </a:solidFill>
                <a:effectLst>
                  <a:outerShdw blurRad="80000" dist="40000" dir="5040000" algn="tl">
                    <a:srgbClr val="000000">
                      <a:alpha val="30000"/>
                    </a:srgbClr>
                  </a:outerShdw>
                </a:effectLst>
                <a:latin typeface="Arial Rounded MT Bold" pitchFamily="34" charset="0"/>
              </a:rPr>
              <a:t> 1 Corintios 13:1-3</a:t>
            </a:r>
          </a:p>
        </p:txBody>
      </p:sp>
      <p:sp>
        <p:nvSpPr>
          <p:cNvPr id="5" name="2 CuadroTexto">
            <a:extLst>
              <a:ext uri="{FF2B5EF4-FFF2-40B4-BE49-F238E27FC236}">
                <a16:creationId xmlns:a16="http://schemas.microsoft.com/office/drawing/2014/main" id="{E74E50E7-B4AA-3C84-F43C-CEA84A0AC2BD}"/>
              </a:ext>
            </a:extLst>
          </p:cNvPr>
          <p:cNvSpPr txBox="1"/>
          <p:nvPr/>
        </p:nvSpPr>
        <p:spPr>
          <a:xfrm>
            <a:off x="19024" y="477599"/>
            <a:ext cx="4624984" cy="4097725"/>
          </a:xfrm>
          <a:prstGeom prst="rect">
            <a:avLst/>
          </a:prstGeom>
          <a:noFill/>
        </p:spPr>
        <p:txBody>
          <a:bodyPr wrap="square" rtlCol="0">
            <a:spAutoFit/>
          </a:bodyPr>
          <a:lstStyle/>
          <a:p>
            <a:pPr algn="ctr" fontAlgn="auto">
              <a:lnSpc>
                <a:spcPts val="2400"/>
              </a:lnSpc>
              <a:spcBef>
                <a:spcPts val="0"/>
              </a:spcBef>
              <a:spcAft>
                <a:spcPts val="0"/>
              </a:spcAft>
            </a:pPr>
            <a:r>
              <a:rPr lang="es-ES" sz="2400" dirty="0">
                <a:solidFill>
                  <a:srgbClr val="FFFF00"/>
                </a:solidFill>
                <a:latin typeface="Calibri"/>
              </a:rPr>
              <a:t>Si yo hablase lenguas humanas y angélicas, y no tengo amor, </a:t>
            </a:r>
            <a:r>
              <a:rPr lang="es-ES" sz="2400" dirty="0">
                <a:solidFill>
                  <a:srgbClr val="00B0F0"/>
                </a:solidFill>
                <a:latin typeface="Calibri"/>
              </a:rPr>
              <a:t>vengo a ser como metal que resuena, o címbalo que retiñe.</a:t>
            </a:r>
            <a:r>
              <a:rPr lang="es-ES" sz="2400" dirty="0">
                <a:latin typeface="Calibri"/>
              </a:rPr>
              <a:t> Y si tuviese profecía, y entendiese todos los misterios y toda ciencia, y si tuviese toda la fe, de tal manera que trasladase los montes, y no tengo amor, nada soy. Y si repartiese todos mis bienes para dar de comer a los pobres, y si entregase mi cuerpo para ser quemado, y no tengo amor, de nada me sirve. </a:t>
            </a:r>
          </a:p>
        </p:txBody>
      </p:sp>
      <p:sp>
        <p:nvSpPr>
          <p:cNvPr id="11" name="TextBox 10">
            <a:extLst>
              <a:ext uri="{FF2B5EF4-FFF2-40B4-BE49-F238E27FC236}">
                <a16:creationId xmlns:a16="http://schemas.microsoft.com/office/drawing/2014/main" id="{0CF45DAD-F67E-7B00-F550-190FDA03B68C}"/>
              </a:ext>
            </a:extLst>
          </p:cNvPr>
          <p:cNvSpPr txBox="1"/>
          <p:nvPr/>
        </p:nvSpPr>
        <p:spPr>
          <a:xfrm>
            <a:off x="4588473" y="44624"/>
            <a:ext cx="4536504" cy="339452"/>
          </a:xfrm>
          <a:prstGeom prst="rect">
            <a:avLst/>
          </a:prstGeom>
          <a:solidFill>
            <a:srgbClr val="FFFF0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Un retrato del amor</a:t>
            </a:r>
          </a:p>
        </p:txBody>
      </p:sp>
      <p:sp>
        <p:nvSpPr>
          <p:cNvPr id="3" name="TextBox 2">
            <a:extLst>
              <a:ext uri="{FF2B5EF4-FFF2-40B4-BE49-F238E27FC236}">
                <a16:creationId xmlns:a16="http://schemas.microsoft.com/office/drawing/2014/main" id="{E95308C1-FD3D-1402-8935-90446405AB8C}"/>
              </a:ext>
            </a:extLst>
          </p:cNvPr>
          <p:cNvSpPr txBox="1"/>
          <p:nvPr/>
        </p:nvSpPr>
        <p:spPr>
          <a:xfrm>
            <a:off x="4588473" y="372631"/>
            <a:ext cx="4536504" cy="339452"/>
          </a:xfrm>
          <a:prstGeom prst="rect">
            <a:avLst/>
          </a:prstGeom>
          <a:solidFill>
            <a:srgbClr val="00B0F0"/>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esencialidad del amor</a:t>
            </a:r>
          </a:p>
        </p:txBody>
      </p:sp>
      <p:sp>
        <p:nvSpPr>
          <p:cNvPr id="6" name="Rectangle: Rounded Corners 5">
            <a:extLst>
              <a:ext uri="{FF2B5EF4-FFF2-40B4-BE49-F238E27FC236}">
                <a16:creationId xmlns:a16="http://schemas.microsoft.com/office/drawing/2014/main" id="{3C9C4C02-AFF9-3DC9-A1D5-A28AE3E323F7}"/>
              </a:ext>
            </a:extLst>
          </p:cNvPr>
          <p:cNvSpPr/>
          <p:nvPr/>
        </p:nvSpPr>
        <p:spPr>
          <a:xfrm>
            <a:off x="2771800" y="83671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AE092F2-2344-B13C-8D95-657676A6D03A}"/>
              </a:ext>
            </a:extLst>
          </p:cNvPr>
          <p:cNvSpPr/>
          <p:nvPr/>
        </p:nvSpPr>
        <p:spPr>
          <a:xfrm>
            <a:off x="467544" y="2996952"/>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6EB7949-76C5-5E29-85B0-E82D97E4A4D3}"/>
              </a:ext>
            </a:extLst>
          </p:cNvPr>
          <p:cNvSpPr/>
          <p:nvPr/>
        </p:nvSpPr>
        <p:spPr>
          <a:xfrm>
            <a:off x="1187624" y="4221088"/>
            <a:ext cx="720080" cy="288032"/>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055D899-29BD-6519-80BD-4A2374582CDE}"/>
              </a:ext>
            </a:extLst>
          </p:cNvPr>
          <p:cNvSpPr txBox="1"/>
          <p:nvPr/>
        </p:nvSpPr>
        <p:spPr>
          <a:xfrm>
            <a:off x="4572000" y="712083"/>
            <a:ext cx="4536504" cy="583108"/>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La palabra dominante es amor (</a:t>
            </a:r>
            <a:r>
              <a:rPr lang="es-ES" sz="1900" b="1" dirty="0" err="1">
                <a:solidFill>
                  <a:prstClr val="black"/>
                </a:solidFill>
                <a:latin typeface="Calibri" panose="020F0502020204030204" pitchFamily="34" charset="0"/>
                <a:cs typeface="Calibri" panose="020F0502020204030204" pitchFamily="34" charset="0"/>
              </a:rPr>
              <a:t>agapē</a:t>
            </a:r>
            <a:r>
              <a:rPr lang="es-ES" sz="1900" b="1" dirty="0">
                <a:solidFill>
                  <a:prstClr val="black"/>
                </a:solidFill>
                <a:latin typeface="Calibri" panose="020F0502020204030204" pitchFamily="34" charset="0"/>
                <a:cs typeface="Calibri" panose="020F0502020204030204" pitchFamily="34" charset="0"/>
              </a:rPr>
              <a:t>) que busca</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bien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del</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otro</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sin</a:t>
            </a:r>
            <a:r>
              <a:rPr lang="es-ES" sz="1900" b="1" spc="-150" dirty="0">
                <a:solidFill>
                  <a:prstClr val="black"/>
                </a:solidFill>
                <a:latin typeface="Calibri" panose="020F0502020204030204" pitchFamily="34" charset="0"/>
                <a:cs typeface="Calibri" panose="020F0502020204030204" pitchFamily="34" charset="0"/>
              </a:rPr>
              <a:t> </a:t>
            </a:r>
            <a:r>
              <a:rPr lang="es-ES" sz="1900" b="1" dirty="0">
                <a:solidFill>
                  <a:prstClr val="black"/>
                </a:solidFill>
                <a:latin typeface="Calibri" panose="020F0502020204030204" pitchFamily="34" charset="0"/>
                <a:cs typeface="Calibri" panose="020F0502020204030204" pitchFamily="34" charset="0"/>
              </a:rPr>
              <a:t>importar su mérito </a:t>
            </a:r>
          </a:p>
        </p:txBody>
      </p:sp>
      <p:sp>
        <p:nvSpPr>
          <p:cNvPr id="9" name="TextBox 8">
            <a:extLst>
              <a:ext uri="{FF2B5EF4-FFF2-40B4-BE49-F238E27FC236}">
                <a16:creationId xmlns:a16="http://schemas.microsoft.com/office/drawing/2014/main" id="{BFB8446F-70BF-5229-9CEB-669930B1BD9B}"/>
              </a:ext>
            </a:extLst>
          </p:cNvPr>
          <p:cNvSpPr txBox="1"/>
          <p:nvPr/>
        </p:nvSpPr>
        <p:spPr>
          <a:xfrm>
            <a:off x="4571150" y="1295191"/>
            <a:ext cx="4536504" cy="339452"/>
          </a:xfrm>
          <a:prstGeom prst="rect">
            <a:avLst/>
          </a:prstGeom>
          <a:solidFill>
            <a:srgbClr val="C3F4FF"/>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Sin amor</a:t>
            </a:r>
          </a:p>
        </p:txBody>
      </p:sp>
      <p:sp>
        <p:nvSpPr>
          <p:cNvPr id="12" name="TextBox 11">
            <a:extLst>
              <a:ext uri="{FF2B5EF4-FFF2-40B4-BE49-F238E27FC236}">
                <a16:creationId xmlns:a16="http://schemas.microsoft.com/office/drawing/2014/main" id="{0A4F7F35-2E54-2284-EBFC-F8F5F5E0E6A1}"/>
              </a:ext>
            </a:extLst>
          </p:cNvPr>
          <p:cNvSpPr txBox="1"/>
          <p:nvPr/>
        </p:nvSpPr>
        <p:spPr>
          <a:xfrm>
            <a:off x="4571150" y="1634643"/>
            <a:ext cx="4536504" cy="339452"/>
          </a:xfrm>
          <a:prstGeom prst="rect">
            <a:avLst/>
          </a:prstGeom>
          <a:solidFill>
            <a:schemeClr val="tx2">
              <a:lumMod val="90000"/>
            </a:schemeClr>
          </a:solidFill>
          <a:scene3d>
            <a:camera prst="orthographicFront"/>
            <a:lightRig rig="threePt" dir="t"/>
          </a:scene3d>
          <a:sp3d>
            <a:bevelT w="165100" prst="coolSlant"/>
          </a:sp3d>
        </p:spPr>
        <p:txBody>
          <a:bodyPr wrap="square">
            <a:spAutoFit/>
          </a:bodyPr>
          <a:lstStyle/>
          <a:p>
            <a:pPr algn="ctr" fontAlgn="auto">
              <a:lnSpc>
                <a:spcPts val="1900"/>
              </a:lnSpc>
              <a:spcBef>
                <a:spcPts val="0"/>
              </a:spcBef>
              <a:spcAft>
                <a:spcPts val="0"/>
              </a:spcAft>
              <a:defRPr/>
            </a:pPr>
            <a:r>
              <a:rPr lang="es-ES" sz="1900" b="1" dirty="0">
                <a:solidFill>
                  <a:prstClr val="black"/>
                </a:solidFill>
                <a:latin typeface="Calibri" panose="020F0502020204030204" pitchFamily="34" charset="0"/>
                <a:cs typeface="Calibri" panose="020F0502020204030204" pitchFamily="34" charset="0"/>
              </a:rPr>
              <a:t>Hablar lenguas es ruido </a:t>
            </a:r>
          </a:p>
        </p:txBody>
      </p:sp>
    </p:spTree>
    <p:extLst>
      <p:ext uri="{BB962C8B-B14F-4D97-AF65-F5344CB8AC3E}">
        <p14:creationId xmlns:p14="http://schemas.microsoft.com/office/powerpoint/2010/main" val="52074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Corte">
  <a:themeElements>
    <a:clrScheme name="Corte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Cor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rte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Corte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Corte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Corte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Corte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Corte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Corte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Corte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Corte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565827</TotalTime>
  <Words>15321</Words>
  <Application>Microsoft Office PowerPoint</Application>
  <PresentationFormat>Apresentação na tela (4:3)</PresentationFormat>
  <Paragraphs>1187</Paragraphs>
  <Slides>86</Slides>
  <Notes>84</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86</vt:i4>
      </vt:variant>
    </vt:vector>
  </HeadingPairs>
  <TitlesOfParts>
    <vt:vector size="92" baseType="lpstr">
      <vt:lpstr>Arial</vt:lpstr>
      <vt:lpstr>Arial Rounded MT Bold</vt:lpstr>
      <vt:lpstr>Calibri</vt:lpstr>
      <vt:lpstr>Tahoma</vt:lpstr>
      <vt:lpstr>Wingdings</vt:lpstr>
      <vt:lpstr>Corte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 Urrutia</dc:title>
  <dc:creator>Héctor</dc:creator>
  <cp:lastModifiedBy>jose ferreira Neto</cp:lastModifiedBy>
  <cp:revision>3387</cp:revision>
  <dcterms:created xsi:type="dcterms:W3CDTF">2006-07-04T03:12:34Z</dcterms:created>
  <dcterms:modified xsi:type="dcterms:W3CDTF">2026-08-14T10:58:18Z</dcterms:modified>
</cp:coreProperties>
</file>