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ACD9E3-8FDA-3E4A-66BC-1C0AA5B1B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A6DB18-5D41-B75E-1A1B-F1EBD8DF0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04BAA6-1B48-64F6-1C34-63D57B8A0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F094017-347E-93E5-DD16-EB7872843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26E2D8-61B3-07C3-7F59-5EC954A3F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744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7F1E48-866D-CC86-9063-D04FB9B23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172548A-8F89-41F7-721A-9777C6877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99B20F-9509-C57E-8CEF-4E1B9C2B8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62B0348-CD50-E779-7CF2-00AEA2E1E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78DEE9D-C382-17D5-6E85-932F58D0E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169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9F6CBAB-B186-52C7-0D0E-31819EF4BB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6D8E115-FFCF-E039-E533-9A2A4FDBF3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9C29694-4C14-7F96-489B-D2951F3B2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01295C-B3F0-C56D-4DF7-9477D3A3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038408-6E33-6B93-7D9E-A97728CD6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03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F994DA-3D6B-9E22-3338-471C80CDA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2EB590-B37E-7FB7-875F-700154A3A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C151C38-4A33-F19C-9CD6-603889B49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2C1E4E-4AC0-3B4F-923F-7F6C00C23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514718-0FE0-1D82-9570-9DD88D7C2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698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96E79-2B59-271E-1850-A7C3D03F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A458D5-AC68-2F01-26E6-FED9A757F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03D538-7D6A-4539-63C1-14FCA5D4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B31D01-EF61-519D-DBC7-0C6317E0A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406FB2-9F43-6EF4-68A3-8CEE49EA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910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E0D309-A738-A5FF-BEDF-7ADE0E4C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BDB029-DAA3-C433-576C-BB8A922E9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2A2C3A-E0F4-5826-BFC4-F47F5BC1F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B940EE-52A6-5B12-1318-6A7A5ED97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5CD238-2D4E-6D48-BCF0-2F2F2762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1A4DCC-3258-2C0A-2AE1-13BFF537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8437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5A7B5A-645C-2394-0AA3-D99F308B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5EDFF4-C386-504B-8EBD-91B1EFE55C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9A0C1C2-EB0B-0B4C-F887-2CE03B487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24B732-02B5-08A3-AE15-B9F630C1E8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C38FF13-8504-AA37-D530-4B9AEF0996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E8FFF22-FB08-C432-EFA8-30AA3B1E3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7A353C5-7268-E942-FB6D-63D0ECC19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0A28ECA-F830-A084-AF9D-15AEC42C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825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C1D2DF-2319-2CA5-B389-AE0BA7188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8782811-514E-C512-6F28-A3579540C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A25C09D-1B2C-A424-740C-A888FEEF8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50EFD65-3823-3A00-1D83-3A5771080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49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A04443D-9D2D-F4A9-A380-8F1BEB988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0A593D0-F3B3-09A3-897D-74A3080B0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3BC607-2A79-4EDC-87C6-0140C486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610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AC77E4-B140-3890-1C1B-A2A0727A3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A83B9A-5622-E633-9233-C374FB7FA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A8425EC-4A9B-4D15-7C77-D849C2F12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E31B894-550F-40FA-811D-2219695B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20CC224-AA68-C8E8-377B-7B7335D4B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5B9859-482F-F6C6-8C23-6F37D8E9E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0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656E7C-5150-32BC-0950-46F39EF82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0E81FF3-8928-5065-6D28-6A7152CD3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AB4B811-F0BA-6989-D955-DBF6803D6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73138F-A76F-A5AF-923C-421476088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EF2882A-54DC-0B5C-9E49-626E2355A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EF43AF2-C4A6-6940-2AB8-DD7523E5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1551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0FC3A99-7D0E-08B6-04E1-1399D941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CC2D46C-AE42-FD1A-7614-6BB22C8F5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558E93-A4DF-CB2C-21CF-E4965D584B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90F1-83AD-41E6-9CAD-5434E7FB267E}" type="datetimeFigureOut">
              <a:rPr lang="pt-BR" smtClean="0"/>
              <a:t>14/08/2026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9ECAF8-476D-A4E5-1E71-E8BC0EB307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79783B-EF9C-7ECC-D8E1-4BCD4F631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5E2A90-4350-4107-906B-8CA8885E7A3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80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01194-DD77-5248-5AA9-DB4D02F00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D3C47EB-9238-DEDA-86AE-410A42467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BC7B-157C-6BF2-5BC4-DD5DC414A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2B9F70E-3DEF-5392-1474-5B1407ADC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20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89C70-2012-6B8E-99F8-3890AC43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5289214-2AC8-DE49-611C-395AD3FEF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24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CD4FD-C9C8-1F87-8A45-D7B64055D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3F80F0-BDA6-0798-5547-3C04971B8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03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B3543C-4A6E-3BC6-9EF3-03B9EC690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3574B1C-8A3A-0810-7208-FFBC5AAC7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90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3E8EB-4704-F890-7FD7-3D4AC06A2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4AD447F-D42B-55B5-B0CB-96107DE6F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70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14073-082F-D8E8-F7EC-29E08A1B4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7C3326A-FE2C-E698-6298-3E6718B0F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30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AE8B8-1BC6-F327-C2C2-EC025B6F3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6ADE27-8DE4-DE67-2C02-32DE27D6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95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EB61-1031-4271-9A6D-0AF400405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72CC54-9029-0F86-1971-0DB9FEBA46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79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2026-08-14T10:38:39Z</dcterms:created>
  <dcterms:modified xsi:type="dcterms:W3CDTF">2026-08-14T10:42:50Z</dcterms:modified>
</cp:coreProperties>
</file>