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91ABEF-E8FD-E05E-28BA-617DD0635B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3644C31-AC8F-F72C-5356-81A6D4E379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061A07A-3E11-984D-F0A4-B5F1CEB49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76B5D-EA8E-4A2C-9533-FE978BC1740D}" type="datetimeFigureOut">
              <a:rPr lang="pt-BR" smtClean="0"/>
              <a:t>08/08/2026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8E51B50-A1C8-FB7C-1C9C-25D37EC40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26DE2D3-74FF-D910-E53A-867DAC9B4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FD1D1-D3DB-4EAC-BBED-29436B0F10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0956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2609EF-FAE4-CB65-6ACB-A3C200E50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5B2EFF5-9D70-C792-777C-572F33E87A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80AC267-7D32-7DA3-2862-CBF8F17C3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76B5D-EA8E-4A2C-9533-FE978BC1740D}" type="datetimeFigureOut">
              <a:rPr lang="pt-BR" smtClean="0"/>
              <a:t>08/08/2026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2DFF0C7-1B03-6C58-3C55-A5CA6ACE8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3E76FE0-9FFC-3A4F-92D3-8E5C6F6F5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FD1D1-D3DB-4EAC-BBED-29436B0F10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6188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DC744D9-DC68-0F48-2F9D-E1B93F278D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ABC5B36-48A6-6DC4-425C-A0587C5500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2C15394-FAC3-27C0-8581-702D23C3F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76B5D-EA8E-4A2C-9533-FE978BC1740D}" type="datetimeFigureOut">
              <a:rPr lang="pt-BR" smtClean="0"/>
              <a:t>08/08/2026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96284C0-7663-BE42-3509-B7DAD0927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C089311-B616-D105-58C2-5C25C99FB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FD1D1-D3DB-4EAC-BBED-29436B0F10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9517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057160-6364-9A97-F464-90345AC0E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BE81D82-B18C-B683-2129-1B1EBBC1CD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E2EF866-736F-F966-7787-48CCD6FD2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76B5D-EA8E-4A2C-9533-FE978BC1740D}" type="datetimeFigureOut">
              <a:rPr lang="pt-BR" smtClean="0"/>
              <a:t>08/08/2026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CB9A954-58B4-B90B-CF70-93A89941D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F7DCE19-4D2E-D39C-E26B-0C47D1000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FD1D1-D3DB-4EAC-BBED-29436B0F10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3778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1E6E69-7075-F3B7-ECEC-87CDF8A1B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68F5BAC-0ECC-06C9-F463-0779E6E935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9ED02C7-8290-4A08-D102-33106BCC0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76B5D-EA8E-4A2C-9533-FE978BC1740D}" type="datetimeFigureOut">
              <a:rPr lang="pt-BR" smtClean="0"/>
              <a:t>08/08/2026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F607332-02B4-2CBF-AC4E-DB0B02E9F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6BCF5B0-08E8-82F3-A16F-B2214FA64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FD1D1-D3DB-4EAC-BBED-29436B0F10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5662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173470-0959-9A0B-C27E-EC122A3BA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E934CF0-F485-5734-6870-C180A6612F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994650E-6396-5985-5AAB-80D5EBA452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16B69F6-0378-3CCF-C614-7B1C3EBF1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76B5D-EA8E-4A2C-9533-FE978BC1740D}" type="datetimeFigureOut">
              <a:rPr lang="pt-BR" smtClean="0"/>
              <a:t>08/08/2026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F6FE0CE-FDC7-B8B1-1A54-8624EB093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D284181-FBAC-11B9-2C5C-FD642C307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FD1D1-D3DB-4EAC-BBED-29436B0F10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3221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D087CB-6627-DE4A-163D-E0984AFDC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99FEF17-DA17-F836-D78A-8463634C48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D28BF88-B802-304F-8DBE-B5FCDCD8D3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ECD4E25-1B45-7F15-DF5B-A291EFA244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D2AB824-AD85-839F-A9E1-53EAF7FFE3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7CEB7FAE-B72D-888E-1067-0E0371D69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76B5D-EA8E-4A2C-9533-FE978BC1740D}" type="datetimeFigureOut">
              <a:rPr lang="pt-BR" smtClean="0"/>
              <a:t>08/08/2026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DBB4DF5-E7BF-5B1B-3E47-A4F0E2FB3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E82335D0-9C91-751D-B3CD-BF2F39808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FD1D1-D3DB-4EAC-BBED-29436B0F10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443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19C07A-6EDB-82BD-243C-15E5FD4D3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0A75A0C-D738-F4A0-5E12-B148A68B0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76B5D-EA8E-4A2C-9533-FE978BC1740D}" type="datetimeFigureOut">
              <a:rPr lang="pt-BR" smtClean="0"/>
              <a:t>08/08/2026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636D574-B8DE-DCC1-EC1F-896BE2C11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3746570-FF75-B89F-4EF0-562E0F397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FD1D1-D3DB-4EAC-BBED-29436B0F10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26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8A44213B-C9F0-3A63-B3BE-6E229ACD3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76B5D-EA8E-4A2C-9533-FE978BC1740D}" type="datetimeFigureOut">
              <a:rPr lang="pt-BR" smtClean="0"/>
              <a:t>08/08/2026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19430B0A-3704-2020-CAD0-785A68B0C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44E291B-7F96-CB9B-B676-F2B286D38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FD1D1-D3DB-4EAC-BBED-29436B0F10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4366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1C173A-1C53-5934-52B2-7F9278AE0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40C1A9C-EBDC-787B-665B-1AF1D045E2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CCE6746-4A79-8425-4A77-03E742EFE9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623B394-AA69-B988-07A1-5D91D403C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76B5D-EA8E-4A2C-9533-FE978BC1740D}" type="datetimeFigureOut">
              <a:rPr lang="pt-BR" smtClean="0"/>
              <a:t>08/08/2026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90F8EAD-8D2E-D2B9-98EA-306146909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E44171C-F4C2-5B19-BDE7-79A6C14A6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FD1D1-D3DB-4EAC-BBED-29436B0F10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4495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4E5CD9-344F-D24E-2318-F80C74352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58868C39-9419-A379-17C5-009A265D74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DFA0E88-681A-C7AF-EA2B-3BE3BDC5A4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4455FEC-6BEA-0B38-F6A5-3C600A60E0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76B5D-EA8E-4A2C-9533-FE978BC1740D}" type="datetimeFigureOut">
              <a:rPr lang="pt-BR" smtClean="0"/>
              <a:t>08/08/2026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C77A202-2174-67A6-828D-3D3D51FB2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5CEF5E5-1572-1D10-A637-A551558EE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FD1D1-D3DB-4EAC-BBED-29436B0F10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4718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50D2C53-6892-E896-3B31-EFAFCB9BA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EB60512-B8E1-5B94-D074-53EF3E4F9B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8FEC3E3-E751-4575-7772-9751FD1860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276B5D-EA8E-4A2C-9533-FE978BC1740D}" type="datetimeFigureOut">
              <a:rPr lang="pt-BR" smtClean="0"/>
              <a:t>08/08/2026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F5F6613-BA0A-A1F8-71E7-D3A2F71C54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9B28ED8-C4E2-1EC3-4C73-B8ACC8FBE9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0FD1D1-D3DB-4EAC-BBED-29436B0F10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1966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28572B95-0A1B-FBD1-7AE6-B161217478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559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2BC412-6D01-C0E1-B098-239868D73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A450E8A-4A5A-F028-AC77-C16A60B44D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487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5C8F5-19AB-5F48-38C4-E5989AF4B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A1E0186-EEEF-ED8A-4AE9-E7335E24EB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780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043914-D222-FA12-BB8D-3C931321A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0C9504F-65AC-33AF-B5C6-E44C16775C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531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51F053-F9C6-EE4F-FDE8-6331A54195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E441124-364E-6682-7886-BCF69122D6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092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BC0DB4-B6C5-A272-4C4C-D97C18016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E634F0E-D6E3-B4F0-B237-982C0EDB2A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544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63C3A-5388-8B25-D44E-F885FAB8C4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BF72C22-2769-D546-200D-D8A629BD50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7553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jose ferreira Neto</dc:creator>
  <cp:lastModifiedBy>jose ferreira Neto</cp:lastModifiedBy>
  <cp:revision>5</cp:revision>
  <dcterms:created xsi:type="dcterms:W3CDTF">2026-08-08T17:45:35Z</dcterms:created>
  <dcterms:modified xsi:type="dcterms:W3CDTF">2026-08-08T18:14:19Z</dcterms:modified>
</cp:coreProperties>
</file>