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82647-4EDE-441C-CAB9-9DA08BB980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9D065A-CD27-1400-3517-F237C4EB6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B9E432-E64B-2519-7148-869D4E521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A5E-1EAE-4D02-9E31-771F0360D3F5}" type="datetimeFigureOut">
              <a:rPr lang="pt-BR" smtClean="0"/>
              <a:t>31/10/2026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5EBB1C-8DEB-9061-A954-E34D88F3F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A4D5C1-2F62-7EC2-AFB3-AC423B88E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D1E5-4618-4DB0-BF01-8B72D16681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4598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F93F8-3D24-FE1D-D71B-80032A19F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B292CE-7AE5-C593-08D8-01D87C767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69C66E-CBE9-B961-B532-3F4347C39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A5E-1EAE-4D02-9E31-771F0360D3F5}" type="datetimeFigureOut">
              <a:rPr lang="pt-BR" smtClean="0"/>
              <a:t>31/10/2026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4A6AE8-E1F8-43B1-C155-9A59AA498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6B8B12-F065-1B26-EE91-87F51536D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D1E5-4618-4DB0-BF01-8B72D16681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9589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4A3ED0-A182-2278-AAC4-11D5495AB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D7B0A6-2EF4-C2CC-8A3C-348D6472B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9EE572-C1C4-1424-859F-141A179CD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A5E-1EAE-4D02-9E31-771F0360D3F5}" type="datetimeFigureOut">
              <a:rPr lang="pt-BR" smtClean="0"/>
              <a:t>31/10/2026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64DEBE-F589-C31F-39B3-52E4804B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5FC3B9-9D1D-0AA9-0AB5-1C0E246D6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D1E5-4618-4DB0-BF01-8B72D16681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5124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B5710C-F920-0322-0D97-C42F7942E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8E77C8-0C72-B392-1710-C684EE3519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DCD706B-886A-2F56-4C1A-002F8B09D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A727F1-D3CA-B168-54C2-665428E8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A5E-1EAE-4D02-9E31-771F0360D3F5}" type="datetimeFigureOut">
              <a:rPr lang="pt-BR" smtClean="0"/>
              <a:t>31/10/2026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805F909-0B81-0E4A-DB8D-9CF2032AC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380208E-B44A-7C77-16EE-E5173B818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D1E5-4618-4DB0-BF01-8B72D16681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2995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92A8D9-3952-64AA-249A-EB41D52D3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0C7327-C0C3-614D-8A5F-71C221176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35B823-C61B-8838-1348-DA219CB9DD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1B501EA-A32A-F0CE-2608-6D1D75A551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CC77835-63C1-6EA8-0B29-C6D2561C47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1F133F1-FF5F-BCBD-C191-5E1988099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A5E-1EAE-4D02-9E31-771F0360D3F5}" type="datetimeFigureOut">
              <a:rPr lang="pt-BR" smtClean="0"/>
              <a:t>31/10/2026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367CD99-4917-C9DC-FF67-29096BB6C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EA17959-DA1C-3C07-BDE5-693302A87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D1E5-4618-4DB0-BF01-8B72D16681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4860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E2CE1-DEDE-FDE2-FE4D-8CD3174FD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E3CD24A-D8EF-55CF-DBB6-6FEB3D771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A5E-1EAE-4D02-9E31-771F0360D3F5}" type="datetimeFigureOut">
              <a:rPr lang="pt-BR" smtClean="0"/>
              <a:t>31/10/2026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01714AD-AEE7-60B5-ECE7-8A1D89227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4D9E9B-67AD-B4AB-32F6-41E20A8F4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D1E5-4618-4DB0-BF01-8B72D16681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0268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E13DDA3-9D59-024B-4B1D-E27824F12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A5E-1EAE-4D02-9E31-771F0360D3F5}" type="datetimeFigureOut">
              <a:rPr lang="pt-BR" smtClean="0"/>
              <a:t>31/10/2026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F0A34E4-D3B1-9073-B65D-D4D19CC6E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23EF2CE-B6C8-2B33-4B60-D00690C3D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D1E5-4618-4DB0-BF01-8B72D16681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5057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87386E-CD0A-5057-1986-68A0BFF6B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8F1D87-B582-B163-7D26-A791D7741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3B3DFFE-F3BB-80F2-964D-1449B7B9E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11B5BE-364D-E95D-C6E5-6F32FF61E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A5E-1EAE-4D02-9E31-771F0360D3F5}" type="datetimeFigureOut">
              <a:rPr lang="pt-BR" smtClean="0"/>
              <a:t>31/10/2026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975B7EA-AB46-FAF8-E96E-70CD7D903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265BCA-44DF-FA70-E2AB-12F664C1F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D1E5-4618-4DB0-BF01-8B72D16681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6151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1A596-3B48-AACF-0055-0484292DC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5233A9D-CD00-377B-A034-7E1FD93A2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EE6565-3D46-CEC1-8B29-4BB56993F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9E6001F-11E0-6F7D-486B-56C94A4B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A5E-1EAE-4D02-9E31-771F0360D3F5}" type="datetimeFigureOut">
              <a:rPr lang="pt-BR" smtClean="0"/>
              <a:t>31/10/2026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EA76D4A-3BD2-2251-D951-AE820D411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1BC250-7E0B-2123-8160-8679FADA3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D1E5-4618-4DB0-BF01-8B72D16681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8985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8C753C-1507-A183-BAE9-47E5AED0B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81BC697-DF30-634E-46F1-8460AEA96B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2248C7-3C09-3990-CA74-1403A31C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A5E-1EAE-4D02-9E31-771F0360D3F5}" type="datetimeFigureOut">
              <a:rPr lang="pt-BR" smtClean="0"/>
              <a:t>31/10/2026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B113C2-9E01-4E76-50F7-D0C9416BC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6BD75D-59E8-83B7-9DBE-26E2933D1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D1E5-4618-4DB0-BF01-8B72D16681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649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BB944C1-85C8-F2E3-5AF5-5A5E5C84D5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B7DBB65-5AFD-66F8-7C01-DA24FDF12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B1C94E-870A-9CE7-17D3-E154755EF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5A5E-1EAE-4D02-9E31-771F0360D3F5}" type="datetimeFigureOut">
              <a:rPr lang="pt-BR" smtClean="0"/>
              <a:t>31/10/2026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FAC89D-1F2B-688A-6A1B-A2A6C0DC4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CCF040-4F70-3D62-3A3F-B246E3303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3D1E5-4618-4DB0-BF01-8B72D16681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104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5F28984-335B-23DD-7746-5582BF6D2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DC75465-313C-74D1-B9B7-8DB3521B3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101D23-6064-A79C-51D3-A043BE376B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885A5E-1EAE-4D02-9E31-771F0360D3F5}" type="datetimeFigureOut">
              <a:rPr lang="pt-BR" smtClean="0"/>
              <a:t>31/10/2026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DB2AD6-D6BD-F079-7CAD-EA52EC515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F0C8F4-D483-0661-4ACB-B50E5C0E19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A3D1E5-4618-4DB0-BF01-8B72D16681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5463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A852343-1DD9-9BDD-A3A4-8E145AA75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408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4D202BE-A9DF-E4BD-637B-FBB0F75CE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86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A25E6-9418-A18B-DC19-42515EF20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F6F2521-29BC-5722-F01D-5A1745A5E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231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ED19-CF56-33D9-2725-6129D9F1C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CA94E40-77F0-33DF-AE9D-C964A7992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49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555F7-86CC-84E0-1DDC-A88FD1827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3800E03-67DC-1F6B-5455-B54C40087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22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4CE1C-DA36-DAD3-7350-26733239F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AD419F9-2142-8AC8-E105-4E050FE36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82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350BA-74D0-ADEA-3693-5CD990381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3C0C2E3-91F3-55D2-87BC-1524D7E7D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884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2</cp:revision>
  <dcterms:created xsi:type="dcterms:W3CDTF">2026-10-31T21:56:07Z</dcterms:created>
  <dcterms:modified xsi:type="dcterms:W3CDTF">2026-10-31T22:09:59Z</dcterms:modified>
</cp:coreProperties>
</file>