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5C02E9-8587-D0CA-9A02-2DD6D66C3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BC7DD4-F866-4147-F25F-A3B5D8B78D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F6E3DF-DD80-F187-636B-647D104CE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4F0608-FDAF-7B99-3996-D641E2B43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C3FAE7-A50E-DF6B-88B2-D41EB1169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37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7F7C24-B109-0CCE-CD8C-FB2EF4943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8B8E75-615A-CCFE-17A7-7765AD3D9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7B624C-45F7-ABB4-A60D-18E29C581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9DB067-036F-C1F0-056F-2E7D6FE01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127868-2294-ABBE-4859-8863E2D06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10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F5FB44-8453-F16C-39B2-E5FD44E7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9A7DC2-C340-8914-8283-B7EE77F28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EA23D1-2960-5E23-CDDF-A0563DF4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D63641-865D-2D14-525F-2F07EE06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739FD8-BDC1-EF45-103D-5A46FEEE2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698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06D6B9-0737-C6D8-2116-983DE697C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4526CF-40B5-EF28-8470-26C616567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DACDEC-ED96-7EDE-3DBC-C3B0CC613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43023B-7DE4-8E2A-520F-BC4D00D4C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2693273-EBEB-4AE5-BF19-7E9EBBB2C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D4A9C6-BF15-E06F-4545-A572F3B8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0541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636F50-9171-0AC5-DEAA-5B521A896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882E9C8-DC27-DDC9-E6E4-74D3A8E92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B8421BA-CF76-4994-97CB-9ABC317425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E913C54-7851-3F59-AB2D-6DC01F5B25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B7C1E52-1902-C760-0DA5-A3A0209CBE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25B388-81C5-AD7D-FDE9-859218AE6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296FECF-E523-67B8-5512-F2DDC3E7C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94B4DA7-BC0E-35DB-6646-1062A477D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958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6337D-7A4E-FE87-5032-F026E8C79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4521705-BA2B-13EF-F870-F2D400036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D53AF49-29EC-A335-CFB8-2361571ED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458685-CA5C-AF9B-3C48-ADC4F46B6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986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7758318-2AD7-EE2C-391D-3E67F467B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C600922-D0B5-CEEA-1FB9-4F2CBB01F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8E2770C-CA39-9B1E-CC42-CC883649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5022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497398-19EC-86EF-0315-085BCD21F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4907C6-AFB7-8F6D-04A9-41CD1261B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E859AF7-3577-B7AB-64A7-3B36CFB67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AF2E2C-3515-704D-1B09-9E1D8E0DA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156B9E7-71CA-0EC2-125F-E842C8ED1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D19A45-24D6-610B-B13F-FE47113EE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0964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537CD4-43E2-F232-8A3B-15772EA14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3AE3ECB-81CA-01FF-F625-5E11C421DE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491F0F7-72B4-7FEB-CC9D-1C3C22E23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EBD6FC-775C-F51B-AB1F-8F225CE9C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2E0445-C9D3-0A7A-DAAB-EF5D8B9BD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31576B2-2FD7-312B-EC7F-53C421F82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465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3A44C-B13A-FA00-87E2-9E10DD70B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A013156-1F7A-9B38-46AB-3D7AD199E0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12E368-D97B-1D8C-A6C1-34DB4A01B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65105B-AE9C-F753-DF05-3D2EFCE5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720B91-1AD0-F4AA-1E7C-782D9C256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913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F21EF69-8E96-D6BB-3588-C194248A31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6360473-9D3B-CE2F-59F2-C60210B860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A3C7DA-572E-EC6C-EEE6-9C166E896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6D9D6B-07EE-35FC-6F7E-A0FA5D1CC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4FD66A-0387-7592-07CC-5DEBC4DFE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13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95B6A91-9586-D5EC-6AE9-A82BE50AC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D9F6EA-574E-C158-E32B-5B09B2CBB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E304D2-6FB8-598C-E63F-47C7609CF9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8369D4-3383-4E35-94A5-9C2C31D771E9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9A39D0-BD20-EF18-EF45-876CF8250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8C650F-7AAE-ECEE-7A14-807BDCC453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258FFD-200F-4B7F-8ACA-F217CB6028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193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CE7F8-27E8-ED5E-206B-28FC8756F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4DAC5E0-E006-C200-0A31-7FCE2C815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7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DD371-6034-4B2E-ECC5-498DF5055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2E1436D-B672-7B1F-A8F0-AF7484E75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46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28C13-C2D7-CA4E-AF9E-0376440AF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A5F151E-5771-BF38-D004-E9AA8E384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68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F236C-C413-A197-795D-4CE6E5D3A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CF67F99-BF83-120F-84D7-5BF28922A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39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2537E-937B-522E-D70F-6DF4C5BCF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7E2A097-D2FE-76E3-5293-50D71A006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8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54417-A5E2-6F06-A900-D5A511346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AD113E-FA08-AD5F-C631-5C7837D05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6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2B009-0567-1219-0708-F63546AA8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28F61B-C749-A627-97A7-8D1D74DD9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70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3B6B9-ABF2-673B-374E-C6F2340A2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B8DB8BE-3D4F-C858-F92D-F50EAA69E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18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EC50B-C07D-3C9C-07FB-B33904B23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5065C5E-B61F-92C7-A32F-D537D8430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214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1</cp:revision>
  <dcterms:created xsi:type="dcterms:W3CDTF">2026-10-31T00:20:01Z</dcterms:created>
  <dcterms:modified xsi:type="dcterms:W3CDTF">2026-10-31T00:23:49Z</dcterms:modified>
</cp:coreProperties>
</file>