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91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pdf_page_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0</Words>
  <Application>Microsoft Office PowerPoint</Application>
  <PresentationFormat>Widescreen</PresentationFormat>
  <Paragraphs>0</Paragraphs>
  <Slides>21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User</dc:creator>
  <cp:keywords/>
  <dc:description>generated using python-pptx</dc:description>
  <cp:lastModifiedBy>jose ferreira Neto</cp:lastModifiedBy>
  <cp:revision>1</cp:revision>
  <dcterms:created xsi:type="dcterms:W3CDTF">2013-01-27T09:14:16Z</dcterms:created>
  <dcterms:modified xsi:type="dcterms:W3CDTF">2026-10-25T19:01:58Z</dcterms:modified>
  <cp:category/>
</cp:coreProperties>
</file>