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2A220-ABF2-841A-7B1A-43A7C9988B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4E8653-C2B4-5671-EFC7-4EDBB447A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288905-13AB-DAA7-1B1F-411F85CE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911817-3236-5427-1EDA-EE815BC5B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C9326F-BA8D-A61F-C7A4-D92B72BE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200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0781E-A522-686D-584E-776E770B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C8F1B8-2DAA-9559-7F9C-42C59E76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CD09D4-E0B3-1207-CFEC-70CC4CD6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86B765-9213-58CF-B288-8483F922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8D6997-D212-ADBC-548D-DE99274B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03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501F3-4F55-8427-5D4C-5EBADC4DE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B0C04C-EAE1-1043-C98B-36AC027B7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B4B286-642A-E63F-EE28-FD2FA95F0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E0B44B-1F03-CB4E-D87D-201E9D7A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973689-6506-EEDF-1C74-1E65959A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29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B84AC2-C72F-64FA-3CBD-22595E5D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F4B6E2-19F9-B564-A389-D25487938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E90E2-908F-92B4-2BBC-9BAA4AF31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722E8C-C5B2-AA88-702E-3AA2D6FDF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6C032D-B100-BF4E-2106-8AB4A5B0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AE8624-26AF-CD27-4B8D-2171B82F1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70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DB065-D133-36C0-AE0E-E36183180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07356B-0097-BCAC-C6BB-4AFB56DDE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697F34-B630-7A95-640F-03E17C90F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07657C5-63E3-7574-7EEA-1FCF4F6A8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3AECB1-1F55-7A44-47C7-DF9B0C19EC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A3C72A7-0E4D-01EE-643B-219CA2C1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FC9D22-6645-A991-5C41-EAA728987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63E6470-57F0-6E08-F872-87AFA883A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05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6B2D1-440F-3237-DAAE-3775F1AF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643A8C-3A9B-6C6A-2309-2A28CC5B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351D18-35CB-E5A3-CBEF-824A6953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E79BC36-8648-FBCB-830C-6E17F294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21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F8CC4A2-3E62-C4B3-0CA4-430144FC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3B3EB6-9D90-E6EB-9E36-F85F2EBEB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78B287-A7CE-79D0-41E9-43A0FF4EC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1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9DC91-D0CD-FDA6-AE70-1A738048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6692B0-7C41-590E-47C6-95FFC9EF6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2D6115-B4C0-61D9-44AD-1404200F0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08BF5A-D8DD-4D3B-6CCC-3316CE14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AF50C8-2AAF-3A58-7A9C-4D2AB97A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BA656D-FC6C-F0E2-1DC9-2F6053EA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59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537CE-2245-3905-A0B8-10625023F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9E52548-25CB-CD1C-716B-25EA3DBBF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F236C6-F517-6757-0747-7535B939D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D06282-35ED-1906-805B-2775EEE14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CC614A-A01A-6956-0241-EAC22F3D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24AADF-D653-843F-FB08-F24561278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13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29621-80CD-60DF-4BE0-4BAC2C56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04F619-9794-23AB-96B0-EA4B66D54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465E31-5D23-B8B7-D8A7-C91396D01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1DB797-C40C-B310-A060-60C33D37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3EDABE-332D-A9AD-F782-8CA3C8B5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7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00AE6C-0A6C-1E44-2791-1D72A7704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544EB4-6B20-CFCB-1D9C-3EF07F473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A93089-321B-5EB0-2A31-85D8BC3A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4FD8B4-BCA3-31D4-EC04-92C017C1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40934C-AB45-D9FE-E26C-5AB17A02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89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1DA9791-111B-9DC9-3D7D-0E006B490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7D4E23-0AE1-2C9D-1180-CC05B00C2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702FC7-347C-2076-5CF1-C858A1A9A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65AFFA-BD98-4FD9-8CEE-737725E81EF8}" type="datetimeFigureOut">
              <a:rPr lang="pt-BR" smtClean="0"/>
              <a:t>25/10/2026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77DDB-CA4F-96D2-D03F-953380A02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E2756A-E767-8157-38BC-740AD2D6B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F9FCBE-3D47-4CEA-B71D-F50A4F0006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69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37F14C8-70A2-650F-FF63-558B48E71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0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C933C59-C2CF-BA50-56CE-480FB96CF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6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A3494-CE4E-374D-F616-7717F8CB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FF7890-9FFE-954C-7F7E-F7EF1EA49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2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CE003-1A9C-437C-EC90-A18F9FB3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D6AEE77-1538-2F48-82D5-9B54DF574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3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80E18-D1C9-A8FA-399C-D7FEAF7BD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9E400F-A7C1-D507-9591-F2A37057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1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5BD65-E009-B4D9-38C0-EBF2A348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04B847-297F-C54E-A440-3FF4ABD5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3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9EE7E-0EC6-2047-3207-B1A801971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5C2A46-5DF3-C879-D2DB-F4BC5F963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71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5</cp:revision>
  <dcterms:created xsi:type="dcterms:W3CDTF">2026-10-25T10:23:54Z</dcterms:created>
  <dcterms:modified xsi:type="dcterms:W3CDTF">2026-10-25T10:42:48Z</dcterms:modified>
</cp:coreProperties>
</file>