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Dios revela su mensaje a Jesús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Jesús revela el mensaje a un ángel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 ángel revela el mensaje a Juan, el profeta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Juan refleja por escrito el mensaje recibido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#1" qsCatId="3D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3399FF"/>
              </a:solidFill>
            </a:rPr>
            <a:t>A través de visiones y sueños (Nm.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C0099"/>
              </a:solidFill>
            </a:rPr>
            <a:t>A través de experiencias personales (1Jn.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009900"/>
              </a:solidFill>
            </a:rPr>
            <a:t>A través de investigación histórica (</a:t>
          </a:r>
          <a:r>
            <a:rPr lang="es-ES" sz="1800" b="1" dirty="0" err="1">
              <a:solidFill>
                <a:srgbClr val="009900"/>
              </a:solidFill>
            </a:rPr>
            <a:t>Lc</a:t>
          </a:r>
          <a:r>
            <a:rPr lang="es-ES" sz="1800" b="1" dirty="0">
              <a:solidFill>
                <a:srgbClr val="009900"/>
              </a:solidFill>
            </a:rPr>
            <a:t>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46200"/>
              </a:solidFill>
            </a:rPr>
            <a:t>A través de impresiones divinas (2P.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Adán y a Eva</a:t>
          </a:r>
          <a:b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s-ES" sz="18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Gn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 dar los 10 mandamientos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el bautismo de Jesús (Mt.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la transfiguración</a:t>
          </a:r>
          <a:b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(Mr.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#2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recordar los hechos (Éx. 17:14)</a:t>
          </a:r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instruirnos (Ecl. 12:10)</a:t>
          </a:r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invitarnos al arrepentimiento (Jer. 36:2-3)</a:t>
          </a:r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darnos ejemplos a imitar o rechazar (1Co. 10:11)</a:t>
          </a:r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que conozcamos el futuro (Ap. 1:19)</a:t>
          </a:r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Dios revela su mensaje a Jesús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Jesús revela el mensaje a un ángel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 ángel revela el mensaje a Juan, el profeta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Juan refleja por escrito el mensaje recibido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3399FF"/>
              </a:solidFill>
            </a:rPr>
            <a:t>A través de visiones y sueños (Nm.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C0099"/>
              </a:solidFill>
            </a:rPr>
            <a:t>A través de experiencias personales (1Jn.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9900"/>
              </a:solidFill>
            </a:rPr>
            <a:t>A través de investigación histórica (</a:t>
          </a:r>
          <a:r>
            <a:rPr lang="es-ES" sz="1800" b="1" kern="1200" dirty="0" err="1">
              <a:solidFill>
                <a:srgbClr val="009900"/>
              </a:solidFill>
            </a:rPr>
            <a:t>Lc</a:t>
          </a:r>
          <a:r>
            <a:rPr lang="es-ES" sz="1800" b="1" kern="1200" dirty="0">
              <a:solidFill>
                <a:srgbClr val="009900"/>
              </a:solidFill>
            </a:rPr>
            <a:t>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46200"/>
              </a:solidFill>
            </a:rPr>
            <a:t>A través de impresiones divinas (2P.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Adán y a Eva</a:t>
          </a:r>
          <a:b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s-ES" sz="18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Gn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 dar los 10 mandamientos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el bautismo de Jesús (Mt.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 la transfiguración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(Mr.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recordar los hechos (Éx. 17:14)</a:t>
          </a: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instruirnos (Ecl. 12:10)</a:t>
          </a: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invitarnos al arrepentimiento (Jer. 36:2-3)</a:t>
          </a: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darnos ejemplos a imitar o rechazar (1Co. 10:11)</a:t>
          </a: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Para que conozcamos el futuro (Ap. 1:19)</a:t>
          </a: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REVELAÇÃO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E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INSPIRAÇÃO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785991"/>
            <a:ext cx="1314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accent1">
                    <a:lumMod val="50000"/>
                  </a:schemeClr>
                </a:solidFill>
              </a:rPr>
              <a:t>Lição 5 para 31 de outubro de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918423"/>
            <a:ext cx="4967444" cy="450892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“Revelação de Jesus Cristo, que Deus lhe deu para mostrar aos seus servos as coisas que em breve devem acontecer. Ele, enviando o seu anjo, notificou ao seu servo João, o qual atestou a palavra de Deus e o testemunho de Jesus Cristo, quanto a tudo o que viu.”
(Apocalipse 1:1-2)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FA46B9"/>
                </a:solidFill>
              </a:rPr>
              <a:t>Revelação e inspiração:
Revelação geral e especial.
O processo da inspiração.
Tipos de comunicação profética:
Mensagens orais.
Mensagens escritas.
Representações, símbolos e parábolas.</a:t>
            </a:r>
          </a:p>
          <a:p>
            <a:pPr lvl="1">
              <a:spcBef>
                <a:spcPts val="600"/>
              </a:spcBef>
            </a:pPr>
            <a:endParaRPr lang="es-ES" sz="2000" b="1" dirty="0">
              <a:solidFill>
                <a:srgbClr val="FA46B9"/>
              </a:solidFill>
            </a:endParaRPr>
          </a:p>
          <a:p>
            <a:pPr lvl="1">
              <a:spcBef>
                <a:spcPts val="600"/>
              </a:spcBef>
            </a:pPr>
            <a:endParaRPr lang="es-ES" sz="2000" b="1" dirty="0">
              <a:solidFill>
                <a:srgbClr val="FA46B9"/>
              </a:solidFill>
            </a:endParaRPr>
          </a:p>
          <a:p>
            <a:pPr>
              <a:spcBef>
                <a:spcPts val="1800"/>
              </a:spcBef>
            </a:pPr>
            <a:endParaRPr lang="es-ES" sz="2000" b="1" dirty="0">
              <a:solidFill>
                <a:srgbClr val="FA46B9"/>
              </a:solidFill>
            </a:endParaRPr>
          </a:p>
          <a:p>
            <a:pPr lvl="1">
              <a:spcBef>
                <a:spcPts val="600"/>
              </a:spcBef>
            </a:pPr>
            <a:endParaRPr lang="es-ES" sz="2000" b="1" dirty="0">
              <a:solidFill>
                <a:srgbClr val="FA46B9"/>
              </a:solidFill>
            </a:endParaRPr>
          </a:p>
          <a:p>
            <a:pPr lvl="1">
              <a:spcBef>
                <a:spcPts val="600"/>
              </a:spcBef>
            </a:pPr>
            <a:endParaRPr lang="es-ES" sz="2000" b="1" dirty="0">
              <a:solidFill>
                <a:srgbClr val="FA46B9"/>
              </a:solidFill>
            </a:endParaRPr>
          </a:p>
          <a:p>
            <a:pPr lvl="1">
              <a:spcBef>
                <a:spcPts val="600"/>
              </a:spcBef>
            </a:pPr>
            <a:endParaRPr lang="es-ES" sz="2000" b="1" dirty="0">
              <a:solidFill>
                <a:srgbClr val="FA46B9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Apocalipse 1:1-2 contém um exemplo de como Deus nos revela Sua mensagem por meio do profeta: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6105028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Mas essa não é a única forma pela qual Deus Se revelou aos profetas, nem a única forma pela qual a mensagem divina foi transmitida por meio deles. Estudaremos as diversas maneiras pelas quais Deus Se revelou aos profetas e os inspirou.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7" y="3967732"/>
            <a:ext cx="604992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REVELAÇÃO E INSPIRAÇÃO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REVELAÇÃO GERAL E ESPECIAL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“Os céus proclamam a glória de Deus, e o firmamento anuncia as obras das Suas mãos” (Salmo 19:1)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644186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“Então, disse: Ouvi agora as Minhas palavras; se entre vós há profeta, Eu, o Senhor, em visão a ele Me faço conhecer ou falo com ele em sonhos” (Números 12:6)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83114"/>
            <a:ext cx="7421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Paulo afirma que aqueles que negam a existência de Deus “são indesculpáveis”, pois a natureza revela “os atributos invisíveis de Deus, assim o Seu eterno poder, como também a Sua própria divindade” (Rm 1:20; Sl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Por essa razão, Deus usou métodos mais diretos para Se revelar: a revelação especial por meio dos profetas e de Jesus Cristo, conforme registrada na Bíblia, a Palavra de Deus (Hb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Mas a natureza também apresenta consequências do pecado desde a queda de Adão e Eva (predação, terremotos...).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0869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Podemos ver como Deus previu a entrada do pecado no poder regenerador que Ele implementou nos seres vivos. Quando nos ferimos, entram em ação mecanismos que fecham a ferida e regeneram o tecido. E esses mecanismos já existiam antes que a ferida acontecesse!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O PROCESSO DA INSPIRAÇÃO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“Toda a Escritura é inspirada por Deus e útil para o ensino, para a repreensão, para a correção, para a educação na justiça” (2 Timóteo 3:16)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Durante séculos, as obras e mensagens de Deus foram transmitidas oralmente, até que Deus inspirou Moisés a registrar esses fatos e ensinamentos por escrito.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6730994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partir desse momento, as mensagens que Deus quis preservar foram escritas por pessoas “inspiradas”, isto é, conduzidas pelo Espírito Santo (2Pe 1:21). Isso faz da Bíblia um livro único, que contém integralmente a revelação divina.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Como ocorreu esse processo de inspiração?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TIPOS DE COMUNICAÇÃO PROFÉTICA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MENSAGENS ORAIS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“Também estabeleceu os levitas na Casa do Senhor com címbalos, alaúdes e harpas, segundo a ordem de Davi, de Gade, vidente do rei, e do profeta Natã; porque esta ordem veio do Senhor por meio de Seus profetas” (2 Crônicas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Os profetas, por sua vez, transmitiram oralmente as palavras recebidas de Deus, declarando claramente: “Assim diz o Senhor” (Jz 6:8). Essas mensagens — como no caso de Noé — nem sempre foram registradas por escrito.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7883778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/>
              <a:t>Deus falou diretamente aos seres humanos em quatro ocasiões: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Conhecemos as palavras de muitos profetas apenas por meio do que outros escreveram, mas eles tinham a mesma autoridade daqueles que registraram suas mensagens. Entre eles estão Natã, Elias, Eliseu e João Batista.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MENSAGENS ESCRITAS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“Disse o Senhor a Moisés: Escreve isto para memória num livro” (Êxodo 17:14a)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Quais eram algumas das razões pelas quais Deus decidiu deixar Sua mensagem por escrito?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440243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Na Bíblia, os profetas expressaram suas próprias reações humanas, assim como as de outras pessoas. Ela contém poesias, relatos históricos e sermões escritos. Às vezes, inclui citações de autores não bíblicos ou decretos de reis pagãos.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Entretanto, não existem diferentes graus de inspiração na Bíblia. Quer registre sermões, acontecimentos ou profecias, toda ela foi inspirada por Deus e transmite fielmente Suas mensagens ao longo do tempo (2Tm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REPRESENTAÇÕES, SÍMBOLOS E PARÁBOLAS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“Falei aos profetas, multipliquei as visões e, por meio dos profetas, propus parábolas” (Oseias 12:10)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Além de relatos históricos, provérbios, poesias e discursos, a Bíblia contém muitas mensagens transmitidas por meio de representações, símbolos e parábolas.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REPRESENTAÇÕES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574200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Ezequiel 4:1-8. Deus pediu a Ezequiel que fizesse uma maquete de Jerusalém para representar o cerco e a queda da cidade.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535383"/>
            <a:ext cx="533387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Reis 20:37-42. Um profeta pede a outro que o golpeie e finge estar ferido na batalha para repreender o pecado de Acabe.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575991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Oseias 1:2-9. Deus ordenou a Oseias que se casasse com uma mulher adúltera para representar a infidelidade de Israel.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Jeremias 13:1-11. Por ordem de Deus, Jeremias comprou um cinto e o escondeu. Depois, Deus pediu que voltasse para buscá-lo, a fim de mostrar a condição moral de Jerusalém.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REPRESENTAÇÕES, SÍMBOLOS E PARÁBOLAS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SÍMBOLOS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2F3195"/>
                </a:solidFill>
              </a:rPr>
              <a:t>Êxodo 25:8. Os sacerdotes, o santuário e seus serviços são símbolos que explicam detalhadamente o Plano da Redenção.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PARÁBOLAS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41903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Isaías 5:1-7. Os profetas usaram parábolas para levar o povo a refletir sobre sua situação espiritual.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João 15:1. Jesus usou símbolos para explicar Sua missão, como a luz, a videira e o bom pastor...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Apocalipse 13:2. Daniel e Apocalipse usam símbolos (como bestas, chifres...) para representar realidades históricas.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Mateus 13:5. Jesus usou parábolas amplamente para ensinar verdades espirituais.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797510"/>
            <a:ext cx="90442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“A Escritura apresenta a verdade com tanta simplicidade e com uma adaptação tão perfeita às necessidades e aos anseios do coração humano que tem surpreendido e encantado os espíritos mais cultos, ao mesmo tempo que capacita os mais humildes e simples a discernir o caminho da salvação. [...] Assim, o plano da redenção é exposto diante de nós de modo que toda pessoa possa ver os passos que deve dar para se arrepender diante de Deus, ter fé em nosso Senhor Jesus Cristo e ser salva da maneira indicada por Deus. [...] Quanto mais alguém examina a Bíblia, tanto mais se aprofunda sua convicção de que ela é a Palavra do Deus vivo, e a razão humana se curva diante da majestade da revelação divina.”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247686" y="5724773"/>
            <a:ext cx="3384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(Caminho a Cristo,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Ela destacou que nem todas as experiências e comunicações humanas que transmitiu foram inspiradas. É importante ter essa distinção em mente ao ler seus escritos e relatos e ao lidar com eles, especialmente sua correspondência e seus diários.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ANEXO: REVELAÇÃO E INSPIRAÇÃO EM ELLEN G. WHITE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792976" y="2424660"/>
            <a:ext cx="79515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Ela reconhecia que o processo de inspiração envolvia uma interação entre o divino e o humano. Deus comunicava Suas mensagens, mas depois o profeta transmitia a instrução divina usando suas próprias palavras. Ela entendia a inspiração divina dos pensamentos humanos como uma união entre a revelação divina e a experiência humana.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792977" y="793444"/>
            <a:ext cx="81574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White foi divinamente inspirada. Seus escritos, sua vida e seu ministério são os de uma verdadeira profetisa. Ela possuía a mesma inspiração dos profetas da Bíblia, embora nunca tenha considerado seus escritos iguais às Escrituras. Sempre considerou a Bíblia a revelação autoritativa e infalível de Deus.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1496</Words>
  <Application>Microsoft Office PowerPoint</Application>
  <PresentationFormat>Widescreen</PresentationFormat>
  <Paragraphs>76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Comic Sans MS</vt:lpstr>
      <vt:lpstr>Aptos Display</vt:lpstr>
      <vt:lpstr>Constantia</vt:lpstr>
      <vt:lpstr>Arial</vt:lpstr>
      <vt:lpstr>Aptos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67</cp:revision>
  <dcterms:created xsi:type="dcterms:W3CDTF">2026-10-10T16:05:30Z</dcterms:created>
  <dcterms:modified xsi:type="dcterms:W3CDTF">2026-10-25T18:54:30Z</dcterms:modified>
</cp:coreProperties>
</file>