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239C4-617E-56BD-6D90-8A1FF5E2C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6E9C48-CC3E-88BC-2B4A-87A104D70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99EB18-B070-6681-28D0-0342E178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3E2787-BBE9-7506-5F8B-6EAD3297F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103DCB-319F-E6F3-5571-F884E9D2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0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09F5E-1AF4-DA88-8A43-67D56591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C2A739-59FE-6175-223D-A800A6300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AC8BD6-F6C1-2918-E0C4-C1089938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DF88DC-27EC-DAB9-7A1C-E29B75F3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65B08D-598A-7B12-1F0B-F18D6389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F0F9E-B7EA-9B9E-282B-8D824C1BD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D9114C-5F2F-F8E9-C263-1AF7B560F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83B6E3-9E2F-C905-9E73-675EC96C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A95F4F-5D87-A2AA-8DBB-AADFD83F5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F26890-F440-47C4-E749-6DBD6C1C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01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0615A-8CF8-5B97-22C2-4A1A80C36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C19B84-6EB8-C450-291B-676DD49BC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8FB227C-B9AA-84C0-0C7F-01B2768F4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A21D68-2C0F-7C50-2954-3B9AA7FE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6D99FF-BB91-2E1F-FD5E-EF5D15C3B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AF8A5C-A785-67DC-3ABA-75179EF5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4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E0ED5-5503-B8F7-C59F-28393F8F1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51A668-384B-6685-9190-F9C48556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419067-3187-CDAC-B57B-3499D4DAE4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3A5B75-B347-EB3A-7F02-1C501D842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E3D631-243C-25EA-2ED3-B0CF06FBD3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78D94F-CC6D-98A1-7846-68F0A6462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B5C7A3C-E02F-9CCF-CED6-8A3723FA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7D2D9D-EB28-327B-B990-97B716AB6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89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8FB0D-DD47-469C-7A08-F3CE99E6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CE0136-63A7-DFDB-33F2-FC814282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D317A7B-45BE-172C-2057-2510747E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D9C120-DE56-4B90-52B5-3753EEA4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25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122D965-DCE3-B1DA-7BC0-0711274E5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B6F3C05-ECD4-5D75-B5A8-53BA3FA91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6466BF-36CB-408A-5D6F-01A4E2CD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475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4E4FD-0666-C0CB-F792-0ED696D7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BD0A2A-E624-78BD-0EFE-199D9EDD7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290252F-84ED-6998-0B9E-F36EE96FC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6BBC58-C167-9AF2-87A3-DBB0998AF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420B0A-7013-D33A-05C0-A1A603427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A83BD7-C5AA-CD36-EED3-0D386DE9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37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F89D7-84C7-3E36-5E34-7F1CEAE4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F8CD51D-1720-8A40-DC9D-C0FB949F78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918796-9A37-FD21-ECE9-140FFBABB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222BB6-2136-CC7F-7AB7-DD7D9521E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0197EF-9414-2466-EAB0-F653B172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3EA99A-8720-32D3-9F6B-F384D4F3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30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B1455-9AA7-5045-F96E-87E614FD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9D005E0-8D65-239C-8E0B-BA7D13803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31DEBE-7D60-8216-63F3-467350A2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3C117B-2AF7-FA2D-F8DD-03BA263F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7FC384-1225-5835-D5BC-5BB9E4C6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07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EE5BE9-2571-D0E3-9D07-4C0A2B4B4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0854B9-7583-BF0E-E23E-2AFC82945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B5DCCB-BF2A-4184-F1F7-E0A6DDA6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02315F-E486-7624-10E3-2CB40CD8D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CF6892-91FC-4DC6-E734-07749C0D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43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99D6871-3BE8-3C8B-AAA0-9DFF322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6A5DE6D-7542-84A8-5E0A-5DCD47F0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48001-C0B6-253B-1DF4-5DB6CE1EB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73B52-A1BC-45A4-9094-9099D4BF6EDF}" type="datetimeFigureOut">
              <a:rPr lang="pt-BR" smtClean="0"/>
              <a:t>24/10/2026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EE6E77-B080-5C1F-AE79-BFE51E750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1C3A0B-C1F7-9943-0F40-D2DBC79C1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2DAA41-A119-46DD-A75E-DB5FF612F4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74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21A5219-8FB2-06B0-08F8-671CACD85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6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F234D32-2709-FE2C-8A65-C1D34B318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6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3F32-EB3B-4CC6-D10B-1F0C0B362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400104D-C3DD-85C3-757F-B6553151F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8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3B70C-1B99-0E6E-9182-ED1431D9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8F68F2-A988-7164-2DD4-FE10583A3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1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1ED8-50AC-3E29-F093-3B95B9854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6551A7-F333-BCD1-EB9A-D6841D882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73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60B5-0AD3-564C-D412-4D5FF82B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D272128-ACF9-FF25-D433-E7298B0FC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7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808F2-3976-A43F-11EE-9A3A66FF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AE37677-8551-7A31-C3BF-2988EEAC7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9550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3</cp:revision>
  <dcterms:created xsi:type="dcterms:W3CDTF">2026-10-24T21:37:32Z</dcterms:created>
  <dcterms:modified xsi:type="dcterms:W3CDTF">2026-10-24T21:59:23Z</dcterms:modified>
</cp:coreProperties>
</file>