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40D200-14E9-D4CC-5A1D-A5E0815B1E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C555CA-A4E3-03FD-CF53-921D70871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D9C815-9BED-E1D7-26C9-B20C190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0E28-80C6-4D86-94DE-9EEBDBCAB18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2F4F4C-F614-70FA-DA6D-D2E4D9501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5F2A18-EFC3-7903-6301-35BABD9BD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0391B-BA04-42DF-92BC-ED301679F0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234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16C728-582F-EBDE-BC53-9C6EEFE8C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C7FD764-B56A-42E3-528B-7A5913339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CB106C3-DBB3-45D7-AF74-50470A2A9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0E28-80C6-4D86-94DE-9EEBDBCAB18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C7B232-0DFC-4155-4F3C-C60223451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2A3CBF-D6D4-6AF5-4CBA-570B68F49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0391B-BA04-42DF-92BC-ED301679F0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832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B44F3D4-210D-2791-DAA7-1BF8957010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6CF9118-BD8A-CC0C-91D1-EF7E40CC3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9CB5366-C561-15AF-A357-228963B0E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0E28-80C6-4D86-94DE-9EEBDBCAB18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339B6F-6E47-A52A-7E26-5631E020C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AB17EA-9A2F-75F3-3D9F-809B4264B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0391B-BA04-42DF-92BC-ED301679F0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0566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104023-1392-6477-8AA2-3C502A9E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747DAD-8F8F-C1D7-ED12-759365BFF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806A95-8A11-8811-3DD7-EAA70142E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0E28-80C6-4D86-94DE-9EEBDBCAB18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AA848A-084E-0549-0EEC-8DBF6FC94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E4F85F-B982-0A0F-C321-ADD72F97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0391B-BA04-42DF-92BC-ED301679F0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4214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F1EFA9-29B7-9CD3-277E-98F5D654C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8DD71E4-8742-7146-F96A-C9752BCCA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FBC0631-2C49-5A6F-F96B-DF92193DF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0E28-80C6-4D86-94DE-9EEBDBCAB18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5672CC-77DB-EB77-8922-C1E99487D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4A1877-CCEE-2BA9-346F-73D1A39F9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0391B-BA04-42DF-92BC-ED301679F0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462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CCB3D0-FD13-E18E-5254-16B56516B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091EED-2E21-DFB7-7C91-E7D924C6F4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190261-F4AB-32AD-7C80-E89C97992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C067F15-8C07-9738-E9E4-1DDC659D8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0E28-80C6-4D86-94DE-9EEBDBCAB18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D159757-B288-DDD2-8839-95AF21E34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C7E7B2-E530-CAEC-6779-01F360C9D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0391B-BA04-42DF-92BC-ED301679F0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4362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A1787C-4C1C-A55F-2FDB-75A1B2877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9689CF2-59DC-BB3A-354E-3A5731804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B788D7B-30D4-6AB0-71B3-2B6CAB251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F60FD7-553B-3C3B-13C8-AE193F4BF3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73DEFA7-6486-9774-A50B-147D4AAD27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AC7CCD8-CAA2-551C-8392-2B4C54BF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0E28-80C6-4D86-94DE-9EEBDBCAB18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3A8EB05-8361-B94A-6C24-20ECC7E04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8001691-53D6-B81A-23BA-90EDE9271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0391B-BA04-42DF-92BC-ED301679F0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6625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CFCCF7-3A96-908C-4786-EA56665B7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0A93AB7-25FF-A855-4E85-B8AFEBD59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0E28-80C6-4D86-94DE-9EEBDBCAB18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5D16921-8EDF-9F50-9FA5-27BC7A1A7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DA0EB51-91C8-28D3-AD6D-FF83D7317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0391B-BA04-42DF-92BC-ED301679F0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3487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DD8675C-60CC-1D81-8838-4F875D2B0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0E28-80C6-4D86-94DE-9EEBDBCAB18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81C2C0A-44DC-CBCA-AEDC-8438786B1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21C8D26-F061-8508-25CF-B1A61741C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0391B-BA04-42DF-92BC-ED301679F0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17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A1F5A4-17C4-A032-932B-88D992CC9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91B3A4-3BF8-1914-1FBA-E38B25D62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B1CA07D-169B-931A-E458-D92810641F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FDD0703-3B5A-976C-9BE6-F8516F383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0E28-80C6-4D86-94DE-9EEBDBCAB18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9A29EBD-75C8-698E-2B1E-354A6BB64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5977AE1-F248-A3C8-53CA-34EA1E5C8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0391B-BA04-42DF-92BC-ED301679F0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8510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83A873-3355-14DD-EF9B-C0A40731E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AB69D2B-F3E1-C04B-163B-CFD49B199D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201132D-3700-94AA-A8F3-70C83AC87E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616F60-D099-FF60-3737-2548C8500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0E28-80C6-4D86-94DE-9EEBDBCAB18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099D56C-4DC9-416C-CCF5-87919A13B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9075DBE-3875-F405-80C4-8F13535C2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0391B-BA04-42DF-92BC-ED301679F0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405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109FDA7-6051-C7CB-0AC1-6C346517D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15D9380-DA37-29CA-258A-5109167FE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E4E3E3-9DF4-4126-BAD6-D4875FD147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B70E28-80C6-4D86-94DE-9EEBDBCAB18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767942-2F5E-8D6D-6474-0971D98FCE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8CB79E4-9850-CE47-B123-AFB1347DE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60391B-BA04-42DF-92BC-ED301679F0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5108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7234A-6D75-ECD3-0C5A-3E6E68DC4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3CABFED-971B-044D-06FE-E25A634A0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645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E3E16-DD31-6283-41BD-C08BEA8DD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6294BAF-AA4F-9A6D-C065-D91BB16A7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660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669AC-4B87-EC3B-BC67-795C9E8A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70E1B49-347E-BD5C-E7B9-3B5141B9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47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CA7C1-B267-736D-9518-C18F8A5AC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8A2A7C4-F219-D7FF-F2A5-273F6966F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53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6ACED-4A1D-D2B2-964E-ABB1819C1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7CA30E2-AF69-2F8F-2FE0-C55EE8BA8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915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06F9D-0352-E613-40D7-95B2C7521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CA1F6A5-941F-513B-9652-E550B10CA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14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E8418-7B32-3632-418A-065CF13DD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700F58C-130C-7745-EC62-D24009B51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0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8BF12-8779-BBF5-9491-BC700EBAD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D186CB7-8F32-1E83-510A-F266E00C2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277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1</cp:revision>
  <dcterms:created xsi:type="dcterms:W3CDTF">2026-07-31T10:30:46Z</dcterms:created>
  <dcterms:modified xsi:type="dcterms:W3CDTF">2026-07-31T10:34:43Z</dcterms:modified>
</cp:coreProperties>
</file>