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3528BD-7047-B82F-7D48-93EA6D8E3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16498F7-4841-FAA3-80FD-0F45727740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83682B0-D2AE-BDCC-0194-05E4C73A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8298BA-B3AD-8B2C-C4DA-651E8FE2B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7D0DE6-EFCB-CE38-5A6F-3F2293C85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339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2F959F-9E76-09A9-DDB7-0C9B4F25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46053A3-80A1-444C-D32B-38ED0A1627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B804CD-2C0A-8C55-CED8-4E5D3B3E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4C2B33-55BD-D736-8F9A-9CBC8E84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9283944-9EA8-280D-2D28-15CA67110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0722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8F2B6B-B5C8-B555-5DB4-F186ED3BC4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994B3C5-E529-DFF4-243E-460B559D5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59F5F5-F3B4-6DD1-7C5D-E0CD963E9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DEAAC7B-0DAC-FA4F-5F62-D8C1AA83D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77CC4C3-84BC-EAF6-0443-ABF1E0B9A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3027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26789-5163-44D4-AE41-61CBA6F19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11C193-39E3-332A-C7AE-B6393CBDC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A038637-BC0E-5701-55A7-7F8407BCB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13E9AB-84D0-5480-04D5-33601CC6B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6DA5B76-4519-6AB8-4B77-ED8C6A7A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939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EE0479-DA4C-999D-17EB-322D65C33A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80B6C40-67BD-BDBE-7EE9-0B1E93E18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8D9497-A812-7F8B-9A27-1837255FA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D8C8BD-4A2F-BA9C-152C-96302FD3D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9209FC-80E0-67D7-455D-D977E59E0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93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17BCA0-98C1-E1C5-0024-3A5F9E935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20C7F8-5184-C824-C2B7-4600602862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202D82-C620-0A3A-6EDE-45321A305A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6AE45F2-A032-0BED-2622-BDE2A721E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5805F2F-F912-2EEE-8DA0-5CB769D6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3EBDBFC-B84D-B0B5-4A7A-3784C5B1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4088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65B2AE-C617-5F60-ADF1-83A5215E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17D840-0E25-E167-EE5D-02A99273C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E5EF7D5-11AA-39EB-1C26-FA2B950B4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2D26E1D-E320-F882-884F-5E301F73BF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9603F72-7A1B-7EB6-C95E-DA26E3F350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D5D3F99-2EAD-F7C4-2CFF-F143E514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BB6D352-1153-A05C-20EA-DAED4998D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91F473E-A708-7F04-F78E-BCCE9044C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4462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2E2F12-9CDD-2963-8499-325C2C5EE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64E066B-2DEB-F067-00BA-045657B00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AE62AC9-EC60-E045-A423-9A8F3F15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4201882-FD55-61EB-8E0F-8BC0BD102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841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CE0A64B-249C-79BB-5EA1-EDEF82D1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2446DC-E0AB-FD7F-F33A-A1F65B557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FF36B31-EAE1-1CB8-2663-9BA56838D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2622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4969CD-B46A-4A81-5C29-016608667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8D3934B-527B-EDC2-E503-25B16A2D5C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EE9549E-2AF3-E9FB-CEC7-F1C98B3B0F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06062F5-38A4-E7EB-52C4-113916ACC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7EAC06-4143-EB69-D74E-13F3D5738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6781FF5-7E17-6D68-7623-9F41E8EDF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123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43256B-3F18-F66A-D8E5-63CD82A6F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6CA1254-AF59-1599-91D0-477E41F9BA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8B75665-BF69-9E3F-ACC1-3046E3897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FEF396B-BC01-6C71-52D8-6D8543B3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162657F-9242-7159-E237-58D1AA438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316CE7A-EBB7-BE75-1712-A0CDB6CB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54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B74117C-34DD-876F-FA13-577CF8B29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128FD6-C226-6A2C-5C8C-5C66F0D24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89B682-5E8A-49D8-083D-5E3C846D52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80B5F9-9AF5-4C5A-B175-D0E3194352D9}" type="datetimeFigureOut">
              <a:rPr lang="pt-BR" smtClean="0"/>
              <a:t>27/07/2026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323293-CF1D-FBE4-9858-0CD1BF3BE1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72767A2-C715-FDE7-5601-1D657CC41B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42698-AF46-4AF0-BCEC-343FEE426F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881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D4C87ACF-FD1A-78F0-AB89-4BBDC9850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52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FCFCF-1FFD-1D53-EB2D-3ACB8A5DD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25B3BC7-1688-FDB1-00E4-9FA106622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9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02A06-59CA-A107-BB60-6FA762CD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39FEB27A-C91B-2515-B3B6-0B48F1778E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55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6C594-95B8-95DC-4895-0FAD4B2C3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E3E27FFB-696A-D6D9-2BE5-0B8E2FF60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375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FCE67-D869-6B22-E8A9-2E3A52F3C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D09B5ED-8FD8-1E7B-01E0-6D371EA55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07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4C8EB-F1D9-9D99-9246-8FF5C97494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6FEAC2F-9996-8AF6-BEC3-231F51694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01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81757-E544-9612-BA5A-A5E043FD3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DF90AA6-F5E5-CB8E-D12C-DFE2C934E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9816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ferreira Neto</dc:creator>
  <cp:lastModifiedBy>jose ferreira Neto</cp:lastModifiedBy>
  <cp:revision>1</cp:revision>
  <dcterms:created xsi:type="dcterms:W3CDTF">2026-07-27T22:41:48Z</dcterms:created>
  <dcterms:modified xsi:type="dcterms:W3CDTF">2026-07-27T23:12:18Z</dcterms:modified>
</cp:coreProperties>
</file>