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C9ED3-6B29-B4F8-81BA-E5485F925C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E2FE9A-F79F-AD72-706C-BF2F9BA7F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F87A1E-2A51-2C90-0740-30EBFB4DA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BF7-BDF6-4630-B259-3E7C51B1924A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9F6AAE-C4A7-2AD8-B75E-C81294032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456D8C-9983-95C5-7E10-B23AD0D4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8493-C9B3-4417-A886-BF2397231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236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EDF18B-7ABF-92A4-A5BC-F49EE3035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566CBC-219A-8F58-F5C4-E15E478DD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3D5125-C58A-2C1B-994F-836BA69F8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BF7-BDF6-4630-B259-3E7C51B1924A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E35532-A08C-31DC-25DC-9D18A93AA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195251D-848E-3F0B-9106-BF6E17FED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8493-C9B3-4417-A886-BF2397231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2967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3797FC-42E0-772C-8BAE-9EB09214B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203181-A5BC-5279-2045-175EE400F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691793-1D26-7790-E5E9-9FCDCB676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BF7-BDF6-4630-B259-3E7C51B1924A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4EFB2A-2EA7-B949-8234-925FCB39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B94803-C048-4D35-B5C5-CC97ACE09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8493-C9B3-4417-A886-BF2397231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524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56002D-9DE3-1733-BFCE-7424179CB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058205-90EE-1191-7776-0223AA7ED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8C7515-3910-32C1-C29A-0BB2AD74A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2DCF84-D2EF-7081-2E4A-B66A0FD43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BF7-BDF6-4630-B259-3E7C51B1924A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58AA3B-F5F0-699D-D44E-B6567CADC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7CC2DE-0468-F6F5-5B61-FF97CF6ED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8493-C9B3-4417-A886-BF2397231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1157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7FA55B-0AF8-C4D8-0AE3-13BBD4A0F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BA1431-247D-5E2D-8280-170456ABF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B048F2-BD2F-4C22-590B-5419922B70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B2257E8-CD0C-A330-E5E7-7B6DDA417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D884FA1-DE8F-C3BD-6577-4AD8434448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86DC7DD-3296-4E43-9256-92443F00C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BF7-BDF6-4630-B259-3E7C51B1924A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211EE77-60D8-D74D-D712-39AF90F8C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FA9FC43-7648-2824-80D0-B66E64095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8493-C9B3-4417-A886-BF2397231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2922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E9907-82F9-B4BB-4F85-4163F2ECE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026EEEE-303C-9691-3EF4-F37F46D99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BF7-BDF6-4630-B259-3E7C51B1924A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8662E7C-1958-2BBD-147B-9DD1D30C7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DE9C63F-8A0A-96F6-E615-ADF0D3291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8493-C9B3-4417-A886-BF2397231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8617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0FD4139-3A3C-67FE-7598-B78ADAC8A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BF7-BDF6-4630-B259-3E7C51B1924A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7E39756-6CD3-7684-F876-91D75A7C5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59054D7-F869-480C-0754-8F7DC823F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8493-C9B3-4417-A886-BF2397231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3741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9D256E-C696-64B9-17BE-65BA7E787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ACD3C2-C4E3-EBE0-622D-92518D88F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259CAB0-C29A-E78A-8724-1B5BA5F00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DDB991-275D-E76E-E30A-2682D8FB2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BF7-BDF6-4630-B259-3E7C51B1924A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3FDCEE5-F6BC-9AA3-5E51-E40065FFE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50372EB-9705-D018-9660-DB5FBDFE8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8493-C9B3-4417-A886-BF2397231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4362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319DF-C6EA-115A-2841-98ED37E1C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60A418B-F39A-226B-464B-60AAB43C4C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94373FA-A2A2-46F8-B94A-A4D7FB7AF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AECB19-41DD-08C8-1B64-AB5BC450F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BF7-BDF6-4630-B259-3E7C51B1924A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36D9C8-6112-266D-68B7-89FF670CA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39CAA4-C4FE-918E-4ED2-C3CE6EB2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8493-C9B3-4417-A886-BF2397231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996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E58169-7F65-0F79-0996-7551DC6DB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FED6854-4F9C-C0E5-F6EE-61A7028B7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A28554-21D3-283A-1704-B81DA10C4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BF7-BDF6-4630-B259-3E7C51B1924A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223585-0976-E674-1520-6CD32B2F6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6099F4-3772-4CC7-2ED3-EACAE08E9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8493-C9B3-4417-A886-BF2397231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766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FE6C1A0-EEDF-E924-5D24-9B20FFB24C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932EAB-9430-ECA6-AA2D-D269ED875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67101F-C7D1-EFD9-DD4B-BF396A1A6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BF7-BDF6-4630-B259-3E7C51B1924A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1C24F4-FC63-91D6-E35D-ED687FF29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CA2C75-0BBE-9FB3-74AA-A2212F8D4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8493-C9B3-4417-A886-BF2397231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1472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861125E-3E95-6532-B859-CD2EF8E61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807B49-E41D-97C9-AACF-43CC917E0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FDCF8D-AA9F-3D5A-69FF-06512652F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943BF7-BDF6-4630-B259-3E7C51B1924A}" type="datetimeFigureOut">
              <a:rPr lang="pt-BR" smtClean="0"/>
              <a:t>17/10/2026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B6BEEC-9B33-B6C9-176F-BA0B04864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9F117B-1DEE-CC9A-A9D8-4D07B72FC2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C48493-C9B3-4417-A886-BF239723116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3399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1E57D36A-C684-0808-84D5-3F0E8AA94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16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B44F8-FD4E-823E-8F2D-D6F544068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64252F-A92F-D630-1B0B-0A63149B6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58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299AB-7332-C020-A7B2-8A10F45FA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9CFA609-084F-50D6-569D-A732D8574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53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E6A50-C3AA-137E-DD7C-7448E1D8F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FA9ED42-C564-609A-8CA9-A502D8E7F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333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B9920-B030-2BFC-AD3D-5312AB3A5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ED72CD1-6366-A6B8-4FD7-9B24D9F32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805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15286-CB66-955E-8227-ABD533D21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34B2252-E72E-99D8-5A50-1C0FD040F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88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D0AEB-4E69-7E07-2C13-F958A936D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B8959DA-A38F-564F-94E9-D9CDA4270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0191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2</cp:revision>
  <dcterms:created xsi:type="dcterms:W3CDTF">2026-10-17T21:15:40Z</dcterms:created>
  <dcterms:modified xsi:type="dcterms:W3CDTF">2026-10-17T21:38:36Z</dcterms:modified>
</cp:coreProperties>
</file>