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96680D-A62E-734E-DD31-F0AC3A872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296F22-C471-1824-202C-2A995A25E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508884-DE70-B7D4-FDD4-29A2D4BCB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3E0FD5-E776-5B0F-808E-FD43C21C0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6F84AC-EA0D-8F9E-EFD5-484422F9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74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003C0B-9774-8D7D-F08A-4ACD3A3FF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F34580C-D6F2-7E9E-94C3-A4957FBAB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E58CEC-A0C2-C6B2-79CA-885BECF85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3ABC27-4C75-D429-9703-CA2913D5E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F7F0F6-108F-1D28-7CD3-2C1C6FD3D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95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90CCDB-46AB-E702-7AA2-53619C3BA3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3E9C407-5D1C-6501-73B6-D7D55248B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10B84-E207-3730-B0C1-9BD6C947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3122A1-8070-8294-8003-FFC484EA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6BBBCE-FBF2-45BB-A6D5-D4E7E3556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53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D9D2F0-5434-52AC-58B7-2DD03197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6E752C-4F0A-353B-BE33-9A6921C7E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0068A1-14C4-3284-684F-B2C0A2085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0B759D-8046-E70B-AC5C-CB1D7D6F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43C9E9-014D-D5B0-651F-6CD756E4E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5184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EE99A-A799-533C-A346-447D4ED2B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F82DAD-955E-B45A-422C-47EDED8A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11F5B8-7E5C-FC9A-7FAA-48F7FEB6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7A2E1C-E14C-020D-4CD8-D4AAC47A6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480537-9538-14D7-47BC-CA82E70F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70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D730D-57E0-0D6B-82F9-E249185E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E2753C-7737-B97E-9DED-A72FBBE18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98C035F-25B1-7694-3389-111A28AF73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08700C-2715-CDB9-51B3-24CEDDB44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E92349-431A-BD40-1C34-C565D9E1F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05B48E-2714-2D75-AC1D-108EE8EE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61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6CE0B5-B79E-88E5-A224-2FFE84938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9B9821-F678-A5BA-9F65-F0322D596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1E16287-DD06-B6A1-709D-AAF1189AD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E090DA-01C4-A701-222B-F0F586433F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337277-53D7-0919-4281-31B01C9283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D2A9AB8-9C82-BD40-8714-4B081E99B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DEF253C-9FDF-1F65-72E9-189419246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2DC6EA4-4BEA-4A24-EDBB-6BB58CA6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00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51781-6359-B1F6-E05A-A648ECD8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E2A4A2B-6567-CB45-8F7C-674D93079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154983-DCE1-95CD-8673-94750AB9C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8542A8-EF58-7DD8-3905-D9D7E9EB2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00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1EC4B78-8BD4-EA23-4F53-815699949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0E68F9E-6AB6-DCEB-90AF-6D56B585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0EAA9B-78CB-691F-279F-53E20867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8634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CFB1B0-95F2-3C52-DE81-7557C9D5A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C765AB-DFB4-C902-F7FA-93E2D0052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20B925-64D9-D672-B560-90188E75B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DE9280-39DE-4735-0FF1-EA8516D31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4F41267-9F72-07F0-5204-5C44FE55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6D85B7-D1A5-7066-FE5F-240A24B6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53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49877-9178-530B-C0D3-4ED714BA7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9DCFFBF-6DDD-863E-3A4D-EE26D0F4E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B605D0-4799-632D-5C36-2D2BE115F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8103FF-566C-AF17-0096-1C3D1B086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D4188E-F381-C540-BE21-E62C46D7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F658042-F2E9-89B6-6B89-47902F8F3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72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D00FEDC-9DBA-D89A-7CAD-735CC7CD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622577-6501-C33D-5F46-1C2FC334F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CEBA5D-B877-BE94-9356-F13BFC67E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5D0F60-3824-47B2-9D5E-D4ED2AEA480A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DBCC90-7631-D7AC-0E1C-380619885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B60EFA-7ADE-C89B-E10D-53B7B364FC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E3F3E-75BC-4996-85FB-A17CEBA0E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10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CA185-331B-1853-9DC8-EC2E1F729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BBAA611-A68C-015C-1340-5B55F488B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9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11FFF-89F4-D2AD-3BC1-DA9944815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C7BF282-FC13-5D36-9B0F-D0DA73E38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4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0066-DA53-9758-AEB6-CBF86D175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315096-6A71-61D4-42FB-EF09E0903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6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00013-D9DE-896F-7B60-D80E5B563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A3609A0-3078-9A24-14E7-FEC1E32A9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95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1DB6E-581A-448D-1D1A-0459F4262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88279B-ED53-3E5F-030D-63BF571BC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8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0C3DD-227D-0757-25DD-AE367EF3B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F7DE208-108D-A28A-39C8-AA2218922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36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ED187-2455-C20E-6FB0-169C6C85F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8A2F5B5-7B81-9E3C-588D-1DC389E5F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54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35D5B-6561-CC7F-E514-22318C8ED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9DE165E-6FAD-9905-3D34-ADFB839AC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084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2026-07-24T17:50:34Z</dcterms:created>
  <dcterms:modified xsi:type="dcterms:W3CDTF">2026-07-24T18:06:36Z</dcterms:modified>
</cp:coreProperties>
</file>