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E76170-D441-F983-65A3-7DFDF3CF6D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D8AD472-A8D9-51E5-742C-D048E9EC24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B233BAE-75A5-CEC0-BA70-9E343F933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3B82A-6D1D-43F4-B675-F47B00B206EF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4D1B4CA-EFE2-F655-A7C3-DBD1DBB2B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B8B839-C770-ACBB-048C-4D00F6388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A172-693D-486B-A6FC-3BF48206F8C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669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B43FCF-4792-F1CE-B9FF-747A69144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8D2A300-B3DD-33DF-DB96-D5D108660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1351BE8-62F8-44B2-E5B8-EDF6C23DF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3B82A-6D1D-43F4-B675-F47B00B206EF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19551FA-E81F-DF97-9525-40FF5E0A8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44338A-DB77-594E-1A89-115DCE16B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A172-693D-486B-A6FC-3BF48206F8C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1794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F2324B9-EFCB-8B55-F208-20FC95D693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215407F-09CC-7C03-491D-3D18FB5C06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D707E1-F8F9-5DA1-7AD8-B447AD18F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3B82A-6D1D-43F4-B675-F47B00B206EF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341C4AC-3461-2567-93C9-B164357BC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6C126A-2AF9-721C-09B9-5411B8599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A172-693D-486B-A6FC-3BF48206F8C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403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961F06-4E0C-DC6B-A511-E962AB6B5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CDD1581-BD31-A486-E8E7-692D75F96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E28FDC-B0CD-1636-68D7-A6B3D1F59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3B82A-6D1D-43F4-B675-F47B00B206EF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B1D506-BCD2-67DC-C36B-C30F3A554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A5C4E1D-4B7E-E849-6459-CFA804AC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A172-693D-486B-A6FC-3BF48206F8C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0246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1C5C66-4167-6258-1A21-688E3956E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E85C71E-D6C8-FD0E-7069-1B7893CE5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860030-5AE4-6C83-C25B-68D36C860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3B82A-6D1D-43F4-B675-F47B00B206EF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9B7164-E6B7-9F0B-5D28-C7C1F59F8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3BD7F6E-155A-56D8-BF8F-6D4EADC78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A172-693D-486B-A6FC-3BF48206F8C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9491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C0EEFB-0B56-A12A-F3E6-BC5B023EC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8488CD-83C5-4D8D-A594-CCAF28CF57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F493110-859A-39F4-CFCF-2C946DD7B0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B5B65F0-E4B7-6DE0-207B-86D00AD76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3B82A-6D1D-43F4-B675-F47B00B206EF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CDF9140-E3C2-3358-ED8A-7E8548563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47043C6-109B-B8EF-61EE-960205058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A172-693D-486B-A6FC-3BF48206F8C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8942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733A59-3267-7CC7-9CE7-D930FA8B9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ACDC711-8B57-D866-6C8F-7DE5AABD9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BBC33D0-167C-D511-9835-6DA288455D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90CD556-52CC-DE3E-C233-88AA1A3EF1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2FDBB7A-C1ED-ECE1-E6B5-D67261FABD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9C72921-A3D1-AE14-F87C-6C0DFD11F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3B82A-6D1D-43F4-B675-F47B00B206EF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7952A14-9CEB-6869-68E1-14067678D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60BA2B7-6AAB-1E4F-F587-E884AB065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A172-693D-486B-A6FC-3BF48206F8C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1548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E7381C-9E2A-FDB5-6A50-2EB2832B3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A733CCD-7A1A-9F02-6AEF-DCE70081C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3B82A-6D1D-43F4-B675-F47B00B206EF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9F41797-31B0-3813-2179-629A9FDCE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7472035-86B7-328B-5E9F-1150664FF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A172-693D-486B-A6FC-3BF48206F8C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8667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31100B0-8664-ECBB-6536-A6320C595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3B82A-6D1D-43F4-B675-F47B00B206EF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F80EEA3-03B2-D0AB-B08B-D5AB4F49C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41ED049-F0E8-72A1-0813-54ECC9091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A172-693D-486B-A6FC-3BF48206F8C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9770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1BB1D5-08AA-FA3C-F23F-FF8DD771B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03D790C-C9AE-9882-0F02-C35AEA136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1BF4BAD-65E9-8AFB-6660-8D59A97C7D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DC32A15-0592-4204-0D4D-2D4E041CF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3B82A-6D1D-43F4-B675-F47B00B206EF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0BC0D9F-47D6-A320-76E7-799F1F90E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22F179C-8339-1DD0-5A80-FA6FF3563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A172-693D-486B-A6FC-3BF48206F8C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3664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31D3E8-213D-73A0-F38B-928CCF334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D04DDBC-338B-3BA6-E38D-FB435E75EA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65C1B19-7053-F220-877B-C8076A8E8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EBF6B76-BD67-B5D5-C4D8-C811D390C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3B82A-6D1D-43F4-B675-F47B00B206EF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23ACE2A-9943-CB64-A1AB-4CD7AA05E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50FF984-099F-4875-0EFC-45BB682FE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A172-693D-486B-A6FC-3BF48206F8C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3447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642FBFD-BAC4-4AB2-2024-FEE74BBBE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0C1B77-E13A-6CF4-6354-64BC407AB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11EE7CF-3467-7A09-5E0D-B8BC2BC36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3B82A-6D1D-43F4-B675-F47B00B206EF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9C0D1C5-18E3-5289-B74E-7EECA85089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1C7717-7459-0A48-EF48-DAAB8F5DB7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49A172-693D-486B-A6FC-3BF48206F8C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8652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DEE4C334-A862-F726-4716-5A4E230A4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486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E2651-C2A4-E42A-A988-D6C1DF765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624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269B4-1205-CA09-4B3C-24BBA65EB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7234B34-FC53-2B86-C621-623FF23C2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04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7A1C6-ED2F-F387-4CEB-588A21C13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802C8F4-A884-23FA-707D-EDF82DC78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13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4A5B6-469B-CEF1-C002-682DFAE2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124314F-37D6-3F07-1A9A-F0DDD48EC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913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29DBE-3896-1EED-A210-C1EAEAC36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583B0F6-E551-4F09-D4E0-555127370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938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1FB23-AE80-6A06-D79A-6BAC6A009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E69766E-7B3C-E823-B8D2-9ADFEF10C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13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5FDA9-1E5C-07D1-6E3A-0613782A9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3DD4419-6F78-3FD9-4B13-4E345E185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434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337A6-EE48-DE38-8813-89B9C200B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8421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FE6FB-DA90-252A-6639-B2BF5F001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48551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ferreira Neto</dc:creator>
  <cp:lastModifiedBy>jose ferreira Neto</cp:lastModifiedBy>
  <cp:revision>3</cp:revision>
  <dcterms:created xsi:type="dcterms:W3CDTF">2026-07-18T00:36:27Z</dcterms:created>
  <dcterms:modified xsi:type="dcterms:W3CDTF">2026-07-19T13:13:04Z</dcterms:modified>
</cp:coreProperties>
</file>