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84"/>
  </p:notesMasterIdLst>
  <p:sldIdLst>
    <p:sldId id="518" r:id="rId2"/>
    <p:sldId id="588" r:id="rId3"/>
    <p:sldId id="590" r:id="rId4"/>
    <p:sldId id="591" r:id="rId5"/>
    <p:sldId id="593" r:id="rId6"/>
    <p:sldId id="597" r:id="rId7"/>
    <p:sldId id="598" r:id="rId8"/>
    <p:sldId id="599" r:id="rId9"/>
    <p:sldId id="600" r:id="rId10"/>
    <p:sldId id="601" r:id="rId11"/>
    <p:sldId id="602" r:id="rId12"/>
    <p:sldId id="603" r:id="rId13"/>
    <p:sldId id="683" r:id="rId14"/>
    <p:sldId id="604" r:id="rId15"/>
    <p:sldId id="606" r:id="rId16"/>
    <p:sldId id="607" r:id="rId17"/>
    <p:sldId id="608" r:id="rId18"/>
    <p:sldId id="609" r:id="rId19"/>
    <p:sldId id="610" r:id="rId20"/>
    <p:sldId id="611" r:id="rId21"/>
    <p:sldId id="612" r:id="rId22"/>
    <p:sldId id="613" r:id="rId23"/>
    <p:sldId id="614" r:id="rId24"/>
    <p:sldId id="615" r:id="rId25"/>
    <p:sldId id="616" r:id="rId26"/>
    <p:sldId id="684" r:id="rId27"/>
    <p:sldId id="617" r:id="rId28"/>
    <p:sldId id="618" r:id="rId29"/>
    <p:sldId id="619" r:id="rId30"/>
    <p:sldId id="620" r:id="rId31"/>
    <p:sldId id="621" r:id="rId32"/>
    <p:sldId id="625" r:id="rId33"/>
    <p:sldId id="628" r:id="rId34"/>
    <p:sldId id="629" r:id="rId35"/>
    <p:sldId id="630" r:id="rId36"/>
    <p:sldId id="634" r:id="rId37"/>
    <p:sldId id="631" r:id="rId38"/>
    <p:sldId id="632" r:id="rId39"/>
    <p:sldId id="633" r:id="rId40"/>
    <p:sldId id="638" r:id="rId41"/>
    <p:sldId id="639" r:id="rId42"/>
    <p:sldId id="640" r:id="rId43"/>
    <p:sldId id="642" r:id="rId44"/>
    <p:sldId id="643" r:id="rId45"/>
    <p:sldId id="644" r:id="rId46"/>
    <p:sldId id="645" r:id="rId47"/>
    <p:sldId id="646" r:id="rId48"/>
    <p:sldId id="647" r:id="rId49"/>
    <p:sldId id="648" r:id="rId50"/>
    <p:sldId id="649" r:id="rId51"/>
    <p:sldId id="650" r:id="rId52"/>
    <p:sldId id="651" r:id="rId53"/>
    <p:sldId id="652" r:id="rId54"/>
    <p:sldId id="653" r:id="rId55"/>
    <p:sldId id="654" r:id="rId56"/>
    <p:sldId id="655" r:id="rId57"/>
    <p:sldId id="656" r:id="rId58"/>
    <p:sldId id="657" r:id="rId59"/>
    <p:sldId id="658" r:id="rId60"/>
    <p:sldId id="659" r:id="rId61"/>
    <p:sldId id="660" r:id="rId62"/>
    <p:sldId id="661" r:id="rId63"/>
    <p:sldId id="662" r:id="rId64"/>
    <p:sldId id="663" r:id="rId65"/>
    <p:sldId id="664" r:id="rId66"/>
    <p:sldId id="665" r:id="rId67"/>
    <p:sldId id="666" r:id="rId68"/>
    <p:sldId id="667" r:id="rId69"/>
    <p:sldId id="668" r:id="rId70"/>
    <p:sldId id="669" r:id="rId71"/>
    <p:sldId id="670" r:id="rId72"/>
    <p:sldId id="671" r:id="rId73"/>
    <p:sldId id="672" r:id="rId74"/>
    <p:sldId id="673" r:id="rId75"/>
    <p:sldId id="674" r:id="rId76"/>
    <p:sldId id="676" r:id="rId77"/>
    <p:sldId id="677" r:id="rId78"/>
    <p:sldId id="678" r:id="rId79"/>
    <p:sldId id="679" r:id="rId80"/>
    <p:sldId id="680" r:id="rId81"/>
    <p:sldId id="681" r:id="rId82"/>
    <p:sldId id="682" r:id="rId83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3F4FF"/>
    <a:srgbClr val="FFFF00"/>
    <a:srgbClr val="CC66FF"/>
    <a:srgbClr val="C3E2FF"/>
    <a:srgbClr val="FFCC00"/>
    <a:srgbClr val="002060"/>
    <a:srgbClr val="CCCCFF"/>
    <a:srgbClr val="AAE600"/>
    <a:srgbClr val="0C0000"/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9" autoAdjust="0"/>
    <p:restoredTop sz="94379" autoAdjust="0"/>
  </p:normalViewPr>
  <p:slideViewPr>
    <p:cSldViewPr>
      <p:cViewPr varScale="1">
        <p:scale>
          <a:sx n="70" d="100"/>
          <a:sy n="70" d="100"/>
        </p:scale>
        <p:origin x="1410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33" d="100"/>
        <a:sy n="33" d="100"/>
      </p:scale>
      <p:origin x="0" y="-1123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notesMaster" Target="notesMasters/notesMaster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theme" Target="theme/theme1.xml"/><Relationship Id="rId61" Type="http://schemas.openxmlformats.org/officeDocument/2006/relationships/slide" Target="slides/slide60.xml"/><Relationship Id="rId82" Type="http://schemas.openxmlformats.org/officeDocument/2006/relationships/slide" Target="slides/slide8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s-ES"/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s-ES"/>
          </a:p>
        </p:txBody>
      </p:sp>
      <p:sp>
        <p:nvSpPr>
          <p:cNvPr id="604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04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Click to edit Master text styles</a:t>
            </a:r>
          </a:p>
          <a:p>
            <a:pPr lvl="1"/>
            <a:r>
              <a:rPr lang="es-ES"/>
              <a:t>Second level</a:t>
            </a:r>
          </a:p>
          <a:p>
            <a:pPr lvl="2"/>
            <a:r>
              <a:rPr lang="es-ES"/>
              <a:t>Third level</a:t>
            </a:r>
          </a:p>
          <a:p>
            <a:pPr lvl="3"/>
            <a:r>
              <a:rPr lang="es-ES"/>
              <a:t>Fourth level</a:t>
            </a:r>
          </a:p>
          <a:p>
            <a:pPr lvl="4"/>
            <a:r>
              <a:rPr lang="es-ES"/>
              <a:t>Fifth level</a:t>
            </a:r>
          </a:p>
        </p:txBody>
      </p:sp>
      <p:sp>
        <p:nvSpPr>
          <p:cNvPr id="604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s-ES"/>
          </a:p>
        </p:txBody>
      </p:sp>
      <p:sp>
        <p:nvSpPr>
          <p:cNvPr id="604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3CB639B-CC03-4920-A60D-3E4C72B47D60}" type="slidenum">
              <a:rPr lang="es-ES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393268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5D1661-6C4B-42FF-911F-361F053703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86232E0-FB9E-A70B-6FCA-FFAFB2A37F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702996F-FC40-5FEB-33A4-5F6D26776F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5E30EC-218B-3075-36A6-C0983CD4883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982527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3C52AD-025E-D510-9DEA-5777DA508D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57C1158-01C3-C134-2B4F-DF6B31D30B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EDAA2D0-A312-6074-124A-7765764FEF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6BD20B-9E05-D37A-687D-1761DCF53A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493298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91470A-4B29-CC90-7E30-B0D80824B7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52EC52D-008A-6176-0581-4E6E59D9C45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9CA0312-84CD-7A59-54D0-BB304D6BD5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BA15B7-81BE-B667-6514-E08D9D70B8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147355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0DA82D-8DFD-3931-C4D3-8050C7FDD9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305A124-77FD-1317-169B-145B99ABD9F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0611BB1-FB3B-A4A6-FE70-D9A060F886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2F2B3A-0DE2-8142-A7DA-21AB626DCA6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842691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82475E-7EFE-219C-843D-57ACD6F87A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C7F5A60-99FD-8438-96E5-B5A3987E052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762DB7E-7162-A4DB-8289-00F8A3100A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CB9011-012D-323F-0CC0-AF2556B2D68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544835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FE3B54-3593-9E35-90FA-6D3CD40AC8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C1A1D7A-9D3A-CC5C-49EB-D29008AE97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BC8062F-1EBC-D98C-9A76-120071DC0F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C43180-B7DF-8C62-EBF5-F7A13F350F7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762023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C1A52C-C3D9-789C-864D-C39C05ECF8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AEA52F5-52C7-5011-60FB-6BE54D1B7C5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FE5C482-FBC2-BEE5-08B4-1223B12936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7088BC-ECAF-FF92-D0CE-3E3C516B3CD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476160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09A65E-E405-6FEB-B969-EE7699C81B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2DE267D-23DB-CE2F-4259-5D4145DB9E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944261B-F55C-21C0-FEDA-DA9F1AF68E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92E371-BB11-C5FA-BB80-F626111C8CF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932263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C69556-4E15-74F3-BDA6-C76A12AF69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181BB53-527C-A279-06D6-80075C8C0F6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4E2A05E-004C-D2D8-4EFA-35998674EF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6BF893-2AC6-58D8-0A3D-E1629609FB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992616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014732-A67E-768C-A59D-CC89629030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44985ED-97C8-7875-0B75-A95B90ED70A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FFA7035-04A1-AAFA-49F1-5291431E72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6D40AD-CCEA-DB6F-A91D-0B930FE181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13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63161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1AA25F-2C2E-A27E-E5F0-B82F637F11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4FEAFDA-FFDD-53A1-D540-0BCA76CF4B9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006B83-AFD0-5DD4-ABFB-F0BDFA5ED5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2B9E72-C0A6-2122-7C21-0E440E5575F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14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955334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3C3C63-1055-FBD7-B523-73326A4EB8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876D0E9-F5E3-12E3-A98B-06A0BEF774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2AC25F0-4999-2D39-64A5-1A42D26442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C30D46-13DB-7B26-6568-7352330D9BF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15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5334900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EE2DFD-C433-97D3-19EF-6911325DE3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6FB5D44-A22F-A8A4-17F3-31383AE6A68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FCA7B7F-0110-4AD8-63FE-865139E2E5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8B433C-50D7-7D1B-E7D5-4DB7E94959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16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9923377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69654B-F587-486D-DB60-8EF1CCADAF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6BE43CE-4498-DE33-E1EC-1388B565F40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33FE7E0-456E-71A8-FE30-2601B6D156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02B5E7-68B0-6EF3-2F62-35D2DF17420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17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7889011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F36377-11C2-2DB9-91DA-1F414DD984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DE61387-A3D5-A53B-8558-76506ABAE5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66D1C03-2726-FB92-B177-E791FB4E23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68C3AC-1CB2-9BF5-F044-011F5EE389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18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3428982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9C0662-2AB2-7CE4-005F-B852DC2314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03C7459-56FB-843F-48B4-A8A9CC2FF6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309C526-BB60-0A9E-E241-A83CA0D8C2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3C2C25-15D9-5978-5214-D7E73479985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19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9864961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14846E-A1AD-7A16-5B88-E2CB713E61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6CDD33D-08EA-1065-4A02-0D119D688E5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2AA0E5D-46F6-D1AE-4E24-4691025135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1B9690-4C9F-AC24-B0E9-19E8836E690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20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3233492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E5A841-820E-63DE-2FA6-1E9F6DA640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0C9A9-4E03-F518-10FC-4B71E266071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5779DE0-D29B-2934-5F56-723FB11D4B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537AF7-E81F-5635-5AC5-7013BF06853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21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3914860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E91818-AF84-203A-DB02-A226962AE4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CB94DBB-0DAD-5FF1-C9CE-464ECBAD2C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8AB45F4-1FAA-DBE8-FEB8-D67848A485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39C0AE-E292-4953-E488-EF7A3852100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22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996439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E3E22B-5372-F700-ED29-F55051E8E1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FE3FC87-C479-0D77-FD7C-B1A2AD094C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9839304-3B7E-3705-35E7-26D2B0B8DF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41D44E-A780-D608-A040-C3456EADFC7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23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4995695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B13AE0-B24E-60D6-3ACB-2E96E96EE6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DCF3A89-3621-028D-6B94-CB588923B4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A1FC015-276A-9B17-2668-CE0A23AD38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F48882-AAF6-9B80-FD03-8304EE622A5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24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7173137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5C57A3-8016-7864-FA0E-1B34D35423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5F613CA-8964-A436-B5C0-F769E44563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2E81DDA-866E-8819-7886-2C1AEB85B1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417620-DC34-FEDB-0347-CFB5D5D896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25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980921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E41F40-BC10-3937-48B2-EA64982812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E0122EA-523F-7D1F-1758-22219464F4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C4244AA-8D9A-8401-77A3-F84910BAC4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1E1F97-15A8-BE14-F6DC-014FA74676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26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4038240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481426-66DD-70EF-1D7A-869B23E58B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3D78B75-BEE6-0009-27FC-C80C74A4DE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81553AA-35FB-17C0-85A1-73D40A3BDF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84CA15-E254-5192-2D07-0944AC3F68F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27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0169081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CFE0F7-5AFA-D2CD-1AC9-F123ED96F3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FC05AA8-5881-F863-D6ED-3EB5EC9345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4BD8F46-1743-E822-7A27-8838AC7D34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264593-AF19-8672-CA56-52DE42F35E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28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7450395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496C55-449D-0AB8-CFDC-C5ED3C3E5F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92ECE6B-306A-4D22-7CE2-B70902AA41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4410F72-A549-B1E1-77B6-2689EE00F8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26AEDD-6DD3-4301-DC97-443A42CD63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29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6008369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4184B3-089F-7C9B-48DE-862BAD8AB2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EEAD17C-EF0C-44F3-F58A-5A01F4B486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1706A5B-63EE-AB0B-AB5A-7D3D1DC14A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2E1F1B-EF87-7DCF-8D07-C085F5A7030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30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5721246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543DB0-BCD1-23E9-424A-AC77175014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78C4240-3BE7-7C0B-1C12-5CFAE185E1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34C327-617B-E3F8-56CF-66B48E6DEC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2641B3-50BB-4D1D-E52B-A430FAD3F07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31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3996438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9EFB59-7B1F-BC89-731C-F574B4CFB7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10438CB-9045-5541-3DAA-86580A4A0A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DE238D4-6AE6-7957-6DF0-A36B8D85C5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A84E47-BA4A-1169-22F2-ED61029A0E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32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8840810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0C6069-1D2B-F90C-356E-68390A3F41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A1EBC7D-360D-34B9-2F9D-26AAAB2119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5301000-FBBD-7412-EC21-A177BFD9B6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190555-66D1-DF43-68B4-4E406AAE27F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33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0411177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568E3F-F2B7-DC20-C9B8-8BAA276787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865598D-C4D3-4143-A1B4-6B9F9C5FDB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DE30942-4BD6-27A4-73C7-B03EF351E8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2CF50A-8DBA-1E53-6E73-D37D682DB19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34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7336882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B840AA-649F-71E0-AC6B-518839B36A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DAE719D-B3A3-AF7E-5EC7-B38374F72C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B42E76E-734F-47D2-6BB1-C174E23F5B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A3CA9E-759D-6979-7D72-FD0A19B879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35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3263052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A98D2A-41E9-288A-6732-0BCCF0ECD2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97F0D58-68D6-7A0F-0250-C0DA67ACC7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FE7A7DE-69D5-B0B4-BE69-F7127AC564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17C4CC-3328-0B53-D02C-9F94E94C51E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36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7539622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A0C20F-0ABD-13BD-6F0E-9CF6DF3B9E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1EF2976-E187-CC34-1355-22BB1E188F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8F4EECF-1AD4-4732-2DDE-DA4BE2740E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B5F5C5-CC81-D997-8C2D-3B0266BE77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37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8779273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95857B-C479-E379-2DEB-3D1905F43B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73F93BB-5DE4-B4F1-4343-85C5C01E6A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01E22EB-24CF-FAEB-4E20-902F60BA26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24BE98-5CA0-48F7-BE6A-BAB1F6E63F9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38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7973373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89011A-59F7-AB0F-CCA5-73CE2DD58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E981652-E5BC-E83C-0AA6-75FDEB5876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A02EF60-8952-D923-CF6E-EA8EC1C413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89FA48-9C10-154D-7967-7BCA6126D60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39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5095662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65E42A-19DA-9145-C1EA-CB5FFFBF1E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D7FA0A8-6072-6B00-30DE-185870D1AF1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035A29B-F7EE-892F-00AD-08DB5D9799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5C7CF7-F1B8-6153-4F86-6B90A4571F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40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9731974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9D5B79-77E9-C2A2-48D9-B235BEEF8C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F9DAB20-BF1F-2D4C-8FA2-C93AD6BFCC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D9AF104-B917-2191-0590-7D02593800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AFAB17-2F20-ED88-B1E6-3FD3CFF2A1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41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1617214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2B1850-6916-AE51-74B3-825A2C1BBE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9EBBFCB-5F45-0420-C331-40D000BF6B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497078F-411A-4280-A659-EAB4C3D224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8A0652-0D2B-17DA-5F97-615A2218423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42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4006285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F99053-7DD9-8EE9-12D5-242B1C24A3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B4CD7C2-7989-101B-5832-D54B98E8B8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C2C68DE-893F-69A6-C050-4F4524CBF8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F7E8F9-D361-4D26-CF25-1D46343A3AB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43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165650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EAF79E-DD4E-CFF4-4C34-7F64F7BA22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8DFF5B3-FAC4-7F73-3A8E-6B555D8762C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62424A6-843E-EECD-1AED-5A65C921C9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F233E6-24C0-8893-0039-29B903E072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44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10450320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112724-DB93-437C-8243-E90FD8E108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9076E8A-4E3D-F19D-FE9D-47F0736B62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EF993C3-AD4C-90CE-F673-D3738C87B4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BFE333-C67A-DC4F-DA77-CD3338BED8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45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06149263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3CFE41-2A11-F85F-3148-81B7D14CFB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78C1535-8C2A-B72F-24B0-730DA6D373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60A6465-27DE-4635-AEC8-598E2DDA4E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19EE7F-446A-BF17-BFF4-B251B2E8499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46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87253835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32DB52-4DEE-0D08-0E26-A6E1FB4E63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32C42FC-61AB-00A4-4CF1-A536873817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67B73A3-E68B-4D5A-D6B3-A5C98AC79D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5A1303-68B7-A5E0-03DC-239BD22E31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47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99477096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0AE8EE-6F74-CD26-DBC5-1CC4E75FA6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865A34C-DED7-148D-7D1A-E03B47E532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30B9DFB-EEC4-B34A-23FA-324E4D3D70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2F0FEC-9AB8-0773-56D1-09C4AA184D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48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95659095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FD9A49-EE27-9608-C035-182BB44EF0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77C8E3D-4F7C-0CC1-FDDD-59F4482B946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66D0D25-025E-FAE0-E102-1104EBB8CA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B749E4-33DE-A3A7-134E-CB15CFF37ED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49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95314087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7E5242-B2E9-4B5D-770B-029CB716AD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BA3B6A9-A60E-A8D0-24B5-1E60BB0923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AE13AC8-7B67-0B6C-8189-9E1DEBDEC5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1538F6-4B59-3162-604C-D2E71157CE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50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98597947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80CF8A-A9BB-743A-7BA3-B5DB525DA9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1912086-BFCE-93E6-CC15-5DF1E937AB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05C0481-92E5-4BC9-A6E7-0A1DA333A9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C7C555-F601-391A-D0CE-53D65B6A5B2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51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35240214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C931C4-E766-702E-CDD2-521E6FE36D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7AE19E3-D332-3F53-C467-465FA2A355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C2FDF68-C7AF-3E4E-F388-0C2824BC4F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EB3AC7-09CA-254A-1D38-DEF3CFF9E85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52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95696386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AA545A-3448-FF22-3295-DC456FDCA9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BBC5696-DD78-48F3-41BE-8B184B6DE9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EFE4AA3-6657-F19F-41CE-22F8591E10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593D6C-2B94-A42B-90B6-39AC6632A1B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53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83425423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A176C1-A645-CE7C-BE8B-A2A1938B08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6D00483-E96B-DD95-525A-74B873DAD0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F47CB09-AD85-BE56-139B-D618409B5F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C1472F-513B-7C04-60E4-66FD5621051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54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18788908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0FA7B8-E53E-1DA3-0AC7-ECD7620773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24FC81C-1E3D-804B-E591-7B8297387A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887C2AF-94CB-F801-0C8E-5640CC60FF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B3C3C3-1D4C-89A6-C96B-7693A7A7ADB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55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25670909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9F9D04-EF9B-9185-C303-CF7F843089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67C1A6F-EA0B-4E82-73D7-C1D197526B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7A03154-D041-45C0-3E06-081FB60564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0107DF-989C-F7B5-4D50-108F1AC0A3D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56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8191726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912F2B-6AA8-B8FE-3229-70840D765E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30F7F6-E9ED-9271-1E8F-85796DCA123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239A8E9-95C9-78C1-B378-8CBE620F97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EA6053-78C8-E2B0-4DA3-B50578EEEBB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57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17933018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C3899B-7ACB-DE1B-3BFB-336A255D6B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56111B8-F619-1600-257A-52C478FDC2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BC8BB5B-0918-B7D9-2ACC-E3F57C92EA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9B3D80-CB9F-09DC-6017-8C8B4235D1B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58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5430328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61D5F2-3400-38F9-FA18-DA39CF8B24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617C958-9B55-A94A-B9B8-88BDFA2612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9564F45-1389-F420-7B92-69037FE710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B75488-36B1-FED6-5323-9E50EF75F2A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59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56646459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277383-EF73-8496-48A4-8BE2684921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95CAA10-A614-BE94-C30A-78227D3C024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6752D7F-A4DD-5C07-FB09-BC83DC0CE5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82C670-26D0-2F43-A207-C7D0A1B91D0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60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92477870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3746F0-4049-09FE-6A22-92DE0FE5E5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0D1AA68-DF6C-1BBA-8203-CFD4F7722B3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62B0D18-3431-C352-03C6-58BB46D9DA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73087F-3ABC-DFFA-451B-279B6D6CB70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61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69395909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95708B-EB49-EB39-CDF2-E038028920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5D3159E-6409-3E8A-3A7D-B3825F5F4A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5D7762A-534B-1046-3627-2EF869244E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5551BA-47EA-CA49-1F71-93CCACF9386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62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42071835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4489D4-6CE8-D05B-E05D-2494975DFE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E354385-9208-8FE0-0260-3A903FAC90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DF8D866-B955-7453-024E-55240E3714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D94EB4-D0F5-2DC4-7E36-06E6CCA5D23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63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81741976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6A33F5-A352-5911-1B82-BB0480C792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40AFBD0-B8A5-2C57-575D-70EC03F0FC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062DAC4-BCB9-0528-8E37-2B6C3BCD3D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375C96-2941-4B6A-9E27-CB48C45C74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64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70399355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328345-14CD-0583-710A-947890E758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407911E-48E2-9D9C-950B-B142815079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DABA363-B04C-6B68-6185-5D864BB5B4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9C8F61-53B2-2F6C-D0E0-DD9FC71CAD1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65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15147794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8F8590-8CF7-CCDD-2DCA-63ECA8E8A3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B4466F1-325B-35FD-3999-97B29A3A83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2233DF3-FC80-2141-4E51-525F09B7E5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B02075-192D-681E-B362-59AB100F17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66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9398462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F51347-F1FB-5C56-077E-1557A68343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BBE4A15-EB3A-6BEB-8173-361F7BC91F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7AD8AB4-3AB2-789F-A37F-3DB90558DD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A2E44E-A517-FA6F-06F4-35EFC447647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67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86164798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482745-E2AB-A605-A2F1-15A14226F2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32C731A-2996-9C0F-6D7D-FD592B10125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8F85931-A343-142D-EEDF-881AF0610A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4E02B6-A3EE-35D2-E53B-CC9F3BEF11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68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64783829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928316-69A1-489F-E51D-E855B7C5B1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2D2241B-8EAC-56A9-F7D1-E9EDA3B86B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D8B0B78-7BCD-0A00-5831-E09F88B01B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576E38-C5B6-AEDA-12E8-E933254E0D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69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20434243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C00D28-8C70-56D9-CCD8-36402D2064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095CD20-AA09-9459-E679-61204BC9386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C0AFD61-8F23-E01A-552E-56C5BB771A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995E45-E4EE-AB55-A9AC-EB67F4EC111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70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98388725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63F104-5C5B-A2B3-BF50-483613FB71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66F02FA-0F95-BE74-BE5D-6A0BBC9D68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C5B63FF-4D2B-4AB2-92D0-CCC25A36E1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030C6B-2A3C-AD69-11B8-5BC9321828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71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39796880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6A95F0-2ECC-C476-494E-FC2CAF9609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9A408FA-7366-1182-3689-DFAB208CA1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06F63F8-CFB8-8FCF-F74F-1725ADE5DC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2E77F1-6B33-75E9-5DDD-1C006190531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72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92661992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CA5F4E-3547-CB9D-3AA8-1672847403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592D270-5E5A-B4F6-2EDA-6AB929980F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38EE5E5-DE14-7B3D-77AA-5EAAAAC9A4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60852F-5B0B-BD1C-107A-932D9E1D40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73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09219692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94A8BD-0478-4E4E-C61D-55B809DF62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28FF287-5935-1AB8-CFF5-7930B319F4E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CC27C7F-669F-96AD-C868-43F17947EB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E955B6-ED94-0351-CA83-825541F097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74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81326056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958304-24F2-EA3B-55F4-5229BE4461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FAAF3B0-F802-ED67-569A-A64FE4AA1A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3139D33-F896-3C06-EE3B-9BD085210B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00CE21-DF14-90FC-62DF-D3EEA67FA0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75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09048921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C23028-6569-160D-B9DE-9A67F5FCFE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1DF31E9-1F60-B310-4115-21C0E9076E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97B23C5-B0B3-5FC6-5F80-01E33EFEBF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2EE168-DE22-A38D-BB2B-4209771822D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76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52211971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E10268-FF23-A9A2-168E-CFCA2FDBCD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232BB85-820E-83C0-A182-2D8990C915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8EC145F-14D8-FCDB-7258-19A729FCF7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B8DAC0-7951-36C2-28EB-84F1094078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77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05924840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594324-E99C-7391-D8F2-FFF73E8F4C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EEC5662-96AA-AEB0-44A5-20065E9656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0A1A524-58DD-CDE2-DB0E-A64F626370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896969-6DEF-F9F4-8B55-47147978A39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78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80570366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FB4C72-0AEB-BFFE-747C-3703246F4E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BE3BA35-3170-567F-9B08-0ED5C096E28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DA18B47-386A-D9E4-D08D-3F24E11191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A6404D-A61D-1ADA-ADE2-C1A06646A90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79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52555393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CF8506-7610-9A09-7A87-8E8EED9473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9F57650-8904-FC89-9F5E-8D3814DDC77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071B9CB-2D25-302F-1D32-88ACBEAA9E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2145F4-C101-2278-1263-D38DC82CD6B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80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68552066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9F5894-FBA0-DC34-7ECB-80B2CAE5D2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1F1209D-4A9B-961B-6AB0-7BE6DA993B1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4C8975F-0979-3466-5CDF-A41F616D35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5B181B-C62B-7938-BC01-F25DCF88BF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81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88399779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DB4023-C19F-99AF-C447-2AC547EE3D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4BA13D9-CC76-3B75-240B-53F12BF406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C8D2F52-1BA2-7D7E-2045-ECE376B078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C5ED6C-66EB-1906-608B-BF4131172F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B639B-CC03-4920-A60D-3E4C72B47D60}" type="slidenum">
              <a:rPr lang="es-ES" smtClean="0"/>
              <a:pPr/>
              <a:t>82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50661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Tahoma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Tahoma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Tahoma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Tahoma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8C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8C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8C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8C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8C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8C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8C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8C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8C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483739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34A5B8E-3F42-7C4E-CFD8-47D5FEE77748}"/>
              </a:ext>
            </a:extLst>
          </p:cNvPr>
          <p:cNvSpPr/>
          <p:nvPr/>
        </p:nvSpPr>
        <p:spPr>
          <a:xfrm>
            <a:off x="793068" y="615205"/>
            <a:ext cx="7557857" cy="7848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5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EL DON DE PROFECÍA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00FAA2B-730E-F927-B3DF-3AB458AEEC2E}"/>
              </a:ext>
            </a:extLst>
          </p:cNvPr>
          <p:cNvSpPr/>
          <p:nvPr/>
        </p:nvSpPr>
        <p:spPr>
          <a:xfrm>
            <a:off x="683568" y="5085184"/>
            <a:ext cx="7555812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2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PROFETAS DEL ANTIGUO </a:t>
            </a:r>
          </a:p>
          <a:p>
            <a:pPr algn="ctr"/>
            <a:r>
              <a:rPr lang="es-ES" sz="42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TESTAMENTO</a:t>
            </a:r>
            <a:endParaRPr lang="en-US" sz="42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6940F89-1A5C-7B17-0BD4-EA58F685BF2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2437" r="11614" b="4247"/>
          <a:stretch>
            <a:fillRect/>
          </a:stretch>
        </p:blipFill>
        <p:spPr>
          <a:xfrm>
            <a:off x="2897808" y="1628800"/>
            <a:ext cx="3348376" cy="3024551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1406022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70D29A9B-7545-1AED-1C54-EDAC1F9FFFFB}"/>
              </a:ext>
            </a:extLst>
          </p:cNvPr>
          <p:cNvSpPr txBox="1"/>
          <p:nvPr/>
        </p:nvSpPr>
        <p:spPr>
          <a:xfrm>
            <a:off x="2411760" y="0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2 Crónicas 20:20</a:t>
            </a: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7ADD9916-D4E8-22C8-EDA8-F99797783B2C}"/>
              </a:ext>
            </a:extLst>
          </p:cNvPr>
          <p:cNvSpPr txBox="1"/>
          <p:nvPr/>
        </p:nvSpPr>
        <p:spPr>
          <a:xfrm>
            <a:off x="-1" y="484569"/>
            <a:ext cx="9116349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«Josafat se puso en pie y dijo: “Óiganme, Judá y habitantes de Jerusalén: crean al Señor su Dios y estarán seguros; crean a sus profetas y serán prosperados”».</a:t>
            </a:r>
          </a:p>
        </p:txBody>
      </p:sp>
      <p:sp>
        <p:nvSpPr>
          <p:cNvPr id="8" name="2 CuadroTexto">
            <a:extLst>
              <a:ext uri="{FF2B5EF4-FFF2-40B4-BE49-F238E27FC236}">
                <a16:creationId xmlns:a16="http://schemas.microsoft.com/office/drawing/2014/main" id="{98A745F8-76E8-AB73-ACCB-17D97122694B}"/>
              </a:ext>
            </a:extLst>
          </p:cNvPr>
          <p:cNvSpPr txBox="1"/>
          <p:nvPr/>
        </p:nvSpPr>
        <p:spPr>
          <a:xfrm>
            <a:off x="-2" y="6101193"/>
            <a:ext cx="9116349" cy="71218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El</a:t>
            </a:r>
            <a:r>
              <a:rPr lang="es-ES" sz="2400" spc="-150" dirty="0">
                <a:latin typeface="Calibri"/>
              </a:rPr>
              <a:t> </a:t>
            </a:r>
            <a:r>
              <a:rPr lang="es-ES" sz="2400" dirty="0">
                <a:latin typeface="Calibri"/>
              </a:rPr>
              <a:t>objetivo</a:t>
            </a:r>
            <a:r>
              <a:rPr lang="es-ES" sz="2400" spc="-150" dirty="0">
                <a:latin typeface="Calibri"/>
              </a:rPr>
              <a:t> </a:t>
            </a:r>
            <a:r>
              <a:rPr lang="es-ES" sz="2400" dirty="0">
                <a:latin typeface="Calibri"/>
              </a:rPr>
              <a:t>de</a:t>
            </a:r>
            <a:r>
              <a:rPr lang="es-ES" sz="2400" spc="-150" dirty="0">
                <a:latin typeface="Calibri"/>
              </a:rPr>
              <a:t> </a:t>
            </a:r>
            <a:r>
              <a:rPr lang="es-ES" sz="2400" dirty="0">
                <a:latin typeface="Calibri"/>
              </a:rPr>
              <a:t>la</a:t>
            </a:r>
            <a:r>
              <a:rPr lang="es-ES" sz="2400" spc="-150" dirty="0">
                <a:latin typeface="Calibri"/>
              </a:rPr>
              <a:t> </a:t>
            </a:r>
            <a:r>
              <a:rPr lang="es-ES" sz="2400" dirty="0">
                <a:latin typeface="Calibri"/>
              </a:rPr>
              <a:t>lección</a:t>
            </a:r>
            <a:r>
              <a:rPr lang="es-ES" sz="2400" spc="-150" dirty="0">
                <a:latin typeface="Calibri"/>
              </a:rPr>
              <a:t> </a:t>
            </a:r>
            <a:r>
              <a:rPr lang="es-ES" sz="2400" dirty="0">
                <a:latin typeface="Calibri"/>
              </a:rPr>
              <a:t>es</a:t>
            </a:r>
            <a:r>
              <a:rPr lang="es-ES" sz="2400" spc="-150" dirty="0">
                <a:latin typeface="Calibri"/>
              </a:rPr>
              <a:t> </a:t>
            </a:r>
            <a:r>
              <a:rPr lang="es-ES" sz="2400" dirty="0">
                <a:latin typeface="Calibri"/>
              </a:rPr>
              <a:t>examinar</a:t>
            </a:r>
            <a:r>
              <a:rPr lang="es-ES" sz="2400" spc="-150" dirty="0">
                <a:latin typeface="Calibri"/>
              </a:rPr>
              <a:t> </a:t>
            </a:r>
            <a:r>
              <a:rPr lang="es-ES" sz="2400" dirty="0">
                <a:latin typeface="Calibri"/>
              </a:rPr>
              <a:t>que los profetas son instrumentos humanos frágiles que Dios usa para comunicar su voluntad.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45E9603-F9A1-D520-5B27-E9EBA965E3CD}"/>
              </a:ext>
            </a:extLst>
          </p:cNvPr>
          <p:cNvSpPr txBox="1"/>
          <p:nvPr/>
        </p:nvSpPr>
        <p:spPr>
          <a:xfrm>
            <a:off x="4607496" y="1484784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Profetas del Antiguo Testamento</a:t>
            </a:r>
          </a:p>
        </p:txBody>
      </p:sp>
    </p:spTree>
    <p:extLst>
      <p:ext uri="{BB962C8B-B14F-4D97-AF65-F5344CB8AC3E}">
        <p14:creationId xmlns:p14="http://schemas.microsoft.com/office/powerpoint/2010/main" val="3956317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 animBg="1"/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7CE482-6448-44C3-8F23-3B172D1B75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9BDACA60-B040-A7CA-ED73-498F664676BF}"/>
              </a:ext>
            </a:extLst>
          </p:cNvPr>
          <p:cNvSpPr txBox="1"/>
          <p:nvPr/>
        </p:nvSpPr>
        <p:spPr>
          <a:xfrm>
            <a:off x="2411760" y="0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 Reyes 18:37, 38</a:t>
            </a: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13357CFE-42EC-8670-269C-0179273615D0}"/>
              </a:ext>
            </a:extLst>
          </p:cNvPr>
          <p:cNvSpPr txBox="1"/>
          <p:nvPr/>
        </p:nvSpPr>
        <p:spPr>
          <a:xfrm>
            <a:off x="-1" y="484569"/>
            <a:ext cx="9144001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Respóndeme, Jehová, respóndeme, para que conozca este pueblo que tú, oh Jehová, eres el Dios, y que tú vuelves a ti el corazón de ellos. Entonces cayó fuego de Jehová, y consumió el holocausto, la leña, las piedras y el polvo, y aun lamió el agua que estaba en la zanja.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91CC7E2-E88D-508E-79B0-1DCD86744D86}"/>
              </a:ext>
            </a:extLst>
          </p:cNvPr>
          <p:cNvSpPr txBox="1"/>
          <p:nvPr/>
        </p:nvSpPr>
        <p:spPr>
          <a:xfrm>
            <a:off x="4607496" y="1813992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Profetas del Antiguo Testamento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FA833EB-F321-30CD-9DD0-CE234585BD34}"/>
              </a:ext>
            </a:extLst>
          </p:cNvPr>
          <p:cNvSpPr txBox="1"/>
          <p:nvPr/>
        </p:nvSpPr>
        <p:spPr>
          <a:xfrm>
            <a:off x="4607496" y="2153444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humanidad de los profetas</a:t>
            </a:r>
          </a:p>
        </p:txBody>
      </p:sp>
    </p:spTree>
    <p:extLst>
      <p:ext uri="{BB962C8B-B14F-4D97-AF65-F5344CB8AC3E}">
        <p14:creationId xmlns:p14="http://schemas.microsoft.com/office/powerpoint/2010/main" val="3962898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091198-B9BB-B026-BD75-2FAA94C7C4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1F32419D-F8DC-0049-A0A4-6BF02DDC2301}"/>
              </a:ext>
            </a:extLst>
          </p:cNvPr>
          <p:cNvSpPr txBox="1"/>
          <p:nvPr/>
        </p:nvSpPr>
        <p:spPr>
          <a:xfrm>
            <a:off x="2411760" y="0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 Reyes 18:37, 38</a:t>
            </a: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EA0E5F7E-AFBB-A6BC-AFBA-B1FD521F009B}"/>
              </a:ext>
            </a:extLst>
          </p:cNvPr>
          <p:cNvSpPr txBox="1"/>
          <p:nvPr/>
        </p:nvSpPr>
        <p:spPr>
          <a:xfrm>
            <a:off x="-1" y="484569"/>
            <a:ext cx="9144001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Respóndeme, Jehová, respóndeme, para que conozca este pueblo que tú, oh Jehová, eres el Dios, y que tú vuelves a ti el corazón de ellos. </a:t>
            </a:r>
            <a:r>
              <a:rPr lang="es-ES" sz="2400" dirty="0">
                <a:latin typeface="Calibri"/>
              </a:rPr>
              <a:t>Entonces cayó fuego de Jehová, y consumió el holocausto, la leña, las piedras y el polvo, y aun lamió el agua que estaba en la zanja.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6E31279-5ED3-3856-4EA1-680696255D42}"/>
              </a:ext>
            </a:extLst>
          </p:cNvPr>
          <p:cNvSpPr txBox="1"/>
          <p:nvPr/>
        </p:nvSpPr>
        <p:spPr>
          <a:xfrm>
            <a:off x="4607496" y="1813992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Profetas del Antiguo Testamento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F9D6623-4E5A-5482-9455-75DF86939D48}"/>
              </a:ext>
            </a:extLst>
          </p:cNvPr>
          <p:cNvSpPr txBox="1"/>
          <p:nvPr/>
        </p:nvSpPr>
        <p:spPr>
          <a:xfrm>
            <a:off x="4607496" y="2153444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humanidad de los profetas</a:t>
            </a:r>
          </a:p>
        </p:txBody>
      </p:sp>
    </p:spTree>
    <p:extLst>
      <p:ext uri="{BB962C8B-B14F-4D97-AF65-F5344CB8AC3E}">
        <p14:creationId xmlns:p14="http://schemas.microsoft.com/office/powerpoint/2010/main" val="39846626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489780-1E2B-0679-B763-F060493DF1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6433439F-DF62-025C-69E1-410E863F38B6}"/>
              </a:ext>
            </a:extLst>
          </p:cNvPr>
          <p:cNvSpPr txBox="1"/>
          <p:nvPr/>
        </p:nvSpPr>
        <p:spPr>
          <a:xfrm>
            <a:off x="2411760" y="0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 Reyes 18:37, 38</a:t>
            </a: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500BBEE6-4A64-DB34-B238-5404BC7F6E55}"/>
              </a:ext>
            </a:extLst>
          </p:cNvPr>
          <p:cNvSpPr txBox="1"/>
          <p:nvPr/>
        </p:nvSpPr>
        <p:spPr>
          <a:xfrm>
            <a:off x="-1" y="484569"/>
            <a:ext cx="9144001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Respóndeme, Jehová, respóndeme, para que conozca este pueblo que tú, oh Jehová, eres el Dios, y que tú vuelves a ti el corazón de ellos.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Entonces cayó fuego de Jehová, y consumió el holocausto, la leña, las piedras y el polvo, y aun lamió el agua que estaba en la zanja.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08FFA6F-35BF-5148-8C55-F8E1816A2A43}"/>
              </a:ext>
            </a:extLst>
          </p:cNvPr>
          <p:cNvSpPr txBox="1"/>
          <p:nvPr/>
        </p:nvSpPr>
        <p:spPr>
          <a:xfrm>
            <a:off x="4607496" y="1813992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Profetas del Antiguo Testamento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5F4A072-2B5D-2AE6-3B38-593E039B2550}"/>
              </a:ext>
            </a:extLst>
          </p:cNvPr>
          <p:cNvSpPr txBox="1"/>
          <p:nvPr/>
        </p:nvSpPr>
        <p:spPr>
          <a:xfrm>
            <a:off x="4607496" y="2153444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humanidad de los profetas</a:t>
            </a:r>
          </a:p>
        </p:txBody>
      </p:sp>
      <p:sp>
        <p:nvSpPr>
          <p:cNvPr id="7" name="1 CuadroTexto">
            <a:extLst>
              <a:ext uri="{FF2B5EF4-FFF2-40B4-BE49-F238E27FC236}">
                <a16:creationId xmlns:a16="http://schemas.microsoft.com/office/drawing/2014/main" id="{BA59D87B-7D23-2876-C480-5A9EC20A1ECF}"/>
              </a:ext>
            </a:extLst>
          </p:cNvPr>
          <p:cNvSpPr txBox="1"/>
          <p:nvPr/>
        </p:nvSpPr>
        <p:spPr>
          <a:xfrm>
            <a:off x="216024" y="1760711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 Reyes 19:2</a:t>
            </a:r>
          </a:p>
        </p:txBody>
      </p:sp>
      <p:sp>
        <p:nvSpPr>
          <p:cNvPr id="8" name="2 CuadroTexto">
            <a:extLst>
              <a:ext uri="{FF2B5EF4-FFF2-40B4-BE49-F238E27FC236}">
                <a16:creationId xmlns:a16="http://schemas.microsoft.com/office/drawing/2014/main" id="{3F6D928E-3829-685F-BDC0-D822169316C0}"/>
              </a:ext>
            </a:extLst>
          </p:cNvPr>
          <p:cNvSpPr txBox="1"/>
          <p:nvPr/>
        </p:nvSpPr>
        <p:spPr>
          <a:xfrm>
            <a:off x="238418" y="2277799"/>
            <a:ext cx="4176464" cy="19432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Entonces envió Jezabel a Elías un mensajero, diciendo: Así me hagan los dioses, y aun me añadan, si mañana a estas horas yo no he puesto tu persona como la de uno de ellos.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B88EAE4-BF2C-3D2B-601B-3AD1D5A3DAC1}"/>
              </a:ext>
            </a:extLst>
          </p:cNvPr>
          <p:cNvSpPr txBox="1"/>
          <p:nvPr/>
        </p:nvSpPr>
        <p:spPr>
          <a:xfrm>
            <a:off x="4606472" y="2492896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victoria: Elías ora y Dios manifiesta extraordinariamente su poder</a:t>
            </a:r>
          </a:p>
        </p:txBody>
      </p:sp>
    </p:spTree>
    <p:extLst>
      <p:ext uri="{BB962C8B-B14F-4D97-AF65-F5344CB8AC3E}">
        <p14:creationId xmlns:p14="http://schemas.microsoft.com/office/powerpoint/2010/main" val="3087859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1A1487-A814-25F8-0DD1-E118E12591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5AFC6857-5886-9F79-7F88-91445604CE85}"/>
              </a:ext>
            </a:extLst>
          </p:cNvPr>
          <p:cNvSpPr txBox="1"/>
          <p:nvPr/>
        </p:nvSpPr>
        <p:spPr>
          <a:xfrm>
            <a:off x="2411760" y="0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 Reyes 18:37, 38</a:t>
            </a: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3979ED3B-B522-DC20-1C24-EF5B203CE4CD}"/>
              </a:ext>
            </a:extLst>
          </p:cNvPr>
          <p:cNvSpPr txBox="1"/>
          <p:nvPr/>
        </p:nvSpPr>
        <p:spPr>
          <a:xfrm>
            <a:off x="-1" y="484569"/>
            <a:ext cx="9144001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Respóndeme, Jehová, respóndeme, para que conozca este pueblo que tú, oh Jehová, eres el Dios, y que tú vuelves a ti el corazón de ellos.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Entonces cayó fuego de Jehová, y consumió el holocausto, la leña, las piedras y el polvo, y aun lamió el agua que estaba en la zanja.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90608E9-0370-F72E-7B0F-982272E829C9}"/>
              </a:ext>
            </a:extLst>
          </p:cNvPr>
          <p:cNvSpPr txBox="1"/>
          <p:nvPr/>
        </p:nvSpPr>
        <p:spPr>
          <a:xfrm>
            <a:off x="4607496" y="1813992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Profetas del Antiguo Testamento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EB7CD71-4253-F003-725E-164ADA2E3F16}"/>
              </a:ext>
            </a:extLst>
          </p:cNvPr>
          <p:cNvSpPr txBox="1"/>
          <p:nvPr/>
        </p:nvSpPr>
        <p:spPr>
          <a:xfrm>
            <a:off x="4607496" y="2153444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humanidad de los profetas</a:t>
            </a:r>
          </a:p>
        </p:txBody>
      </p:sp>
      <p:sp>
        <p:nvSpPr>
          <p:cNvPr id="7" name="1 CuadroTexto">
            <a:extLst>
              <a:ext uri="{FF2B5EF4-FFF2-40B4-BE49-F238E27FC236}">
                <a16:creationId xmlns:a16="http://schemas.microsoft.com/office/drawing/2014/main" id="{DA02EA32-5ABD-BC19-9999-3B20684E75BC}"/>
              </a:ext>
            </a:extLst>
          </p:cNvPr>
          <p:cNvSpPr txBox="1"/>
          <p:nvPr/>
        </p:nvSpPr>
        <p:spPr>
          <a:xfrm>
            <a:off x="216024" y="1760711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 Reyes 19:2</a:t>
            </a:r>
          </a:p>
        </p:txBody>
      </p:sp>
      <p:sp>
        <p:nvSpPr>
          <p:cNvPr id="8" name="2 CuadroTexto">
            <a:extLst>
              <a:ext uri="{FF2B5EF4-FFF2-40B4-BE49-F238E27FC236}">
                <a16:creationId xmlns:a16="http://schemas.microsoft.com/office/drawing/2014/main" id="{91D6CEEF-D32A-7049-1FB4-E987AAE5BA90}"/>
              </a:ext>
            </a:extLst>
          </p:cNvPr>
          <p:cNvSpPr txBox="1"/>
          <p:nvPr/>
        </p:nvSpPr>
        <p:spPr>
          <a:xfrm>
            <a:off x="238418" y="2277799"/>
            <a:ext cx="4176464" cy="19432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Entonces envió Jezabel a Elías un mensajero, diciendo: Así me hagan los dioses, y aun me añadan,</a:t>
            </a:r>
            <a:r>
              <a:rPr lang="es-ES" sz="2400" dirty="0">
                <a:latin typeface="Calibri"/>
              </a:rPr>
              <a:t> si mañana a estas horas yo no he puesto tu persona como la de uno de ellos.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6D375E0-7A57-B686-85CF-1308771D513E}"/>
              </a:ext>
            </a:extLst>
          </p:cNvPr>
          <p:cNvSpPr txBox="1"/>
          <p:nvPr/>
        </p:nvSpPr>
        <p:spPr>
          <a:xfrm>
            <a:off x="4606472" y="2492896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victoria: Elías ora y Dios manifiesta extraordinariamente su poder</a:t>
            </a:r>
          </a:p>
        </p:txBody>
      </p:sp>
    </p:spTree>
    <p:extLst>
      <p:ext uri="{BB962C8B-B14F-4D97-AF65-F5344CB8AC3E}">
        <p14:creationId xmlns:p14="http://schemas.microsoft.com/office/powerpoint/2010/main" val="33660967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E01740-0B49-366C-4865-AF2F8C22ED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CAC96AE4-510F-B653-70D8-1EAA15BE74B2}"/>
              </a:ext>
            </a:extLst>
          </p:cNvPr>
          <p:cNvSpPr txBox="1"/>
          <p:nvPr/>
        </p:nvSpPr>
        <p:spPr>
          <a:xfrm>
            <a:off x="2411760" y="0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 Reyes 18:37, 38</a:t>
            </a: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7715672B-73A4-14E7-A071-37D22314CB5E}"/>
              </a:ext>
            </a:extLst>
          </p:cNvPr>
          <p:cNvSpPr txBox="1"/>
          <p:nvPr/>
        </p:nvSpPr>
        <p:spPr>
          <a:xfrm>
            <a:off x="-1" y="484569"/>
            <a:ext cx="9144001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Respóndeme, Jehová, respóndeme, para que conozca este pueblo que tú, oh Jehová, eres el Dios, y que tú vuelves a ti el corazón de ellos.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Entonces cayó fuego de Jehová, y consumió el holocausto, la leña, las piedras y el polvo, y aun lamió el agua que estaba en la zanja.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CD0B5C0-B012-0C75-BD87-1D0AD370F87E}"/>
              </a:ext>
            </a:extLst>
          </p:cNvPr>
          <p:cNvSpPr txBox="1"/>
          <p:nvPr/>
        </p:nvSpPr>
        <p:spPr>
          <a:xfrm>
            <a:off x="4607496" y="1813992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Profetas del Antiguo Testamento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AFFBE2B-51A4-1FAC-33B3-AB46CE392748}"/>
              </a:ext>
            </a:extLst>
          </p:cNvPr>
          <p:cNvSpPr txBox="1"/>
          <p:nvPr/>
        </p:nvSpPr>
        <p:spPr>
          <a:xfrm>
            <a:off x="4607496" y="2153444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humanidad de los profetas</a:t>
            </a:r>
          </a:p>
        </p:txBody>
      </p:sp>
      <p:sp>
        <p:nvSpPr>
          <p:cNvPr id="7" name="1 CuadroTexto">
            <a:extLst>
              <a:ext uri="{FF2B5EF4-FFF2-40B4-BE49-F238E27FC236}">
                <a16:creationId xmlns:a16="http://schemas.microsoft.com/office/drawing/2014/main" id="{43352A1B-9A3E-6C21-071A-B534728977E9}"/>
              </a:ext>
            </a:extLst>
          </p:cNvPr>
          <p:cNvSpPr txBox="1"/>
          <p:nvPr/>
        </p:nvSpPr>
        <p:spPr>
          <a:xfrm>
            <a:off x="216024" y="1760711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 Reyes 19:2</a:t>
            </a:r>
          </a:p>
        </p:txBody>
      </p:sp>
      <p:sp>
        <p:nvSpPr>
          <p:cNvPr id="8" name="2 CuadroTexto">
            <a:extLst>
              <a:ext uri="{FF2B5EF4-FFF2-40B4-BE49-F238E27FC236}">
                <a16:creationId xmlns:a16="http://schemas.microsoft.com/office/drawing/2014/main" id="{DC8EABB7-883A-26CF-429C-B762EFEA6389}"/>
              </a:ext>
            </a:extLst>
          </p:cNvPr>
          <p:cNvSpPr txBox="1"/>
          <p:nvPr/>
        </p:nvSpPr>
        <p:spPr>
          <a:xfrm>
            <a:off x="238418" y="2277799"/>
            <a:ext cx="4176464" cy="19432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Entonces envió Jezabel a Elías un mensajero, diciendo: Así me hagan los dioses, y aun me añadan,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si mañana a estas horas yo no he puesto tu persona como la de uno de ellos.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63EACBD-5FBC-23D9-E218-4FB6576537A1}"/>
              </a:ext>
            </a:extLst>
          </p:cNvPr>
          <p:cNvSpPr txBox="1"/>
          <p:nvPr/>
        </p:nvSpPr>
        <p:spPr>
          <a:xfrm>
            <a:off x="4606472" y="2492896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victoria: Elías ora y Dios manifiesta extraordinariamente su poder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2E2DF35-CCCF-0EBB-D29D-7F27EBDE9736}"/>
              </a:ext>
            </a:extLst>
          </p:cNvPr>
          <p:cNvSpPr txBox="1"/>
          <p:nvPr/>
        </p:nvSpPr>
        <p:spPr>
          <a:xfrm>
            <a:off x="4607496" y="3076004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problema: La amenaza de muerte</a:t>
            </a:r>
          </a:p>
        </p:txBody>
      </p:sp>
      <p:sp>
        <p:nvSpPr>
          <p:cNvPr id="19" name="1 CuadroTexto">
            <a:extLst>
              <a:ext uri="{FF2B5EF4-FFF2-40B4-BE49-F238E27FC236}">
                <a16:creationId xmlns:a16="http://schemas.microsoft.com/office/drawing/2014/main" id="{3C2BCE91-C391-6888-5C19-F06626C6EDB2}"/>
              </a:ext>
            </a:extLst>
          </p:cNvPr>
          <p:cNvSpPr txBox="1"/>
          <p:nvPr/>
        </p:nvSpPr>
        <p:spPr>
          <a:xfrm>
            <a:off x="4932040" y="4489956"/>
            <a:ext cx="4248472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28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 Reyes 19:4</a:t>
            </a:r>
          </a:p>
        </p:txBody>
      </p:sp>
      <p:sp>
        <p:nvSpPr>
          <p:cNvPr id="21" name="2 CuadroTexto">
            <a:extLst>
              <a:ext uri="{FF2B5EF4-FFF2-40B4-BE49-F238E27FC236}">
                <a16:creationId xmlns:a16="http://schemas.microsoft.com/office/drawing/2014/main" id="{F23E0143-3FAA-B141-3398-29BDDB08E3D0}"/>
              </a:ext>
            </a:extLst>
          </p:cNvPr>
          <p:cNvSpPr txBox="1"/>
          <p:nvPr/>
        </p:nvSpPr>
        <p:spPr>
          <a:xfrm>
            <a:off x="4895528" y="4942095"/>
            <a:ext cx="4320480" cy="19432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Y él se fue por el desierto un día de camino, y vino y se sentó debajo de un enebro; y deseando morirse, dijo: Basta ya, oh Jehová, quítame la vida, pues no soy yo mejor que mis padres. </a:t>
            </a:r>
          </a:p>
        </p:txBody>
      </p:sp>
    </p:spTree>
    <p:extLst>
      <p:ext uri="{BB962C8B-B14F-4D97-AF65-F5344CB8AC3E}">
        <p14:creationId xmlns:p14="http://schemas.microsoft.com/office/powerpoint/2010/main" val="108128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9" grpId="0"/>
      <p:bldP spid="2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C12D0C-5A31-66DB-1309-E69FBB1889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E92D6D43-5984-6FCC-745F-B2F26B9B789B}"/>
              </a:ext>
            </a:extLst>
          </p:cNvPr>
          <p:cNvSpPr txBox="1"/>
          <p:nvPr/>
        </p:nvSpPr>
        <p:spPr>
          <a:xfrm>
            <a:off x="2411760" y="0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 Reyes 18:37, 38</a:t>
            </a: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3470FC23-9E9E-830D-93A8-FFB897353001}"/>
              </a:ext>
            </a:extLst>
          </p:cNvPr>
          <p:cNvSpPr txBox="1"/>
          <p:nvPr/>
        </p:nvSpPr>
        <p:spPr>
          <a:xfrm>
            <a:off x="-1" y="484569"/>
            <a:ext cx="9144001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Respóndeme, Jehová, respóndeme, para que conozca este pueblo que tú, oh Jehová, eres el Dios, y que tú vuelves a ti el corazón de ellos.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Entonces cayó fuego de Jehová, y consumió el holocausto, la leña, las piedras y el polvo, y aun lamió el agua que estaba en la zanja.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A9194E3-57EE-3820-59BD-8EBA29C9BD53}"/>
              </a:ext>
            </a:extLst>
          </p:cNvPr>
          <p:cNvSpPr txBox="1"/>
          <p:nvPr/>
        </p:nvSpPr>
        <p:spPr>
          <a:xfrm>
            <a:off x="4607496" y="1813992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Profetas del Antiguo Testamento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A3271B6-F3DC-EF46-DCBF-2DEC5BE792B4}"/>
              </a:ext>
            </a:extLst>
          </p:cNvPr>
          <p:cNvSpPr txBox="1"/>
          <p:nvPr/>
        </p:nvSpPr>
        <p:spPr>
          <a:xfrm>
            <a:off x="4607496" y="2153444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humanidad de los profetas</a:t>
            </a:r>
          </a:p>
        </p:txBody>
      </p:sp>
      <p:sp>
        <p:nvSpPr>
          <p:cNvPr id="7" name="1 CuadroTexto">
            <a:extLst>
              <a:ext uri="{FF2B5EF4-FFF2-40B4-BE49-F238E27FC236}">
                <a16:creationId xmlns:a16="http://schemas.microsoft.com/office/drawing/2014/main" id="{DDF23DB1-5795-E638-0751-3803BF462B01}"/>
              </a:ext>
            </a:extLst>
          </p:cNvPr>
          <p:cNvSpPr txBox="1"/>
          <p:nvPr/>
        </p:nvSpPr>
        <p:spPr>
          <a:xfrm>
            <a:off x="216024" y="1760711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 Reyes 19:2</a:t>
            </a:r>
          </a:p>
        </p:txBody>
      </p:sp>
      <p:sp>
        <p:nvSpPr>
          <p:cNvPr id="8" name="2 CuadroTexto">
            <a:extLst>
              <a:ext uri="{FF2B5EF4-FFF2-40B4-BE49-F238E27FC236}">
                <a16:creationId xmlns:a16="http://schemas.microsoft.com/office/drawing/2014/main" id="{85656967-C8B4-E5E5-CEC4-025B8028087D}"/>
              </a:ext>
            </a:extLst>
          </p:cNvPr>
          <p:cNvSpPr txBox="1"/>
          <p:nvPr/>
        </p:nvSpPr>
        <p:spPr>
          <a:xfrm>
            <a:off x="238418" y="2277799"/>
            <a:ext cx="4176464" cy="19432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Entonces envió Jezabel a Elías un mensajero, diciendo: Así me hagan los dioses, y aun me añadan,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si mañana a estas horas yo no he puesto tu persona como la de uno de ellos.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6502779-80C2-97C7-5E80-6137E7E84FA6}"/>
              </a:ext>
            </a:extLst>
          </p:cNvPr>
          <p:cNvSpPr txBox="1"/>
          <p:nvPr/>
        </p:nvSpPr>
        <p:spPr>
          <a:xfrm>
            <a:off x="4606472" y="2492896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victoria: Elías ora y Dios manifiesta extraordinariamente su poder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63C6ADC-9C01-6487-5AD3-E68A502C6273}"/>
              </a:ext>
            </a:extLst>
          </p:cNvPr>
          <p:cNvSpPr txBox="1"/>
          <p:nvPr/>
        </p:nvSpPr>
        <p:spPr>
          <a:xfrm>
            <a:off x="4607496" y="3076004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problema: La amenaza de muerte</a:t>
            </a:r>
          </a:p>
        </p:txBody>
      </p:sp>
      <p:sp>
        <p:nvSpPr>
          <p:cNvPr id="17" name="1 CuadroTexto">
            <a:extLst>
              <a:ext uri="{FF2B5EF4-FFF2-40B4-BE49-F238E27FC236}">
                <a16:creationId xmlns:a16="http://schemas.microsoft.com/office/drawing/2014/main" id="{D3420059-6492-E88B-A2D2-5D899BD936D1}"/>
              </a:ext>
            </a:extLst>
          </p:cNvPr>
          <p:cNvSpPr txBox="1"/>
          <p:nvPr/>
        </p:nvSpPr>
        <p:spPr>
          <a:xfrm>
            <a:off x="4932040" y="4489956"/>
            <a:ext cx="4248472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28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 Reyes 19:4</a:t>
            </a:r>
          </a:p>
        </p:txBody>
      </p:sp>
      <p:sp>
        <p:nvSpPr>
          <p:cNvPr id="19" name="2 CuadroTexto">
            <a:extLst>
              <a:ext uri="{FF2B5EF4-FFF2-40B4-BE49-F238E27FC236}">
                <a16:creationId xmlns:a16="http://schemas.microsoft.com/office/drawing/2014/main" id="{0689F4D0-BD55-C9A4-4FA5-3C5BE0B0920F}"/>
              </a:ext>
            </a:extLst>
          </p:cNvPr>
          <p:cNvSpPr txBox="1"/>
          <p:nvPr/>
        </p:nvSpPr>
        <p:spPr>
          <a:xfrm>
            <a:off x="4895528" y="4942095"/>
            <a:ext cx="4320480" cy="19432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él se fue por el desierto un día de camino, y vino y se sentó debajo de un enebro; </a:t>
            </a:r>
            <a:r>
              <a:rPr lang="es-ES" sz="2400" dirty="0">
                <a:latin typeface="Calibri"/>
              </a:rPr>
              <a:t>y deseando morirse, dijo: Basta ya, oh Jehová, quítame la vida, pues no soy yo mejor que mis padres. </a:t>
            </a:r>
          </a:p>
        </p:txBody>
      </p:sp>
    </p:spTree>
    <p:extLst>
      <p:ext uri="{BB962C8B-B14F-4D97-AF65-F5344CB8AC3E}">
        <p14:creationId xmlns:p14="http://schemas.microsoft.com/office/powerpoint/2010/main" val="23611140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140F3C-1E46-58D9-E7E6-883459F03B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96B1ACCE-7215-17B7-EE10-113844D838C4}"/>
              </a:ext>
            </a:extLst>
          </p:cNvPr>
          <p:cNvSpPr txBox="1"/>
          <p:nvPr/>
        </p:nvSpPr>
        <p:spPr>
          <a:xfrm>
            <a:off x="2411760" y="0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 Reyes 18:37, 38</a:t>
            </a: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BE74A48A-4141-30A5-F205-C64622D9FB72}"/>
              </a:ext>
            </a:extLst>
          </p:cNvPr>
          <p:cNvSpPr txBox="1"/>
          <p:nvPr/>
        </p:nvSpPr>
        <p:spPr>
          <a:xfrm>
            <a:off x="-1" y="484569"/>
            <a:ext cx="9144001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Respóndeme, Jehová, respóndeme, para que conozca este pueblo que tú, oh Jehová, eres el Dios, y que tú vuelves a ti el corazón de ellos.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Entonces cayó fuego de Jehová, y consumió el holocausto, la leña, las piedras y el polvo, y aun lamió el agua que estaba en la zanja.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EE22C4F-2B40-5408-17DD-51A6D8D5FD94}"/>
              </a:ext>
            </a:extLst>
          </p:cNvPr>
          <p:cNvSpPr txBox="1"/>
          <p:nvPr/>
        </p:nvSpPr>
        <p:spPr>
          <a:xfrm>
            <a:off x="4607496" y="1813992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Profetas del Antiguo Testamento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4E4927B-16DB-0D97-E5BD-040C25D5E298}"/>
              </a:ext>
            </a:extLst>
          </p:cNvPr>
          <p:cNvSpPr txBox="1"/>
          <p:nvPr/>
        </p:nvSpPr>
        <p:spPr>
          <a:xfrm>
            <a:off x="4607496" y="2153444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humanidad de los profetas</a:t>
            </a:r>
          </a:p>
        </p:txBody>
      </p:sp>
      <p:sp>
        <p:nvSpPr>
          <p:cNvPr id="7" name="1 CuadroTexto">
            <a:extLst>
              <a:ext uri="{FF2B5EF4-FFF2-40B4-BE49-F238E27FC236}">
                <a16:creationId xmlns:a16="http://schemas.microsoft.com/office/drawing/2014/main" id="{E2DE6C55-F9F1-FDFA-25AA-7ADFA461FC71}"/>
              </a:ext>
            </a:extLst>
          </p:cNvPr>
          <p:cNvSpPr txBox="1"/>
          <p:nvPr/>
        </p:nvSpPr>
        <p:spPr>
          <a:xfrm>
            <a:off x="216024" y="1760711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 Reyes 19:2</a:t>
            </a:r>
          </a:p>
        </p:txBody>
      </p:sp>
      <p:sp>
        <p:nvSpPr>
          <p:cNvPr id="8" name="2 CuadroTexto">
            <a:extLst>
              <a:ext uri="{FF2B5EF4-FFF2-40B4-BE49-F238E27FC236}">
                <a16:creationId xmlns:a16="http://schemas.microsoft.com/office/drawing/2014/main" id="{D20616A4-900B-8748-8D62-293C2B85692F}"/>
              </a:ext>
            </a:extLst>
          </p:cNvPr>
          <p:cNvSpPr txBox="1"/>
          <p:nvPr/>
        </p:nvSpPr>
        <p:spPr>
          <a:xfrm>
            <a:off x="238418" y="2277799"/>
            <a:ext cx="4176464" cy="19432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Entonces envió Jezabel a Elías un mensajero, diciendo: Así me hagan los dioses, y aun me añadan,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si mañana a estas horas yo no he puesto tu persona como la de uno de ellos.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0C34751-E8AE-AA06-F8E6-AD2ED8994DE2}"/>
              </a:ext>
            </a:extLst>
          </p:cNvPr>
          <p:cNvSpPr txBox="1"/>
          <p:nvPr/>
        </p:nvSpPr>
        <p:spPr>
          <a:xfrm>
            <a:off x="4606472" y="2492896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victoria: Elías ora y Dios manifiesta extraordinariamente su poder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84129D6-CCBB-FA9F-D4D1-2F95C7D99751}"/>
              </a:ext>
            </a:extLst>
          </p:cNvPr>
          <p:cNvSpPr txBox="1"/>
          <p:nvPr/>
        </p:nvSpPr>
        <p:spPr>
          <a:xfrm>
            <a:off x="4607496" y="3076004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problema: La amenaza de muerte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2FC8DAF-B86A-2E7D-EB87-8EA23D383934}"/>
              </a:ext>
            </a:extLst>
          </p:cNvPr>
          <p:cNvSpPr txBox="1"/>
          <p:nvPr/>
        </p:nvSpPr>
        <p:spPr>
          <a:xfrm>
            <a:off x="4607496" y="3415456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reacción: “Basta ya, oh Jehová, quítame la vida”</a:t>
            </a:r>
          </a:p>
        </p:txBody>
      </p:sp>
      <p:sp>
        <p:nvSpPr>
          <p:cNvPr id="15" name="1 CuadroTexto">
            <a:extLst>
              <a:ext uri="{FF2B5EF4-FFF2-40B4-BE49-F238E27FC236}">
                <a16:creationId xmlns:a16="http://schemas.microsoft.com/office/drawing/2014/main" id="{E0863011-08E3-FBBF-0655-2BD362F090AA}"/>
              </a:ext>
            </a:extLst>
          </p:cNvPr>
          <p:cNvSpPr txBox="1"/>
          <p:nvPr/>
        </p:nvSpPr>
        <p:spPr>
          <a:xfrm>
            <a:off x="323528" y="4077072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 Reyes 19:10</a:t>
            </a:r>
          </a:p>
        </p:txBody>
      </p:sp>
      <p:sp>
        <p:nvSpPr>
          <p:cNvPr id="17" name="2 CuadroTexto">
            <a:extLst>
              <a:ext uri="{FF2B5EF4-FFF2-40B4-BE49-F238E27FC236}">
                <a16:creationId xmlns:a16="http://schemas.microsoft.com/office/drawing/2014/main" id="{AADBB3A9-E834-F3D2-D1BF-E08755637CFC}"/>
              </a:ext>
            </a:extLst>
          </p:cNvPr>
          <p:cNvSpPr txBox="1"/>
          <p:nvPr/>
        </p:nvSpPr>
        <p:spPr>
          <a:xfrm>
            <a:off x="35496" y="4575616"/>
            <a:ext cx="4729118" cy="2251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El respondió: He sentido un vivo celo por Jehová Dios de los ejércitos; porque los hijos de Israel han dejado tu pacto, han derribado tus altares, y han matado a espada a tus profetas; y sólo yo he quedado, y me buscan para quitarme la vida.</a:t>
            </a:r>
          </a:p>
        </p:txBody>
      </p:sp>
      <p:sp>
        <p:nvSpPr>
          <p:cNvPr id="19" name="1 CuadroTexto">
            <a:extLst>
              <a:ext uri="{FF2B5EF4-FFF2-40B4-BE49-F238E27FC236}">
                <a16:creationId xmlns:a16="http://schemas.microsoft.com/office/drawing/2014/main" id="{FFE0CA3F-48A8-398D-0220-68C9F2FD0117}"/>
              </a:ext>
            </a:extLst>
          </p:cNvPr>
          <p:cNvSpPr txBox="1"/>
          <p:nvPr/>
        </p:nvSpPr>
        <p:spPr>
          <a:xfrm>
            <a:off x="4932040" y="4489956"/>
            <a:ext cx="4248472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28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 Reyes 19:4</a:t>
            </a:r>
          </a:p>
        </p:txBody>
      </p:sp>
      <p:sp>
        <p:nvSpPr>
          <p:cNvPr id="21" name="2 CuadroTexto">
            <a:extLst>
              <a:ext uri="{FF2B5EF4-FFF2-40B4-BE49-F238E27FC236}">
                <a16:creationId xmlns:a16="http://schemas.microsoft.com/office/drawing/2014/main" id="{FDDD9E12-F2A6-96C5-8949-AFF5730B5BC0}"/>
              </a:ext>
            </a:extLst>
          </p:cNvPr>
          <p:cNvSpPr txBox="1"/>
          <p:nvPr/>
        </p:nvSpPr>
        <p:spPr>
          <a:xfrm>
            <a:off x="4895528" y="4942095"/>
            <a:ext cx="4320480" cy="19432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él se fue por el desierto un día de camino, y vino y se sentó debajo de un enebro;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deseando morirse, dijo: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Basta ya, oh Jehová, quítame la vida, pues no soy yo mejor que mis padres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461930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5" grpId="0"/>
      <p:bldP spid="1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C0A582-F1B2-C9E6-901A-32C2F7687A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EDB81680-88A3-E57D-63E8-33B9E07BA28D}"/>
              </a:ext>
            </a:extLst>
          </p:cNvPr>
          <p:cNvSpPr txBox="1"/>
          <p:nvPr/>
        </p:nvSpPr>
        <p:spPr>
          <a:xfrm>
            <a:off x="2411760" y="0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 Reyes 18:37, 38</a:t>
            </a: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99217705-2FD7-E04A-DCE6-C7F69ADC0C5C}"/>
              </a:ext>
            </a:extLst>
          </p:cNvPr>
          <p:cNvSpPr txBox="1"/>
          <p:nvPr/>
        </p:nvSpPr>
        <p:spPr>
          <a:xfrm>
            <a:off x="-1" y="484569"/>
            <a:ext cx="9144001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Respóndeme, Jehová, respóndeme, para que conozca este pueblo que tú, oh Jehová, eres el Dios, y que tú vuelves a ti el corazón de ellos.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Entonces cayó fuego de Jehová, y consumió el holocausto, la leña, las piedras y el polvo, y aun lamió el agua que estaba en la zanja.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822EDB8-7378-159C-948D-74B45AF6785F}"/>
              </a:ext>
            </a:extLst>
          </p:cNvPr>
          <p:cNvSpPr txBox="1"/>
          <p:nvPr/>
        </p:nvSpPr>
        <p:spPr>
          <a:xfrm>
            <a:off x="4607496" y="1813992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Profetas del Antiguo Testamento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0450DCF-476C-2051-88AC-43630543395A}"/>
              </a:ext>
            </a:extLst>
          </p:cNvPr>
          <p:cNvSpPr txBox="1"/>
          <p:nvPr/>
        </p:nvSpPr>
        <p:spPr>
          <a:xfrm>
            <a:off x="4607496" y="2153444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humanidad de los profetas</a:t>
            </a:r>
          </a:p>
        </p:txBody>
      </p:sp>
      <p:sp>
        <p:nvSpPr>
          <p:cNvPr id="7" name="1 CuadroTexto">
            <a:extLst>
              <a:ext uri="{FF2B5EF4-FFF2-40B4-BE49-F238E27FC236}">
                <a16:creationId xmlns:a16="http://schemas.microsoft.com/office/drawing/2014/main" id="{CB11450B-83CD-41A5-EAB3-FF34C42065D9}"/>
              </a:ext>
            </a:extLst>
          </p:cNvPr>
          <p:cNvSpPr txBox="1"/>
          <p:nvPr/>
        </p:nvSpPr>
        <p:spPr>
          <a:xfrm>
            <a:off x="216024" y="1760711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 Reyes 19:2</a:t>
            </a:r>
          </a:p>
        </p:txBody>
      </p:sp>
      <p:sp>
        <p:nvSpPr>
          <p:cNvPr id="8" name="2 CuadroTexto">
            <a:extLst>
              <a:ext uri="{FF2B5EF4-FFF2-40B4-BE49-F238E27FC236}">
                <a16:creationId xmlns:a16="http://schemas.microsoft.com/office/drawing/2014/main" id="{050155B9-DAA6-6244-F1C6-B6B1654A60EE}"/>
              </a:ext>
            </a:extLst>
          </p:cNvPr>
          <p:cNvSpPr txBox="1"/>
          <p:nvPr/>
        </p:nvSpPr>
        <p:spPr>
          <a:xfrm>
            <a:off x="238418" y="2277799"/>
            <a:ext cx="4176464" cy="19432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Entonces envió Jezabel a Elías un mensajero, diciendo: Así me hagan los dioses, y aun me añadan,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si mañana a estas horas yo no he puesto tu persona como la de uno de ellos.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5F0E8E8-6826-5805-685E-1C6062680E48}"/>
              </a:ext>
            </a:extLst>
          </p:cNvPr>
          <p:cNvSpPr txBox="1"/>
          <p:nvPr/>
        </p:nvSpPr>
        <p:spPr>
          <a:xfrm>
            <a:off x="4606472" y="2492896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victoria: Elías ora y Dios manifiesta extraordinariamente su poder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2E02137-F091-0537-6678-5A0F1D17337D}"/>
              </a:ext>
            </a:extLst>
          </p:cNvPr>
          <p:cNvSpPr txBox="1"/>
          <p:nvPr/>
        </p:nvSpPr>
        <p:spPr>
          <a:xfrm>
            <a:off x="4607496" y="3076004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problema: La amenaza de muerte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7DB7A65-F30D-FCCB-213C-1F180CF6465B}"/>
              </a:ext>
            </a:extLst>
          </p:cNvPr>
          <p:cNvSpPr txBox="1"/>
          <p:nvPr/>
        </p:nvSpPr>
        <p:spPr>
          <a:xfrm>
            <a:off x="4607496" y="3415456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reacción: “Basta ya, oh Jehová, quítame la vida”</a:t>
            </a:r>
          </a:p>
        </p:txBody>
      </p:sp>
      <p:sp>
        <p:nvSpPr>
          <p:cNvPr id="15" name="1 CuadroTexto">
            <a:extLst>
              <a:ext uri="{FF2B5EF4-FFF2-40B4-BE49-F238E27FC236}">
                <a16:creationId xmlns:a16="http://schemas.microsoft.com/office/drawing/2014/main" id="{F40ACAC5-932F-35BC-4F80-8D3F303141EA}"/>
              </a:ext>
            </a:extLst>
          </p:cNvPr>
          <p:cNvSpPr txBox="1"/>
          <p:nvPr/>
        </p:nvSpPr>
        <p:spPr>
          <a:xfrm>
            <a:off x="323528" y="4077072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 Reyes 19:10</a:t>
            </a:r>
          </a:p>
        </p:txBody>
      </p:sp>
      <p:sp>
        <p:nvSpPr>
          <p:cNvPr id="17" name="2 CuadroTexto">
            <a:extLst>
              <a:ext uri="{FF2B5EF4-FFF2-40B4-BE49-F238E27FC236}">
                <a16:creationId xmlns:a16="http://schemas.microsoft.com/office/drawing/2014/main" id="{294FE969-4ADE-39E1-B5A8-707273FA77C6}"/>
              </a:ext>
            </a:extLst>
          </p:cNvPr>
          <p:cNvSpPr txBox="1"/>
          <p:nvPr/>
        </p:nvSpPr>
        <p:spPr>
          <a:xfrm>
            <a:off x="35496" y="4575616"/>
            <a:ext cx="4729118" cy="2251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El respondió: He sentido un vivo celo por Jehová Dios de los ejércitos; </a:t>
            </a:r>
            <a:r>
              <a:rPr lang="es-ES" sz="2400" dirty="0">
                <a:latin typeface="Calibri"/>
              </a:rPr>
              <a:t>porque los hijos de Israel han dejado tu pacto, han derribado tus altares, y han matado a espada a tus profetas; y sólo yo he quedado, y me buscan para quitarme la vida.</a:t>
            </a:r>
          </a:p>
        </p:txBody>
      </p:sp>
      <p:sp>
        <p:nvSpPr>
          <p:cNvPr id="14" name="1 CuadroTexto">
            <a:extLst>
              <a:ext uri="{FF2B5EF4-FFF2-40B4-BE49-F238E27FC236}">
                <a16:creationId xmlns:a16="http://schemas.microsoft.com/office/drawing/2014/main" id="{9316CD67-C0EB-5D47-EB09-76D0CD9FA5C0}"/>
              </a:ext>
            </a:extLst>
          </p:cNvPr>
          <p:cNvSpPr txBox="1"/>
          <p:nvPr/>
        </p:nvSpPr>
        <p:spPr>
          <a:xfrm>
            <a:off x="4932040" y="4489956"/>
            <a:ext cx="4248472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28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 Reyes 19:4</a:t>
            </a:r>
          </a:p>
        </p:txBody>
      </p:sp>
      <p:sp>
        <p:nvSpPr>
          <p:cNvPr id="18" name="2 CuadroTexto">
            <a:extLst>
              <a:ext uri="{FF2B5EF4-FFF2-40B4-BE49-F238E27FC236}">
                <a16:creationId xmlns:a16="http://schemas.microsoft.com/office/drawing/2014/main" id="{FD3D712C-C51E-B1B3-79E8-F208665548C1}"/>
              </a:ext>
            </a:extLst>
          </p:cNvPr>
          <p:cNvSpPr txBox="1"/>
          <p:nvPr/>
        </p:nvSpPr>
        <p:spPr>
          <a:xfrm>
            <a:off x="4895528" y="4942095"/>
            <a:ext cx="4320480" cy="19432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él se fue por el desierto un día de camino, y vino y se sentó debajo de un enebro;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deseando morirse, dijo: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Basta ya, oh Jehová, quítame la vida, pues no soy yo mejor que mis padres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4655925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55A8EE-04A7-3330-3D17-D56F252AC8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E270684D-BC83-B08E-32F8-46B7953C8DCF}"/>
              </a:ext>
            </a:extLst>
          </p:cNvPr>
          <p:cNvSpPr txBox="1"/>
          <p:nvPr/>
        </p:nvSpPr>
        <p:spPr>
          <a:xfrm>
            <a:off x="2411760" y="0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 Reyes 18:37, 38</a:t>
            </a: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3169F7D1-DBD2-C1BF-5595-354A2EDC1E6E}"/>
              </a:ext>
            </a:extLst>
          </p:cNvPr>
          <p:cNvSpPr txBox="1"/>
          <p:nvPr/>
        </p:nvSpPr>
        <p:spPr>
          <a:xfrm>
            <a:off x="-1" y="484569"/>
            <a:ext cx="9144001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Respóndeme, Jehová, respóndeme, para que conozca este pueblo que tú, oh Jehová, eres el Dios, y que tú vuelves a ti el corazón de ellos.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Entonces cayó fuego de Jehová, y consumió el holocausto, la leña, las piedras y el polvo, y aun lamió el agua que estaba en la zanja.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98BA0AE-88F4-C44B-A3B4-3F7BBCF55090}"/>
              </a:ext>
            </a:extLst>
          </p:cNvPr>
          <p:cNvSpPr txBox="1"/>
          <p:nvPr/>
        </p:nvSpPr>
        <p:spPr>
          <a:xfrm>
            <a:off x="4607496" y="1813992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Profetas del Antiguo Testamento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818E1D1-4BCE-6B1A-FFB9-63C678A344D7}"/>
              </a:ext>
            </a:extLst>
          </p:cNvPr>
          <p:cNvSpPr txBox="1"/>
          <p:nvPr/>
        </p:nvSpPr>
        <p:spPr>
          <a:xfrm>
            <a:off x="4607496" y="2153444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humanidad de los profetas</a:t>
            </a:r>
          </a:p>
        </p:txBody>
      </p:sp>
      <p:sp>
        <p:nvSpPr>
          <p:cNvPr id="7" name="1 CuadroTexto">
            <a:extLst>
              <a:ext uri="{FF2B5EF4-FFF2-40B4-BE49-F238E27FC236}">
                <a16:creationId xmlns:a16="http://schemas.microsoft.com/office/drawing/2014/main" id="{E85DCCB9-F899-B4F8-0A20-0CC30CFF5796}"/>
              </a:ext>
            </a:extLst>
          </p:cNvPr>
          <p:cNvSpPr txBox="1"/>
          <p:nvPr/>
        </p:nvSpPr>
        <p:spPr>
          <a:xfrm>
            <a:off x="216024" y="1760711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 Reyes 19:2</a:t>
            </a:r>
          </a:p>
        </p:txBody>
      </p:sp>
      <p:sp>
        <p:nvSpPr>
          <p:cNvPr id="8" name="2 CuadroTexto">
            <a:extLst>
              <a:ext uri="{FF2B5EF4-FFF2-40B4-BE49-F238E27FC236}">
                <a16:creationId xmlns:a16="http://schemas.microsoft.com/office/drawing/2014/main" id="{5E44BA1F-9361-8F86-E2B0-74DF74806421}"/>
              </a:ext>
            </a:extLst>
          </p:cNvPr>
          <p:cNvSpPr txBox="1"/>
          <p:nvPr/>
        </p:nvSpPr>
        <p:spPr>
          <a:xfrm>
            <a:off x="238418" y="2277799"/>
            <a:ext cx="4176464" cy="19432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Entonces envió Jezabel a Elías un mensajero, diciendo: Así me hagan los dioses, y aun me añadan,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si mañana a estas horas yo no he puesto tu persona como la de uno de ellos.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0955466-FD82-9B1A-1537-616BB542DE32}"/>
              </a:ext>
            </a:extLst>
          </p:cNvPr>
          <p:cNvSpPr txBox="1"/>
          <p:nvPr/>
        </p:nvSpPr>
        <p:spPr>
          <a:xfrm>
            <a:off x="4606472" y="2492896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victoria: Elías ora y Dios manifiesta extraordinariamente su poder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6DB1976-028D-120F-3501-297789539494}"/>
              </a:ext>
            </a:extLst>
          </p:cNvPr>
          <p:cNvSpPr txBox="1"/>
          <p:nvPr/>
        </p:nvSpPr>
        <p:spPr>
          <a:xfrm>
            <a:off x="4607496" y="3076004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problema: La amenaza de muerte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62C1C4A-264B-B755-9445-6A6E0ADDF56F}"/>
              </a:ext>
            </a:extLst>
          </p:cNvPr>
          <p:cNvSpPr txBox="1"/>
          <p:nvPr/>
        </p:nvSpPr>
        <p:spPr>
          <a:xfrm>
            <a:off x="4607496" y="3415456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reacción: “Basta ya, oh Jehová, quítame la vida”</a:t>
            </a:r>
          </a:p>
        </p:txBody>
      </p:sp>
      <p:sp>
        <p:nvSpPr>
          <p:cNvPr id="15" name="1 CuadroTexto">
            <a:extLst>
              <a:ext uri="{FF2B5EF4-FFF2-40B4-BE49-F238E27FC236}">
                <a16:creationId xmlns:a16="http://schemas.microsoft.com/office/drawing/2014/main" id="{65E2730F-319F-4021-8CE4-CB94AFA7B749}"/>
              </a:ext>
            </a:extLst>
          </p:cNvPr>
          <p:cNvSpPr txBox="1"/>
          <p:nvPr/>
        </p:nvSpPr>
        <p:spPr>
          <a:xfrm>
            <a:off x="323528" y="4077072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 Reyes 19:10</a:t>
            </a:r>
          </a:p>
        </p:txBody>
      </p:sp>
      <p:sp>
        <p:nvSpPr>
          <p:cNvPr id="17" name="2 CuadroTexto">
            <a:extLst>
              <a:ext uri="{FF2B5EF4-FFF2-40B4-BE49-F238E27FC236}">
                <a16:creationId xmlns:a16="http://schemas.microsoft.com/office/drawing/2014/main" id="{4CAB4A8F-90CB-CB99-1DF1-A5EFB28AE949}"/>
              </a:ext>
            </a:extLst>
          </p:cNvPr>
          <p:cNvSpPr txBox="1"/>
          <p:nvPr/>
        </p:nvSpPr>
        <p:spPr>
          <a:xfrm>
            <a:off x="35496" y="4575616"/>
            <a:ext cx="4729118" cy="2251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El respondió: He sentido un vivo celo por Jehová Dios de los ejércitos;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porque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los hijos de Israel han dejado tu pacto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, han derribado tus altares, y han matado a espada a tus profetas; </a:t>
            </a:r>
            <a:r>
              <a:rPr lang="es-ES" sz="2400" dirty="0">
                <a:latin typeface="Calibri"/>
              </a:rPr>
              <a:t>y sólo yo he quedado, y me buscan para quitarme la vida.</a:t>
            </a:r>
          </a:p>
        </p:txBody>
      </p:sp>
      <p:sp>
        <p:nvSpPr>
          <p:cNvPr id="14" name="1 CuadroTexto">
            <a:extLst>
              <a:ext uri="{FF2B5EF4-FFF2-40B4-BE49-F238E27FC236}">
                <a16:creationId xmlns:a16="http://schemas.microsoft.com/office/drawing/2014/main" id="{DD332BA8-40FD-1DDD-49CE-0CC4B845724A}"/>
              </a:ext>
            </a:extLst>
          </p:cNvPr>
          <p:cNvSpPr txBox="1"/>
          <p:nvPr/>
        </p:nvSpPr>
        <p:spPr>
          <a:xfrm>
            <a:off x="4932040" y="4489956"/>
            <a:ext cx="4248472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28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 Reyes 19:4</a:t>
            </a:r>
          </a:p>
        </p:txBody>
      </p:sp>
      <p:sp>
        <p:nvSpPr>
          <p:cNvPr id="18" name="2 CuadroTexto">
            <a:extLst>
              <a:ext uri="{FF2B5EF4-FFF2-40B4-BE49-F238E27FC236}">
                <a16:creationId xmlns:a16="http://schemas.microsoft.com/office/drawing/2014/main" id="{C397B783-7372-52C8-B1C5-26E24879AF1D}"/>
              </a:ext>
            </a:extLst>
          </p:cNvPr>
          <p:cNvSpPr txBox="1"/>
          <p:nvPr/>
        </p:nvSpPr>
        <p:spPr>
          <a:xfrm>
            <a:off x="4895528" y="4942095"/>
            <a:ext cx="4320480" cy="19432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él se fue por el desierto un día de camino, y vino y se sentó debajo de un enebro;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deseando morirse, dijo: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Basta ya, oh Jehová, quítame la vida, pues no soy yo mejor que mis padres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9491482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B32A37-DCD7-8C39-B551-62711AD79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F897A228-5B8F-08B2-5B68-AF2DF5236A81}"/>
              </a:ext>
            </a:extLst>
          </p:cNvPr>
          <p:cNvSpPr txBox="1"/>
          <p:nvPr/>
        </p:nvSpPr>
        <p:spPr>
          <a:xfrm>
            <a:off x="2411760" y="0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 Reyes 18:37, 38</a:t>
            </a: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E8369D8B-CE2B-36C0-9782-0920FE7089BD}"/>
              </a:ext>
            </a:extLst>
          </p:cNvPr>
          <p:cNvSpPr txBox="1"/>
          <p:nvPr/>
        </p:nvSpPr>
        <p:spPr>
          <a:xfrm>
            <a:off x="-1" y="484569"/>
            <a:ext cx="9144001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Respóndeme, Jehová, respóndeme, para que conozca este pueblo que tú, oh Jehová, eres el Dios, y que tú vuelves a ti el corazón de ellos.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Entonces cayó fuego de Jehová, y consumió el holocausto, la leña, las piedras y el polvo, y aun lamió el agua que estaba en la zanja.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11580D2-047F-81CA-8E74-58E55B26B0CE}"/>
              </a:ext>
            </a:extLst>
          </p:cNvPr>
          <p:cNvSpPr txBox="1"/>
          <p:nvPr/>
        </p:nvSpPr>
        <p:spPr>
          <a:xfrm>
            <a:off x="4607496" y="1813992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Profetas del Antiguo Testamento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BCB75F1-3A96-AB67-9D63-F28AD291D96A}"/>
              </a:ext>
            </a:extLst>
          </p:cNvPr>
          <p:cNvSpPr txBox="1"/>
          <p:nvPr/>
        </p:nvSpPr>
        <p:spPr>
          <a:xfrm>
            <a:off x="4607496" y="2153444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humanidad de los profetas</a:t>
            </a:r>
          </a:p>
        </p:txBody>
      </p:sp>
      <p:sp>
        <p:nvSpPr>
          <p:cNvPr id="7" name="1 CuadroTexto">
            <a:extLst>
              <a:ext uri="{FF2B5EF4-FFF2-40B4-BE49-F238E27FC236}">
                <a16:creationId xmlns:a16="http://schemas.microsoft.com/office/drawing/2014/main" id="{481F8035-706C-D3D3-E01A-B70E32E4D02F}"/>
              </a:ext>
            </a:extLst>
          </p:cNvPr>
          <p:cNvSpPr txBox="1"/>
          <p:nvPr/>
        </p:nvSpPr>
        <p:spPr>
          <a:xfrm>
            <a:off x="216024" y="1760711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 Reyes 19:2</a:t>
            </a:r>
          </a:p>
        </p:txBody>
      </p:sp>
      <p:sp>
        <p:nvSpPr>
          <p:cNvPr id="8" name="2 CuadroTexto">
            <a:extLst>
              <a:ext uri="{FF2B5EF4-FFF2-40B4-BE49-F238E27FC236}">
                <a16:creationId xmlns:a16="http://schemas.microsoft.com/office/drawing/2014/main" id="{C8FCBB9B-B52C-F553-B071-849AB73AE37A}"/>
              </a:ext>
            </a:extLst>
          </p:cNvPr>
          <p:cNvSpPr txBox="1"/>
          <p:nvPr/>
        </p:nvSpPr>
        <p:spPr>
          <a:xfrm>
            <a:off x="238418" y="2277799"/>
            <a:ext cx="4176464" cy="19432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Entonces envió Jezabel a Elías un mensajero, diciendo: Así me hagan los dioses, y aun me añadan,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si mañana a estas horas yo no he puesto tu persona como la de uno de ellos.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6420B3A-354E-C549-3FA0-C98C8C6C8675}"/>
              </a:ext>
            </a:extLst>
          </p:cNvPr>
          <p:cNvSpPr txBox="1"/>
          <p:nvPr/>
        </p:nvSpPr>
        <p:spPr>
          <a:xfrm>
            <a:off x="4606472" y="2492896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victoria: Elías ora y Dios manifiesta extraordinariamente su poder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7A8D16E-7A31-EAB0-5C18-35646096677F}"/>
              </a:ext>
            </a:extLst>
          </p:cNvPr>
          <p:cNvSpPr txBox="1"/>
          <p:nvPr/>
        </p:nvSpPr>
        <p:spPr>
          <a:xfrm>
            <a:off x="4607496" y="3076004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problema: La amenaza de muerte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F9F30D1-1188-F33E-4730-AB9DF36D9706}"/>
              </a:ext>
            </a:extLst>
          </p:cNvPr>
          <p:cNvSpPr txBox="1"/>
          <p:nvPr/>
        </p:nvSpPr>
        <p:spPr>
          <a:xfrm>
            <a:off x="4607496" y="3415456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reacción: “Basta ya, oh Jehová, quítame la vida”</a:t>
            </a:r>
          </a:p>
        </p:txBody>
      </p:sp>
      <p:sp>
        <p:nvSpPr>
          <p:cNvPr id="15" name="1 CuadroTexto">
            <a:extLst>
              <a:ext uri="{FF2B5EF4-FFF2-40B4-BE49-F238E27FC236}">
                <a16:creationId xmlns:a16="http://schemas.microsoft.com/office/drawing/2014/main" id="{2C3D382A-9D04-802A-1B30-E70E85DDA078}"/>
              </a:ext>
            </a:extLst>
          </p:cNvPr>
          <p:cNvSpPr txBox="1"/>
          <p:nvPr/>
        </p:nvSpPr>
        <p:spPr>
          <a:xfrm>
            <a:off x="323528" y="4077072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 Reyes 19:10</a:t>
            </a:r>
          </a:p>
        </p:txBody>
      </p:sp>
      <p:sp>
        <p:nvSpPr>
          <p:cNvPr id="17" name="2 CuadroTexto">
            <a:extLst>
              <a:ext uri="{FF2B5EF4-FFF2-40B4-BE49-F238E27FC236}">
                <a16:creationId xmlns:a16="http://schemas.microsoft.com/office/drawing/2014/main" id="{AA14B0A0-E784-06D7-A2FA-2DFFAD0DEE5A}"/>
              </a:ext>
            </a:extLst>
          </p:cNvPr>
          <p:cNvSpPr txBox="1"/>
          <p:nvPr/>
        </p:nvSpPr>
        <p:spPr>
          <a:xfrm>
            <a:off x="35496" y="4575616"/>
            <a:ext cx="4729118" cy="2251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El respondió: He sentido un vivo celo por Jehová Dios de los ejércitos;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porque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los hijos de Israel han dejado tu pacto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, han derribado tus altares, y han matado a espada a tus profetas;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y sólo yo he quedado, y me buscan para quitarme la vida.</a:t>
            </a:r>
          </a:p>
        </p:txBody>
      </p:sp>
      <p:sp>
        <p:nvSpPr>
          <p:cNvPr id="14" name="1 CuadroTexto">
            <a:extLst>
              <a:ext uri="{FF2B5EF4-FFF2-40B4-BE49-F238E27FC236}">
                <a16:creationId xmlns:a16="http://schemas.microsoft.com/office/drawing/2014/main" id="{3C4191B4-BDEA-103B-C186-95356267623A}"/>
              </a:ext>
            </a:extLst>
          </p:cNvPr>
          <p:cNvSpPr txBox="1"/>
          <p:nvPr/>
        </p:nvSpPr>
        <p:spPr>
          <a:xfrm>
            <a:off x="4932040" y="4489956"/>
            <a:ext cx="4248472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28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 Reyes 19:4</a:t>
            </a:r>
          </a:p>
        </p:txBody>
      </p:sp>
      <p:sp>
        <p:nvSpPr>
          <p:cNvPr id="18" name="2 CuadroTexto">
            <a:extLst>
              <a:ext uri="{FF2B5EF4-FFF2-40B4-BE49-F238E27FC236}">
                <a16:creationId xmlns:a16="http://schemas.microsoft.com/office/drawing/2014/main" id="{872E46EE-4BA5-8CE0-5C58-F9E7BC32F1EF}"/>
              </a:ext>
            </a:extLst>
          </p:cNvPr>
          <p:cNvSpPr txBox="1"/>
          <p:nvPr/>
        </p:nvSpPr>
        <p:spPr>
          <a:xfrm>
            <a:off x="4895528" y="4942095"/>
            <a:ext cx="4320480" cy="19432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él se fue por el desierto un día de camino, y vino y se sentó debajo de un enebro;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deseando morirse, dijo: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Basta ya, oh Jehová, quítame la vida, pues no soy yo mejor que mis padres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.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2FC4346-54ED-434D-A27A-354D763444AB}"/>
              </a:ext>
            </a:extLst>
          </p:cNvPr>
          <p:cNvSpPr txBox="1"/>
          <p:nvPr/>
        </p:nvSpPr>
        <p:spPr>
          <a:xfrm>
            <a:off x="4606472" y="3998895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falsa percepción: He fracasado, “sólo yo he quedado”</a:t>
            </a:r>
          </a:p>
        </p:txBody>
      </p:sp>
    </p:spTree>
    <p:extLst>
      <p:ext uri="{BB962C8B-B14F-4D97-AF65-F5344CB8AC3E}">
        <p14:creationId xmlns:p14="http://schemas.microsoft.com/office/powerpoint/2010/main" val="2086497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6D2447-CB1D-1794-89A2-813D5DCF97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FFD76158-695F-DB86-5C01-98379476CB09}"/>
              </a:ext>
            </a:extLst>
          </p:cNvPr>
          <p:cNvSpPr txBox="1"/>
          <p:nvPr/>
        </p:nvSpPr>
        <p:spPr>
          <a:xfrm>
            <a:off x="2411760" y="0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 Reyes 18:37, 38</a:t>
            </a: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E51A5E80-6CE6-25DE-2DB2-F00094C26B0C}"/>
              </a:ext>
            </a:extLst>
          </p:cNvPr>
          <p:cNvSpPr txBox="1"/>
          <p:nvPr/>
        </p:nvSpPr>
        <p:spPr>
          <a:xfrm>
            <a:off x="-1" y="484569"/>
            <a:ext cx="9144001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Respóndeme, Jehová, respóndeme, para que conozca este pueblo que tú, oh Jehová, eres el Dios, y que tú vuelves a ti el corazón de ellos.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Entonces cayó fuego de Jehová, y consumió el holocausto, la leña, las piedras y el polvo, y aun lamió el agua que estaba en la zanja.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A585972-E197-EA2B-78A1-4613BE785F21}"/>
              </a:ext>
            </a:extLst>
          </p:cNvPr>
          <p:cNvSpPr txBox="1"/>
          <p:nvPr/>
        </p:nvSpPr>
        <p:spPr>
          <a:xfrm>
            <a:off x="4607496" y="1813992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Profetas del Antiguo Testamento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3B4D995-F614-E939-E36E-D629AC34D8F8}"/>
              </a:ext>
            </a:extLst>
          </p:cNvPr>
          <p:cNvSpPr txBox="1"/>
          <p:nvPr/>
        </p:nvSpPr>
        <p:spPr>
          <a:xfrm>
            <a:off x="4607496" y="2153444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humanidad de los profetas</a:t>
            </a:r>
          </a:p>
        </p:txBody>
      </p:sp>
      <p:sp>
        <p:nvSpPr>
          <p:cNvPr id="7" name="1 CuadroTexto">
            <a:extLst>
              <a:ext uri="{FF2B5EF4-FFF2-40B4-BE49-F238E27FC236}">
                <a16:creationId xmlns:a16="http://schemas.microsoft.com/office/drawing/2014/main" id="{6B86608F-4514-77BB-E3D8-91D767A5DC3F}"/>
              </a:ext>
            </a:extLst>
          </p:cNvPr>
          <p:cNvSpPr txBox="1"/>
          <p:nvPr/>
        </p:nvSpPr>
        <p:spPr>
          <a:xfrm>
            <a:off x="216024" y="1650866"/>
            <a:ext cx="4248472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28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Santiago 5:17, 18</a:t>
            </a:r>
          </a:p>
        </p:txBody>
      </p:sp>
      <p:sp>
        <p:nvSpPr>
          <p:cNvPr id="8" name="2 CuadroTexto">
            <a:extLst>
              <a:ext uri="{FF2B5EF4-FFF2-40B4-BE49-F238E27FC236}">
                <a16:creationId xmlns:a16="http://schemas.microsoft.com/office/drawing/2014/main" id="{C412732F-78D5-254C-461B-27C2A4A42F54}"/>
              </a:ext>
            </a:extLst>
          </p:cNvPr>
          <p:cNvSpPr txBox="1"/>
          <p:nvPr/>
        </p:nvSpPr>
        <p:spPr>
          <a:xfrm>
            <a:off x="-1" y="2060848"/>
            <a:ext cx="4605449" cy="21645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Elías era hombre sujeto a pasiones semejantes a las nuestras, y oró fervientemente para que no lloviese, y no llovió sobre la tierra por tres años y seis meses. Y otra vez oró, y el cielo dio lluvia, y la tierra produjo su fruto.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3872A9D-3D94-251E-4A1D-84ABB5D10D4A}"/>
              </a:ext>
            </a:extLst>
          </p:cNvPr>
          <p:cNvSpPr txBox="1"/>
          <p:nvPr/>
        </p:nvSpPr>
        <p:spPr>
          <a:xfrm>
            <a:off x="4606472" y="2492896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victoria: Elías ora y Dios manifiesta extraordinariamente su poder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B875375-97BC-E174-4BF4-D653263A5941}"/>
              </a:ext>
            </a:extLst>
          </p:cNvPr>
          <p:cNvSpPr txBox="1"/>
          <p:nvPr/>
        </p:nvSpPr>
        <p:spPr>
          <a:xfrm>
            <a:off x="4607496" y="3076004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problema: La amenaza de muerte</a:t>
            </a:r>
          </a:p>
        </p:txBody>
      </p:sp>
      <p:sp>
        <p:nvSpPr>
          <p:cNvPr id="9" name="1 CuadroTexto">
            <a:extLst>
              <a:ext uri="{FF2B5EF4-FFF2-40B4-BE49-F238E27FC236}">
                <a16:creationId xmlns:a16="http://schemas.microsoft.com/office/drawing/2014/main" id="{C04E83E4-11D4-012D-AEEF-703B1BD6AAF0}"/>
              </a:ext>
            </a:extLst>
          </p:cNvPr>
          <p:cNvSpPr txBox="1"/>
          <p:nvPr/>
        </p:nvSpPr>
        <p:spPr>
          <a:xfrm>
            <a:off x="4932040" y="4489956"/>
            <a:ext cx="4248472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28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 Reyes 19:4</a:t>
            </a:r>
          </a:p>
        </p:txBody>
      </p:sp>
      <p:sp>
        <p:nvSpPr>
          <p:cNvPr id="13" name="2 CuadroTexto">
            <a:extLst>
              <a:ext uri="{FF2B5EF4-FFF2-40B4-BE49-F238E27FC236}">
                <a16:creationId xmlns:a16="http://schemas.microsoft.com/office/drawing/2014/main" id="{5E93E848-06BE-6905-ACA3-53EDA3A0E460}"/>
              </a:ext>
            </a:extLst>
          </p:cNvPr>
          <p:cNvSpPr txBox="1"/>
          <p:nvPr/>
        </p:nvSpPr>
        <p:spPr>
          <a:xfrm>
            <a:off x="4895528" y="4942095"/>
            <a:ext cx="4320480" cy="19432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él se fue por el desierto un día de camino, y vino y se sentó debajo de un enebro;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deseando morirse, dijo: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Basta ya, oh Jehová, quítame la vida, pues no soy yo mejor que mis padres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.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91A298C-81C4-CB6D-E3D9-66E954ECE819}"/>
              </a:ext>
            </a:extLst>
          </p:cNvPr>
          <p:cNvSpPr txBox="1"/>
          <p:nvPr/>
        </p:nvSpPr>
        <p:spPr>
          <a:xfrm>
            <a:off x="4607496" y="3415456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reacción: “Basta ya, oh Jehová, quítame la vida”</a:t>
            </a:r>
          </a:p>
        </p:txBody>
      </p:sp>
      <p:sp>
        <p:nvSpPr>
          <p:cNvPr id="15" name="1 CuadroTexto">
            <a:extLst>
              <a:ext uri="{FF2B5EF4-FFF2-40B4-BE49-F238E27FC236}">
                <a16:creationId xmlns:a16="http://schemas.microsoft.com/office/drawing/2014/main" id="{ED8501BD-0BDB-2CE6-C7F2-AD1138E01502}"/>
              </a:ext>
            </a:extLst>
          </p:cNvPr>
          <p:cNvSpPr txBox="1"/>
          <p:nvPr/>
        </p:nvSpPr>
        <p:spPr>
          <a:xfrm>
            <a:off x="323528" y="4077072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 Reyes 19:10</a:t>
            </a:r>
          </a:p>
        </p:txBody>
      </p:sp>
      <p:sp>
        <p:nvSpPr>
          <p:cNvPr id="17" name="2 CuadroTexto">
            <a:extLst>
              <a:ext uri="{FF2B5EF4-FFF2-40B4-BE49-F238E27FC236}">
                <a16:creationId xmlns:a16="http://schemas.microsoft.com/office/drawing/2014/main" id="{EE59009F-5ADF-99C4-3574-5ED8672DB1A0}"/>
              </a:ext>
            </a:extLst>
          </p:cNvPr>
          <p:cNvSpPr txBox="1"/>
          <p:nvPr/>
        </p:nvSpPr>
        <p:spPr>
          <a:xfrm>
            <a:off x="35496" y="4575616"/>
            <a:ext cx="4729118" cy="2251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El respondió: He sentido un vivo celo por Jehová Dios de los ejércitos;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porque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los hijos de Israel han dejado tu pacto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, han derribado tus altares, y han matado a espada a tus profetas;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y sólo yo he quedado, y me buscan para quitarme la vida</a:t>
            </a:r>
            <a:r>
              <a:rPr lang="es-ES" sz="2400" dirty="0">
                <a:latin typeface="Calibri"/>
              </a:rPr>
              <a:t>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476233E-D566-4D9B-C84E-A969997ADC05}"/>
              </a:ext>
            </a:extLst>
          </p:cNvPr>
          <p:cNvSpPr txBox="1"/>
          <p:nvPr/>
        </p:nvSpPr>
        <p:spPr>
          <a:xfrm>
            <a:off x="4606472" y="3998895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falsa percepción: He fracasado, “sólo yo he quedado”</a:t>
            </a:r>
          </a:p>
        </p:txBody>
      </p:sp>
    </p:spTree>
    <p:extLst>
      <p:ext uri="{BB962C8B-B14F-4D97-AF65-F5344CB8AC3E}">
        <p14:creationId xmlns:p14="http://schemas.microsoft.com/office/powerpoint/2010/main" val="2538500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50D2D6-4F96-1933-3B79-23EAC8D2C3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82DD62E6-210C-70B0-E2FB-B3AFA671EB55}"/>
              </a:ext>
            </a:extLst>
          </p:cNvPr>
          <p:cNvSpPr txBox="1"/>
          <p:nvPr/>
        </p:nvSpPr>
        <p:spPr>
          <a:xfrm>
            <a:off x="2411760" y="0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 Reyes 18:37, 38</a:t>
            </a: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983BBD62-F51F-F4DA-15D7-F84581CA960C}"/>
              </a:ext>
            </a:extLst>
          </p:cNvPr>
          <p:cNvSpPr txBox="1"/>
          <p:nvPr/>
        </p:nvSpPr>
        <p:spPr>
          <a:xfrm>
            <a:off x="-1" y="484569"/>
            <a:ext cx="9144001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Respóndeme, Jehová, respóndeme, para que conozca este pueblo que tú, oh Jehová, eres el Dios, y que tú vuelves a ti el corazón de ellos.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Entonces cayó fuego de Jehová, y consumió el holocausto, la leña, las piedras y el polvo, y aun lamió el agua que estaba en la zanja.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BB9426C-EF8A-72B4-EFBF-0F4701E9AE59}"/>
              </a:ext>
            </a:extLst>
          </p:cNvPr>
          <p:cNvSpPr txBox="1"/>
          <p:nvPr/>
        </p:nvSpPr>
        <p:spPr>
          <a:xfrm>
            <a:off x="4607496" y="1813992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Profetas del Antiguo Testamento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46093BA-9C2A-19AA-3CF7-EB9DD1A5B833}"/>
              </a:ext>
            </a:extLst>
          </p:cNvPr>
          <p:cNvSpPr txBox="1"/>
          <p:nvPr/>
        </p:nvSpPr>
        <p:spPr>
          <a:xfrm>
            <a:off x="4607496" y="2153444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humanidad de los profetas</a:t>
            </a:r>
          </a:p>
        </p:txBody>
      </p:sp>
      <p:sp>
        <p:nvSpPr>
          <p:cNvPr id="7" name="1 CuadroTexto">
            <a:extLst>
              <a:ext uri="{FF2B5EF4-FFF2-40B4-BE49-F238E27FC236}">
                <a16:creationId xmlns:a16="http://schemas.microsoft.com/office/drawing/2014/main" id="{C9777BE0-C0AF-9D84-EEC3-155D057F030F}"/>
              </a:ext>
            </a:extLst>
          </p:cNvPr>
          <p:cNvSpPr txBox="1"/>
          <p:nvPr/>
        </p:nvSpPr>
        <p:spPr>
          <a:xfrm>
            <a:off x="216024" y="1650866"/>
            <a:ext cx="4248472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28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Santiago 5:17, 18</a:t>
            </a:r>
          </a:p>
        </p:txBody>
      </p:sp>
      <p:sp>
        <p:nvSpPr>
          <p:cNvPr id="8" name="2 CuadroTexto">
            <a:extLst>
              <a:ext uri="{FF2B5EF4-FFF2-40B4-BE49-F238E27FC236}">
                <a16:creationId xmlns:a16="http://schemas.microsoft.com/office/drawing/2014/main" id="{68082F0C-7515-526F-D2EF-862666256C71}"/>
              </a:ext>
            </a:extLst>
          </p:cNvPr>
          <p:cNvSpPr txBox="1"/>
          <p:nvPr/>
        </p:nvSpPr>
        <p:spPr>
          <a:xfrm>
            <a:off x="-1" y="2060848"/>
            <a:ext cx="4605449" cy="21645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Elías era hombre sujeto a pasiones semejantes a las nuestras, </a:t>
            </a:r>
            <a:r>
              <a:rPr lang="es-ES" sz="2400" dirty="0">
                <a:latin typeface="Calibri"/>
              </a:rPr>
              <a:t>y oró fervientemente para que no lloviese, y no llovió sobre la tierra por tres años y seis meses. Y otra vez oró, y el cielo dio lluvia, y la tierra produjo su fruto.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066A91E-206E-8BB4-00F7-7D33F6DCE464}"/>
              </a:ext>
            </a:extLst>
          </p:cNvPr>
          <p:cNvSpPr txBox="1"/>
          <p:nvPr/>
        </p:nvSpPr>
        <p:spPr>
          <a:xfrm>
            <a:off x="4606472" y="2492896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victoria: Elías ora y Dios manifiesta extraordinariamente su poder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3B45DB8-A378-15CF-F33B-D999F76C9B45}"/>
              </a:ext>
            </a:extLst>
          </p:cNvPr>
          <p:cNvSpPr txBox="1"/>
          <p:nvPr/>
        </p:nvSpPr>
        <p:spPr>
          <a:xfrm>
            <a:off x="4607496" y="3076004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problema: La amenaza de muerte</a:t>
            </a:r>
          </a:p>
        </p:txBody>
      </p:sp>
      <p:sp>
        <p:nvSpPr>
          <p:cNvPr id="9" name="1 CuadroTexto">
            <a:extLst>
              <a:ext uri="{FF2B5EF4-FFF2-40B4-BE49-F238E27FC236}">
                <a16:creationId xmlns:a16="http://schemas.microsoft.com/office/drawing/2014/main" id="{50B71407-2C71-8CB1-2E5C-B9A2F73DBA58}"/>
              </a:ext>
            </a:extLst>
          </p:cNvPr>
          <p:cNvSpPr txBox="1"/>
          <p:nvPr/>
        </p:nvSpPr>
        <p:spPr>
          <a:xfrm>
            <a:off x="4932040" y="4489956"/>
            <a:ext cx="4248472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28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 Reyes 19:4</a:t>
            </a:r>
          </a:p>
        </p:txBody>
      </p:sp>
      <p:sp>
        <p:nvSpPr>
          <p:cNvPr id="13" name="2 CuadroTexto">
            <a:extLst>
              <a:ext uri="{FF2B5EF4-FFF2-40B4-BE49-F238E27FC236}">
                <a16:creationId xmlns:a16="http://schemas.microsoft.com/office/drawing/2014/main" id="{182BB8B6-45CF-A3DE-2761-49D4B1DDC3CE}"/>
              </a:ext>
            </a:extLst>
          </p:cNvPr>
          <p:cNvSpPr txBox="1"/>
          <p:nvPr/>
        </p:nvSpPr>
        <p:spPr>
          <a:xfrm>
            <a:off x="4895528" y="4942095"/>
            <a:ext cx="4320480" cy="19432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él se fue por el desierto un día de camino, y vino y se sentó debajo de un enebro;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deseando morirse, dijo: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Basta ya, oh Jehová, quítame la vida, pues no soy yo mejor que mis padres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.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A94E566-66EF-25FA-6FF5-E8F5EBEE6635}"/>
              </a:ext>
            </a:extLst>
          </p:cNvPr>
          <p:cNvSpPr txBox="1"/>
          <p:nvPr/>
        </p:nvSpPr>
        <p:spPr>
          <a:xfrm>
            <a:off x="4607496" y="3415456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reacción: “Basta ya, oh Jehová, quítame la vida”</a:t>
            </a:r>
          </a:p>
        </p:txBody>
      </p:sp>
      <p:sp>
        <p:nvSpPr>
          <p:cNvPr id="15" name="1 CuadroTexto">
            <a:extLst>
              <a:ext uri="{FF2B5EF4-FFF2-40B4-BE49-F238E27FC236}">
                <a16:creationId xmlns:a16="http://schemas.microsoft.com/office/drawing/2014/main" id="{1F88DD92-8B7A-4EC9-B1EC-5B1C9D4AE2A0}"/>
              </a:ext>
            </a:extLst>
          </p:cNvPr>
          <p:cNvSpPr txBox="1"/>
          <p:nvPr/>
        </p:nvSpPr>
        <p:spPr>
          <a:xfrm>
            <a:off x="323528" y="4077072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 Reyes 19:10</a:t>
            </a:r>
          </a:p>
        </p:txBody>
      </p:sp>
      <p:sp>
        <p:nvSpPr>
          <p:cNvPr id="17" name="2 CuadroTexto">
            <a:extLst>
              <a:ext uri="{FF2B5EF4-FFF2-40B4-BE49-F238E27FC236}">
                <a16:creationId xmlns:a16="http://schemas.microsoft.com/office/drawing/2014/main" id="{6C4B5375-92E6-3F13-C633-B9888F4D561A}"/>
              </a:ext>
            </a:extLst>
          </p:cNvPr>
          <p:cNvSpPr txBox="1"/>
          <p:nvPr/>
        </p:nvSpPr>
        <p:spPr>
          <a:xfrm>
            <a:off x="35496" y="4575616"/>
            <a:ext cx="4729118" cy="2251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El respondió: He sentido un vivo celo por Jehová Dios de los ejércitos;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porque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los hijos de Israel han dejado tu pacto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, han derribado tus altares, y han matado a espada a tus profetas;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y sólo yo he quedado, y me buscan para quitarme la vida</a:t>
            </a:r>
            <a:r>
              <a:rPr lang="es-ES" sz="2400" dirty="0">
                <a:latin typeface="Calibri"/>
              </a:rPr>
              <a:t>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8181D6C-913D-1496-48ED-C69EB2B66EDD}"/>
              </a:ext>
            </a:extLst>
          </p:cNvPr>
          <p:cNvSpPr txBox="1"/>
          <p:nvPr/>
        </p:nvSpPr>
        <p:spPr>
          <a:xfrm>
            <a:off x="4606472" y="3998895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falsa percepción: He fracasado, “sólo yo he quedado”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0BA2805-D0E4-4B9E-48B1-83ED3448E7EE}"/>
              </a:ext>
            </a:extLst>
          </p:cNvPr>
          <p:cNvSpPr txBox="1"/>
          <p:nvPr/>
        </p:nvSpPr>
        <p:spPr>
          <a:xfrm>
            <a:off x="4607861" y="4614388"/>
            <a:ext cx="4536504" cy="826765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razón: Elías era un hombre como nosotros, podía experimentar emociones intensas, cansancio y desánimo</a:t>
            </a:r>
          </a:p>
        </p:txBody>
      </p:sp>
    </p:spTree>
    <p:extLst>
      <p:ext uri="{BB962C8B-B14F-4D97-AF65-F5344CB8AC3E}">
        <p14:creationId xmlns:p14="http://schemas.microsoft.com/office/powerpoint/2010/main" val="3997500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3" grpId="0"/>
      <p:bldP spid="1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73F72-D3A5-7929-67AE-4865563C9E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CE192724-4B5C-DADE-4DAB-7AC6506EA950}"/>
              </a:ext>
            </a:extLst>
          </p:cNvPr>
          <p:cNvSpPr txBox="1"/>
          <p:nvPr/>
        </p:nvSpPr>
        <p:spPr>
          <a:xfrm>
            <a:off x="2411760" y="0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 Reyes 18:37, 38</a:t>
            </a: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6106A617-ED7D-384E-B4F1-E1376B379C2E}"/>
              </a:ext>
            </a:extLst>
          </p:cNvPr>
          <p:cNvSpPr txBox="1"/>
          <p:nvPr/>
        </p:nvSpPr>
        <p:spPr>
          <a:xfrm>
            <a:off x="-1" y="484569"/>
            <a:ext cx="9144001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Respóndeme, Jehová, respóndeme, para que conozca este pueblo que tú, oh Jehová, eres el Dios, y que tú vuelves a ti el corazón de ellos.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Entonces cayó fuego de Jehová, y consumió el holocausto, la leña, las piedras y el polvo, y aun lamió el agua que estaba en la zanja.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F9753A8-4482-FB33-1A82-AB74FCB55D98}"/>
              </a:ext>
            </a:extLst>
          </p:cNvPr>
          <p:cNvSpPr txBox="1"/>
          <p:nvPr/>
        </p:nvSpPr>
        <p:spPr>
          <a:xfrm>
            <a:off x="4607496" y="1813992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Profetas del Antiguo Testamento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6CAAA64-8883-1B3D-3225-690E3189259A}"/>
              </a:ext>
            </a:extLst>
          </p:cNvPr>
          <p:cNvSpPr txBox="1"/>
          <p:nvPr/>
        </p:nvSpPr>
        <p:spPr>
          <a:xfrm>
            <a:off x="4607496" y="2153444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humanidad de los profetas</a:t>
            </a:r>
          </a:p>
        </p:txBody>
      </p:sp>
      <p:sp>
        <p:nvSpPr>
          <p:cNvPr id="7" name="1 CuadroTexto">
            <a:extLst>
              <a:ext uri="{FF2B5EF4-FFF2-40B4-BE49-F238E27FC236}">
                <a16:creationId xmlns:a16="http://schemas.microsoft.com/office/drawing/2014/main" id="{D0507D40-C3EC-7E2D-B5E8-FF1076B32EF9}"/>
              </a:ext>
            </a:extLst>
          </p:cNvPr>
          <p:cNvSpPr txBox="1"/>
          <p:nvPr/>
        </p:nvSpPr>
        <p:spPr>
          <a:xfrm>
            <a:off x="216024" y="1650866"/>
            <a:ext cx="4248472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28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Santiago 5:17, 18</a:t>
            </a:r>
          </a:p>
        </p:txBody>
      </p:sp>
      <p:sp>
        <p:nvSpPr>
          <p:cNvPr id="8" name="2 CuadroTexto">
            <a:extLst>
              <a:ext uri="{FF2B5EF4-FFF2-40B4-BE49-F238E27FC236}">
                <a16:creationId xmlns:a16="http://schemas.microsoft.com/office/drawing/2014/main" id="{F71EBC8B-70A6-6AC6-8E3E-77EE649E8BAA}"/>
              </a:ext>
            </a:extLst>
          </p:cNvPr>
          <p:cNvSpPr txBox="1"/>
          <p:nvPr/>
        </p:nvSpPr>
        <p:spPr>
          <a:xfrm>
            <a:off x="-1" y="2060848"/>
            <a:ext cx="4605449" cy="21645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Elías era hombre sujeto a pasiones semejantes a las nuestras, </a:t>
            </a:r>
            <a:r>
              <a:rPr lang="es-ES" sz="2400" dirty="0">
                <a:latin typeface="Calibri"/>
              </a:rPr>
              <a:t>y oró fervientemente para que no lloviese, y no llovió sobre la tierra por tres años y seis meses. Y otra vez oró, y el cielo dio lluvia, y la tierra produjo su fruto.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96D651F-896D-B765-FA02-D5B1CCB4D46E}"/>
              </a:ext>
            </a:extLst>
          </p:cNvPr>
          <p:cNvSpPr txBox="1"/>
          <p:nvPr/>
        </p:nvSpPr>
        <p:spPr>
          <a:xfrm>
            <a:off x="4606472" y="2492896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victoria: Elías ora y Dios manifiesta extraordinariamente su poder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7A8D85-0648-1B8C-D453-72EC282840A8}"/>
              </a:ext>
            </a:extLst>
          </p:cNvPr>
          <p:cNvSpPr txBox="1"/>
          <p:nvPr/>
        </p:nvSpPr>
        <p:spPr>
          <a:xfrm>
            <a:off x="4607496" y="3076004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problema: La amenaza de muerte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1D31844-AA11-88AA-019C-DC9B36E2318C}"/>
              </a:ext>
            </a:extLst>
          </p:cNvPr>
          <p:cNvSpPr txBox="1"/>
          <p:nvPr/>
        </p:nvSpPr>
        <p:spPr>
          <a:xfrm>
            <a:off x="4607496" y="3415456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reacción: “Basta ya, oh Jehová, quítame la vida”</a:t>
            </a:r>
          </a:p>
        </p:txBody>
      </p:sp>
      <p:sp>
        <p:nvSpPr>
          <p:cNvPr id="15" name="1 CuadroTexto">
            <a:extLst>
              <a:ext uri="{FF2B5EF4-FFF2-40B4-BE49-F238E27FC236}">
                <a16:creationId xmlns:a16="http://schemas.microsoft.com/office/drawing/2014/main" id="{BD36E33E-ECD0-3FA9-BD6B-D33A52BD2C98}"/>
              </a:ext>
            </a:extLst>
          </p:cNvPr>
          <p:cNvSpPr txBox="1"/>
          <p:nvPr/>
        </p:nvSpPr>
        <p:spPr>
          <a:xfrm>
            <a:off x="0" y="4210416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 Reyes 19:15</a:t>
            </a:r>
          </a:p>
        </p:txBody>
      </p:sp>
      <p:sp>
        <p:nvSpPr>
          <p:cNvPr id="17" name="2 CuadroTexto">
            <a:extLst>
              <a:ext uri="{FF2B5EF4-FFF2-40B4-BE49-F238E27FC236}">
                <a16:creationId xmlns:a16="http://schemas.microsoft.com/office/drawing/2014/main" id="{60CE50AD-D818-8200-AE45-A202AEA89EAA}"/>
              </a:ext>
            </a:extLst>
          </p:cNvPr>
          <p:cNvSpPr txBox="1"/>
          <p:nvPr/>
        </p:nvSpPr>
        <p:spPr>
          <a:xfrm>
            <a:off x="28151" y="4742331"/>
            <a:ext cx="4605449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Y le dio Jehová: Ve, vuélvete por tu camino, por el desierto de Damasco; y llegarás, y ungirás a Hazael por rey de Siria.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95650B6-3DC8-0DD9-07D1-848762B4F264}"/>
              </a:ext>
            </a:extLst>
          </p:cNvPr>
          <p:cNvSpPr txBox="1"/>
          <p:nvPr/>
        </p:nvSpPr>
        <p:spPr>
          <a:xfrm>
            <a:off x="4606472" y="3998895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falsa percepción: He fracasado, “sólo yo he quedado”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F4FD6D0-8B52-F775-D17B-4C4DC473ADFE}"/>
              </a:ext>
            </a:extLst>
          </p:cNvPr>
          <p:cNvSpPr txBox="1"/>
          <p:nvPr/>
        </p:nvSpPr>
        <p:spPr>
          <a:xfrm>
            <a:off x="4607861" y="4614388"/>
            <a:ext cx="4536504" cy="826765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razón: Elías era un hombre como nosotros, podía experimentar emociones intensas, cansancio y desánimo</a:t>
            </a:r>
          </a:p>
        </p:txBody>
      </p:sp>
    </p:spTree>
    <p:extLst>
      <p:ext uri="{BB962C8B-B14F-4D97-AF65-F5344CB8AC3E}">
        <p14:creationId xmlns:p14="http://schemas.microsoft.com/office/powerpoint/2010/main" val="3106924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797049-D068-084B-11FA-1F980C9D28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BD4AD955-9068-DC91-F6A2-4B6415FA7830}"/>
              </a:ext>
            </a:extLst>
          </p:cNvPr>
          <p:cNvSpPr txBox="1"/>
          <p:nvPr/>
        </p:nvSpPr>
        <p:spPr>
          <a:xfrm>
            <a:off x="2411760" y="0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 Reyes 18:37, 38</a:t>
            </a: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4084391F-A5FA-054A-942C-48121A3A7786}"/>
              </a:ext>
            </a:extLst>
          </p:cNvPr>
          <p:cNvSpPr txBox="1"/>
          <p:nvPr/>
        </p:nvSpPr>
        <p:spPr>
          <a:xfrm>
            <a:off x="-1" y="484569"/>
            <a:ext cx="9144001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Respóndeme, Jehová, respóndeme, para que conozca este pueblo que tú, oh Jehová, eres el Dios, y que tú vuelves a ti el corazón de ellos.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Entonces cayó fuego de Jehová, y consumió el holocausto, la leña, las piedras y el polvo, y aun lamió el agua que estaba en la zanja.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318A848-A017-08EA-ED68-27B18A13E232}"/>
              </a:ext>
            </a:extLst>
          </p:cNvPr>
          <p:cNvSpPr txBox="1"/>
          <p:nvPr/>
        </p:nvSpPr>
        <p:spPr>
          <a:xfrm>
            <a:off x="4607496" y="1813992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Profetas del Antiguo Testamento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65407D7-5BB4-9337-A7BB-071F358B9083}"/>
              </a:ext>
            </a:extLst>
          </p:cNvPr>
          <p:cNvSpPr txBox="1"/>
          <p:nvPr/>
        </p:nvSpPr>
        <p:spPr>
          <a:xfrm>
            <a:off x="4607496" y="2153444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humanidad de los profetas</a:t>
            </a:r>
          </a:p>
        </p:txBody>
      </p:sp>
      <p:sp>
        <p:nvSpPr>
          <p:cNvPr id="7" name="1 CuadroTexto">
            <a:extLst>
              <a:ext uri="{FF2B5EF4-FFF2-40B4-BE49-F238E27FC236}">
                <a16:creationId xmlns:a16="http://schemas.microsoft.com/office/drawing/2014/main" id="{FBCFB578-5671-F26F-B319-C2DDAD189C33}"/>
              </a:ext>
            </a:extLst>
          </p:cNvPr>
          <p:cNvSpPr txBox="1"/>
          <p:nvPr/>
        </p:nvSpPr>
        <p:spPr>
          <a:xfrm>
            <a:off x="216024" y="1650866"/>
            <a:ext cx="4248472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28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Santiago 5:17, 18</a:t>
            </a:r>
          </a:p>
        </p:txBody>
      </p:sp>
      <p:sp>
        <p:nvSpPr>
          <p:cNvPr id="8" name="2 CuadroTexto">
            <a:extLst>
              <a:ext uri="{FF2B5EF4-FFF2-40B4-BE49-F238E27FC236}">
                <a16:creationId xmlns:a16="http://schemas.microsoft.com/office/drawing/2014/main" id="{CE3CA54B-28E1-283D-8910-24797F15C196}"/>
              </a:ext>
            </a:extLst>
          </p:cNvPr>
          <p:cNvSpPr txBox="1"/>
          <p:nvPr/>
        </p:nvSpPr>
        <p:spPr>
          <a:xfrm>
            <a:off x="-1" y="2060848"/>
            <a:ext cx="4605449" cy="21645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Elías era hombre sujeto a pasiones semejantes a las nuestras, </a:t>
            </a:r>
            <a:r>
              <a:rPr lang="es-ES" sz="2400" dirty="0">
                <a:latin typeface="Calibri"/>
              </a:rPr>
              <a:t>y oró fervientemente para que no lloviese, y no llovió sobre la tierra por tres años y seis meses. Y otra vez oró, y el cielo dio lluvia, y la tierra produjo su fruto.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4E78FF7-339B-181B-1FAB-73C52B39F76F}"/>
              </a:ext>
            </a:extLst>
          </p:cNvPr>
          <p:cNvSpPr txBox="1"/>
          <p:nvPr/>
        </p:nvSpPr>
        <p:spPr>
          <a:xfrm>
            <a:off x="4606472" y="2492896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victoria: Elías ora y Dios manifiesta extraordinariamente su poder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C23128C-2D55-FCA3-07D8-FE6163DFDD9A}"/>
              </a:ext>
            </a:extLst>
          </p:cNvPr>
          <p:cNvSpPr txBox="1"/>
          <p:nvPr/>
        </p:nvSpPr>
        <p:spPr>
          <a:xfrm>
            <a:off x="4607496" y="3076004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problema: La amenaza de muerte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31AA388-636C-6390-2150-8F8E4C2C8AF9}"/>
              </a:ext>
            </a:extLst>
          </p:cNvPr>
          <p:cNvSpPr txBox="1"/>
          <p:nvPr/>
        </p:nvSpPr>
        <p:spPr>
          <a:xfrm>
            <a:off x="4607496" y="3415456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reacción: “Basta ya, oh Jehová, quítame la vida”</a:t>
            </a:r>
          </a:p>
        </p:txBody>
      </p:sp>
      <p:sp>
        <p:nvSpPr>
          <p:cNvPr id="15" name="1 CuadroTexto">
            <a:extLst>
              <a:ext uri="{FF2B5EF4-FFF2-40B4-BE49-F238E27FC236}">
                <a16:creationId xmlns:a16="http://schemas.microsoft.com/office/drawing/2014/main" id="{AC7E2F68-8EF9-685A-E4B2-4ED1274F02D4}"/>
              </a:ext>
            </a:extLst>
          </p:cNvPr>
          <p:cNvSpPr txBox="1"/>
          <p:nvPr/>
        </p:nvSpPr>
        <p:spPr>
          <a:xfrm>
            <a:off x="0" y="4210416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 Reyes 19:15</a:t>
            </a:r>
          </a:p>
        </p:txBody>
      </p:sp>
      <p:sp>
        <p:nvSpPr>
          <p:cNvPr id="17" name="2 CuadroTexto">
            <a:extLst>
              <a:ext uri="{FF2B5EF4-FFF2-40B4-BE49-F238E27FC236}">
                <a16:creationId xmlns:a16="http://schemas.microsoft.com/office/drawing/2014/main" id="{3DBC1D07-D84E-B9E1-9834-A94948B4E55D}"/>
              </a:ext>
            </a:extLst>
          </p:cNvPr>
          <p:cNvSpPr txBox="1"/>
          <p:nvPr/>
        </p:nvSpPr>
        <p:spPr>
          <a:xfrm>
            <a:off x="28151" y="4742331"/>
            <a:ext cx="4605449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le dio Jehová: Ve, vuélvete por tu camino, por el desierto de Damasco; </a:t>
            </a:r>
            <a:r>
              <a:rPr lang="es-ES" sz="2400" dirty="0">
                <a:latin typeface="Calibri"/>
              </a:rPr>
              <a:t>y llegarás, y ungirás a Hazael por rey de Siria.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801CBEA-292D-A394-75AC-1FB94F65388F}"/>
              </a:ext>
            </a:extLst>
          </p:cNvPr>
          <p:cNvSpPr txBox="1"/>
          <p:nvPr/>
        </p:nvSpPr>
        <p:spPr>
          <a:xfrm>
            <a:off x="4606472" y="3998895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falsa percepción: He fracasado, “sólo yo he quedado”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1DE68FE-2AA9-33E7-C471-C5821719A25D}"/>
              </a:ext>
            </a:extLst>
          </p:cNvPr>
          <p:cNvSpPr txBox="1"/>
          <p:nvPr/>
        </p:nvSpPr>
        <p:spPr>
          <a:xfrm>
            <a:off x="4607861" y="4614388"/>
            <a:ext cx="4536504" cy="826765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razón: Elías era un hombre como nosotros, podía experimentar emociones intensas, cansancio y desánimo</a:t>
            </a:r>
          </a:p>
        </p:txBody>
      </p:sp>
    </p:spTree>
    <p:extLst>
      <p:ext uri="{BB962C8B-B14F-4D97-AF65-F5344CB8AC3E}">
        <p14:creationId xmlns:p14="http://schemas.microsoft.com/office/powerpoint/2010/main" val="2380715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403D65-F24F-12EE-FA8A-A3F8AC112D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1A04DD60-F055-E1F0-D4C5-A904DD2D3618}"/>
              </a:ext>
            </a:extLst>
          </p:cNvPr>
          <p:cNvSpPr txBox="1"/>
          <p:nvPr/>
        </p:nvSpPr>
        <p:spPr>
          <a:xfrm>
            <a:off x="2411760" y="0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 Reyes 18:37, 38</a:t>
            </a: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5A5E14E4-31AC-F688-4954-406EDD6BD631}"/>
              </a:ext>
            </a:extLst>
          </p:cNvPr>
          <p:cNvSpPr txBox="1"/>
          <p:nvPr/>
        </p:nvSpPr>
        <p:spPr>
          <a:xfrm>
            <a:off x="-1" y="484569"/>
            <a:ext cx="9144001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Respóndeme, Jehová, respóndeme, para que conozca este pueblo que tú, oh Jehová, eres el Dios, y que tú vuelves a ti el corazón de ellos.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Entonces cayó fuego de Jehová, y consumió el holocausto, la leña, las piedras y el polvo, y aun lamió el agua que estaba en la zanja.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A6BC490-5293-512C-56B1-DCEE6249C99D}"/>
              </a:ext>
            </a:extLst>
          </p:cNvPr>
          <p:cNvSpPr txBox="1"/>
          <p:nvPr/>
        </p:nvSpPr>
        <p:spPr>
          <a:xfrm>
            <a:off x="4607496" y="1813992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Profetas del Antiguo Testamento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A14F2B2-C879-8DDF-3D5F-5F2120321641}"/>
              </a:ext>
            </a:extLst>
          </p:cNvPr>
          <p:cNvSpPr txBox="1"/>
          <p:nvPr/>
        </p:nvSpPr>
        <p:spPr>
          <a:xfrm>
            <a:off x="4607496" y="2153444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humanidad de los profetas</a:t>
            </a:r>
          </a:p>
        </p:txBody>
      </p:sp>
      <p:sp>
        <p:nvSpPr>
          <p:cNvPr id="7" name="1 CuadroTexto">
            <a:extLst>
              <a:ext uri="{FF2B5EF4-FFF2-40B4-BE49-F238E27FC236}">
                <a16:creationId xmlns:a16="http://schemas.microsoft.com/office/drawing/2014/main" id="{20FBA322-EA40-4D4C-3CAE-45E6C1FCE11B}"/>
              </a:ext>
            </a:extLst>
          </p:cNvPr>
          <p:cNvSpPr txBox="1"/>
          <p:nvPr/>
        </p:nvSpPr>
        <p:spPr>
          <a:xfrm>
            <a:off x="216024" y="1650866"/>
            <a:ext cx="4248472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28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Santiago 5:17, 18</a:t>
            </a:r>
          </a:p>
        </p:txBody>
      </p:sp>
      <p:sp>
        <p:nvSpPr>
          <p:cNvPr id="8" name="2 CuadroTexto">
            <a:extLst>
              <a:ext uri="{FF2B5EF4-FFF2-40B4-BE49-F238E27FC236}">
                <a16:creationId xmlns:a16="http://schemas.microsoft.com/office/drawing/2014/main" id="{85A19CEF-4EC6-D07B-E1DC-CFCEC7F9BD7E}"/>
              </a:ext>
            </a:extLst>
          </p:cNvPr>
          <p:cNvSpPr txBox="1"/>
          <p:nvPr/>
        </p:nvSpPr>
        <p:spPr>
          <a:xfrm>
            <a:off x="-1" y="2060848"/>
            <a:ext cx="4605449" cy="21645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Elías era hombre sujeto a pasiones semejantes a las nuestras, </a:t>
            </a:r>
            <a:r>
              <a:rPr lang="es-ES" sz="2400" dirty="0">
                <a:latin typeface="Calibri"/>
              </a:rPr>
              <a:t>y oró fervientemente para que no lloviese, y no llovió sobre la tierra por tres años y seis meses. Y otra vez oró, y el cielo dio lluvia, y la tierra produjo su fruto.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E80DEC9-1848-BA56-73A5-75A53FD3F429}"/>
              </a:ext>
            </a:extLst>
          </p:cNvPr>
          <p:cNvSpPr txBox="1"/>
          <p:nvPr/>
        </p:nvSpPr>
        <p:spPr>
          <a:xfrm>
            <a:off x="4606472" y="2492896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victoria: Elías ora y Dios manifiesta extraordinariamente su poder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8D9CAB1-4DE9-20DD-247A-D9C4AFEBF17A}"/>
              </a:ext>
            </a:extLst>
          </p:cNvPr>
          <p:cNvSpPr txBox="1"/>
          <p:nvPr/>
        </p:nvSpPr>
        <p:spPr>
          <a:xfrm>
            <a:off x="4607496" y="3076004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problema: La amenaza de muerte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4B51269-22D3-8A59-9A71-D7548390D90D}"/>
              </a:ext>
            </a:extLst>
          </p:cNvPr>
          <p:cNvSpPr txBox="1"/>
          <p:nvPr/>
        </p:nvSpPr>
        <p:spPr>
          <a:xfrm>
            <a:off x="4607496" y="3415456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reacción: “Basta ya, oh Jehová, quítame la vida”</a:t>
            </a:r>
          </a:p>
        </p:txBody>
      </p:sp>
      <p:sp>
        <p:nvSpPr>
          <p:cNvPr id="15" name="1 CuadroTexto">
            <a:extLst>
              <a:ext uri="{FF2B5EF4-FFF2-40B4-BE49-F238E27FC236}">
                <a16:creationId xmlns:a16="http://schemas.microsoft.com/office/drawing/2014/main" id="{31681AE5-A636-0DC7-A94B-7F245D72D648}"/>
              </a:ext>
            </a:extLst>
          </p:cNvPr>
          <p:cNvSpPr txBox="1"/>
          <p:nvPr/>
        </p:nvSpPr>
        <p:spPr>
          <a:xfrm>
            <a:off x="0" y="4210416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 Reyes 19:15</a:t>
            </a:r>
          </a:p>
        </p:txBody>
      </p:sp>
      <p:sp>
        <p:nvSpPr>
          <p:cNvPr id="17" name="2 CuadroTexto">
            <a:extLst>
              <a:ext uri="{FF2B5EF4-FFF2-40B4-BE49-F238E27FC236}">
                <a16:creationId xmlns:a16="http://schemas.microsoft.com/office/drawing/2014/main" id="{4303A269-BC30-4588-85D6-3CB2BA35986C}"/>
              </a:ext>
            </a:extLst>
          </p:cNvPr>
          <p:cNvSpPr txBox="1"/>
          <p:nvPr/>
        </p:nvSpPr>
        <p:spPr>
          <a:xfrm>
            <a:off x="28151" y="4742331"/>
            <a:ext cx="4605449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le dio Jehová: Ve, vuélvete por tu camino, por el desierto de Damasco;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llegarás, y ungirás a Hazael por rey de Siria.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014F04F-AE7A-BAB1-399C-6E59526A5415}"/>
              </a:ext>
            </a:extLst>
          </p:cNvPr>
          <p:cNvSpPr txBox="1"/>
          <p:nvPr/>
        </p:nvSpPr>
        <p:spPr>
          <a:xfrm>
            <a:off x="4606472" y="3998895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falsa percepción: He fracasado, “sólo yo he quedado”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DE92BE1-15F7-9A1E-3360-90B920993785}"/>
              </a:ext>
            </a:extLst>
          </p:cNvPr>
          <p:cNvSpPr txBox="1"/>
          <p:nvPr/>
        </p:nvSpPr>
        <p:spPr>
          <a:xfrm>
            <a:off x="4607861" y="4614388"/>
            <a:ext cx="4536504" cy="826765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razón: Elías era un hombre como nosotros, podía experimentar emociones intensas, cansancio y desánimo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FF36B3A-E815-1DCB-F8EE-2C1B7BE43B9D}"/>
              </a:ext>
            </a:extLst>
          </p:cNvPr>
          <p:cNvSpPr txBox="1"/>
          <p:nvPr/>
        </p:nvSpPr>
        <p:spPr>
          <a:xfrm>
            <a:off x="4605449" y="5422922"/>
            <a:ext cx="4538552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mensaje: </a:t>
            </a:r>
            <a:r>
              <a:rPr lang="es-ES" sz="1900" b="1" dirty="0">
                <a:solidFill>
                  <a:srgbClr val="C3F4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Vuelve a tu camino → no te rindas → cumple tu misión</a:t>
            </a:r>
          </a:p>
        </p:txBody>
      </p:sp>
    </p:spTree>
    <p:extLst>
      <p:ext uri="{BB962C8B-B14F-4D97-AF65-F5344CB8AC3E}">
        <p14:creationId xmlns:p14="http://schemas.microsoft.com/office/powerpoint/2010/main" val="292793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C6C395-9E7D-ACCE-7822-3559148809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90EE5C4D-8C31-B42D-2154-E70E5C825115}"/>
              </a:ext>
            </a:extLst>
          </p:cNvPr>
          <p:cNvSpPr txBox="1"/>
          <p:nvPr/>
        </p:nvSpPr>
        <p:spPr>
          <a:xfrm>
            <a:off x="2411760" y="0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 Reyes 18:37, 38</a:t>
            </a: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D8B19359-DC73-D54D-C64D-C681CE210D6B}"/>
              </a:ext>
            </a:extLst>
          </p:cNvPr>
          <p:cNvSpPr txBox="1"/>
          <p:nvPr/>
        </p:nvSpPr>
        <p:spPr>
          <a:xfrm>
            <a:off x="-1" y="484569"/>
            <a:ext cx="9144001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Respóndeme, Jehová, respóndeme, para que conozca este pueblo que tú, oh Jehová, eres el Dios, y que tú vuelves a ti el corazón de ellos.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Entonces cayó fuego de Jehová, y consumió el holocausto, la leña, las piedras y el polvo, y aun lamió el agua que estaba en la zanja.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9273D11-FD1A-6AB4-37FF-928A06D8A3AD}"/>
              </a:ext>
            </a:extLst>
          </p:cNvPr>
          <p:cNvSpPr txBox="1"/>
          <p:nvPr/>
        </p:nvSpPr>
        <p:spPr>
          <a:xfrm>
            <a:off x="4607496" y="1813992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Profetas del Antiguo Testamento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8825393-6EBF-1894-9963-7B93A1E639CD}"/>
              </a:ext>
            </a:extLst>
          </p:cNvPr>
          <p:cNvSpPr txBox="1"/>
          <p:nvPr/>
        </p:nvSpPr>
        <p:spPr>
          <a:xfrm>
            <a:off x="4607496" y="2153444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humanidad de los profetas</a:t>
            </a:r>
          </a:p>
        </p:txBody>
      </p:sp>
      <p:sp>
        <p:nvSpPr>
          <p:cNvPr id="7" name="1 CuadroTexto">
            <a:extLst>
              <a:ext uri="{FF2B5EF4-FFF2-40B4-BE49-F238E27FC236}">
                <a16:creationId xmlns:a16="http://schemas.microsoft.com/office/drawing/2014/main" id="{ABA4A086-41F7-AF18-1B9E-92A28A1C70D0}"/>
              </a:ext>
            </a:extLst>
          </p:cNvPr>
          <p:cNvSpPr txBox="1"/>
          <p:nvPr/>
        </p:nvSpPr>
        <p:spPr>
          <a:xfrm>
            <a:off x="216024" y="1650866"/>
            <a:ext cx="4248472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28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Santiago 5:17, 18</a:t>
            </a:r>
          </a:p>
        </p:txBody>
      </p:sp>
      <p:sp>
        <p:nvSpPr>
          <p:cNvPr id="8" name="2 CuadroTexto">
            <a:extLst>
              <a:ext uri="{FF2B5EF4-FFF2-40B4-BE49-F238E27FC236}">
                <a16:creationId xmlns:a16="http://schemas.microsoft.com/office/drawing/2014/main" id="{B7337683-5C2B-A446-4D90-7E191EF83481}"/>
              </a:ext>
            </a:extLst>
          </p:cNvPr>
          <p:cNvSpPr txBox="1"/>
          <p:nvPr/>
        </p:nvSpPr>
        <p:spPr>
          <a:xfrm>
            <a:off x="-1" y="2060848"/>
            <a:ext cx="4605449" cy="21645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Elías era hombre sujeto a pasiones semejantes a las nuestras, </a:t>
            </a:r>
            <a:r>
              <a:rPr lang="es-ES" sz="2400" dirty="0">
                <a:latin typeface="Calibri"/>
              </a:rPr>
              <a:t>y oró fervientemente para que no lloviese, y no llovió sobre la tierra por tres años y seis meses. Y otra vez oró, y el cielo dio lluvia, y la tierra produjo su fruto.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47D3B8C-C6E2-044A-FCC2-D4857580F420}"/>
              </a:ext>
            </a:extLst>
          </p:cNvPr>
          <p:cNvSpPr txBox="1"/>
          <p:nvPr/>
        </p:nvSpPr>
        <p:spPr>
          <a:xfrm>
            <a:off x="4606472" y="2492896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victoria: Elías ora y Dios manifiesta extraordinariamente su poder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CB84022-6A0E-5EA7-EA3C-B6C107656E30}"/>
              </a:ext>
            </a:extLst>
          </p:cNvPr>
          <p:cNvSpPr txBox="1"/>
          <p:nvPr/>
        </p:nvSpPr>
        <p:spPr>
          <a:xfrm>
            <a:off x="4607496" y="3076004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problema: La amenaza de muerte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04B2170-77F5-45F5-753A-058674140DBB}"/>
              </a:ext>
            </a:extLst>
          </p:cNvPr>
          <p:cNvSpPr txBox="1"/>
          <p:nvPr/>
        </p:nvSpPr>
        <p:spPr>
          <a:xfrm>
            <a:off x="4607496" y="3415456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reacción: “Basta ya, oh Jehová, quítame la vida”</a:t>
            </a:r>
          </a:p>
        </p:txBody>
      </p:sp>
      <p:sp>
        <p:nvSpPr>
          <p:cNvPr id="15" name="1 CuadroTexto">
            <a:extLst>
              <a:ext uri="{FF2B5EF4-FFF2-40B4-BE49-F238E27FC236}">
                <a16:creationId xmlns:a16="http://schemas.microsoft.com/office/drawing/2014/main" id="{853A2993-87F7-C4D9-8C93-1741A5AF3A8E}"/>
              </a:ext>
            </a:extLst>
          </p:cNvPr>
          <p:cNvSpPr txBox="1"/>
          <p:nvPr/>
        </p:nvSpPr>
        <p:spPr>
          <a:xfrm>
            <a:off x="0" y="4210416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 Reyes 19:15</a:t>
            </a:r>
          </a:p>
        </p:txBody>
      </p:sp>
      <p:sp>
        <p:nvSpPr>
          <p:cNvPr id="17" name="2 CuadroTexto">
            <a:extLst>
              <a:ext uri="{FF2B5EF4-FFF2-40B4-BE49-F238E27FC236}">
                <a16:creationId xmlns:a16="http://schemas.microsoft.com/office/drawing/2014/main" id="{94E031BA-5345-C498-5EFA-817B7B282284}"/>
              </a:ext>
            </a:extLst>
          </p:cNvPr>
          <p:cNvSpPr txBox="1"/>
          <p:nvPr/>
        </p:nvSpPr>
        <p:spPr>
          <a:xfrm>
            <a:off x="28151" y="4742331"/>
            <a:ext cx="4605449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le dio Jehová: Ve,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vuélvete por tu camino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, por el desierto de Damasco;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llegarás, y ungirás a Hazael por rey de Siria.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265E852-F4D5-9DD0-E232-AB5722D6F201}"/>
              </a:ext>
            </a:extLst>
          </p:cNvPr>
          <p:cNvSpPr txBox="1"/>
          <p:nvPr/>
        </p:nvSpPr>
        <p:spPr>
          <a:xfrm>
            <a:off x="4606472" y="3998895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falsa percepción: He fracasado, “sólo yo he quedado”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71FC0C8-3941-103D-BAEC-B8B3914562AD}"/>
              </a:ext>
            </a:extLst>
          </p:cNvPr>
          <p:cNvSpPr txBox="1"/>
          <p:nvPr/>
        </p:nvSpPr>
        <p:spPr>
          <a:xfrm>
            <a:off x="4607861" y="4614388"/>
            <a:ext cx="4536504" cy="826765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razón: Elías era un hombre como nosotros, podía experimentar emociones intensas, cansancio y desánimo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2C1D20F-4DF1-BF13-8CED-5CF1E4DA6B71}"/>
              </a:ext>
            </a:extLst>
          </p:cNvPr>
          <p:cNvSpPr txBox="1"/>
          <p:nvPr/>
        </p:nvSpPr>
        <p:spPr>
          <a:xfrm>
            <a:off x="4605449" y="5422922"/>
            <a:ext cx="4538552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mensaje: </a:t>
            </a:r>
            <a:r>
              <a:rPr lang="es-ES" sz="1900" b="1" dirty="0">
                <a:solidFill>
                  <a:srgbClr val="C3F4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Vuelve a tu camino → no te rindas → cumple tu misión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771A759-E71E-BD97-3EF4-23D8D3797E7C}"/>
              </a:ext>
            </a:extLst>
          </p:cNvPr>
          <p:cNvSpPr txBox="1"/>
          <p:nvPr/>
        </p:nvSpPr>
        <p:spPr>
          <a:xfrm>
            <a:off x="4604424" y="5421235"/>
            <a:ext cx="4538552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mensaje: Vuelve a tu camino </a:t>
            </a:r>
            <a:r>
              <a:rPr lang="es-ES" sz="1900" b="1" dirty="0">
                <a:solidFill>
                  <a:srgbClr val="C3F4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→ no te rindas → cumple tu misión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110EE1E-C456-F337-CA7B-17CEF9C6D2C5}"/>
              </a:ext>
            </a:extLst>
          </p:cNvPr>
          <p:cNvSpPr txBox="1"/>
          <p:nvPr/>
        </p:nvSpPr>
        <p:spPr>
          <a:xfrm>
            <a:off x="4603035" y="5431194"/>
            <a:ext cx="4538552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mensaje: Vuelve a tu camino → no te rindas </a:t>
            </a:r>
            <a:r>
              <a:rPr lang="es-ES" sz="1900" b="1" dirty="0">
                <a:solidFill>
                  <a:srgbClr val="C3F4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→ cumple tu misión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7D71379A-5B29-CC99-E9CB-E73FCD709B73}"/>
              </a:ext>
            </a:extLst>
          </p:cNvPr>
          <p:cNvCxnSpPr>
            <a:cxnSpLocks/>
          </p:cNvCxnSpPr>
          <p:nvPr/>
        </p:nvCxnSpPr>
        <p:spPr>
          <a:xfrm>
            <a:off x="1696077" y="5712264"/>
            <a:ext cx="1075723" cy="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3047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B4CBC8-5883-5CE3-1458-513523DF4D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8A046E90-2C86-6219-D401-50E078C738F5}"/>
              </a:ext>
            </a:extLst>
          </p:cNvPr>
          <p:cNvSpPr txBox="1"/>
          <p:nvPr/>
        </p:nvSpPr>
        <p:spPr>
          <a:xfrm>
            <a:off x="2411760" y="0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 Reyes 18:37, 38</a:t>
            </a: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B6684FC2-AB86-D67D-567F-2068DC3FB918}"/>
              </a:ext>
            </a:extLst>
          </p:cNvPr>
          <p:cNvSpPr txBox="1"/>
          <p:nvPr/>
        </p:nvSpPr>
        <p:spPr>
          <a:xfrm>
            <a:off x="-1" y="484569"/>
            <a:ext cx="9144001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Respóndeme, Jehová, respóndeme, para que conozca este pueblo que tú, oh Jehová, eres el Dios, y que tú vuelves a ti el corazón de ellos.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Entonces cayó fuego de Jehová, y consumió el holocausto, la leña, las piedras y el polvo, y aun lamió el agua que estaba en la zanja.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D5A91CA-F493-55D5-EC7E-592B4CE1B9D3}"/>
              </a:ext>
            </a:extLst>
          </p:cNvPr>
          <p:cNvSpPr txBox="1"/>
          <p:nvPr/>
        </p:nvSpPr>
        <p:spPr>
          <a:xfrm>
            <a:off x="4607496" y="1813992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Profetas del Antiguo Testamento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15ECA0D-8996-0E3D-7233-43F7336E15AB}"/>
              </a:ext>
            </a:extLst>
          </p:cNvPr>
          <p:cNvSpPr txBox="1"/>
          <p:nvPr/>
        </p:nvSpPr>
        <p:spPr>
          <a:xfrm>
            <a:off x="4607496" y="2153444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humanidad de los profetas</a:t>
            </a:r>
          </a:p>
        </p:txBody>
      </p:sp>
      <p:sp>
        <p:nvSpPr>
          <p:cNvPr id="7" name="1 CuadroTexto">
            <a:extLst>
              <a:ext uri="{FF2B5EF4-FFF2-40B4-BE49-F238E27FC236}">
                <a16:creationId xmlns:a16="http://schemas.microsoft.com/office/drawing/2014/main" id="{419922D8-E7CA-3735-CBA1-47D5819B69FB}"/>
              </a:ext>
            </a:extLst>
          </p:cNvPr>
          <p:cNvSpPr txBox="1"/>
          <p:nvPr/>
        </p:nvSpPr>
        <p:spPr>
          <a:xfrm>
            <a:off x="216024" y="1650866"/>
            <a:ext cx="4248472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28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Santiago 5:17, 18</a:t>
            </a:r>
          </a:p>
        </p:txBody>
      </p:sp>
      <p:sp>
        <p:nvSpPr>
          <p:cNvPr id="8" name="2 CuadroTexto">
            <a:extLst>
              <a:ext uri="{FF2B5EF4-FFF2-40B4-BE49-F238E27FC236}">
                <a16:creationId xmlns:a16="http://schemas.microsoft.com/office/drawing/2014/main" id="{979E173C-CB05-159B-E79A-A58A30C640B6}"/>
              </a:ext>
            </a:extLst>
          </p:cNvPr>
          <p:cNvSpPr txBox="1"/>
          <p:nvPr/>
        </p:nvSpPr>
        <p:spPr>
          <a:xfrm>
            <a:off x="-1" y="2060848"/>
            <a:ext cx="4605449" cy="21645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Elías era hombre sujeto a pasiones semejantes a las nuestras, </a:t>
            </a:r>
            <a:r>
              <a:rPr lang="es-ES" sz="2400" dirty="0">
                <a:latin typeface="Calibri"/>
              </a:rPr>
              <a:t>y oró fervientemente para que no lloviese, y no llovió sobre la tierra por tres años y seis meses. Y otra vez oró, y el cielo dio lluvia, y la tierra produjo su fruto.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7F2E15C-295C-E716-42F6-09A440840209}"/>
              </a:ext>
            </a:extLst>
          </p:cNvPr>
          <p:cNvSpPr txBox="1"/>
          <p:nvPr/>
        </p:nvSpPr>
        <p:spPr>
          <a:xfrm>
            <a:off x="4606472" y="2492896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victoria: Elías ora y Dios manifiesta extraordinariamente su poder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92B22D0-F607-60F9-4034-7BEF52DD36CE}"/>
              </a:ext>
            </a:extLst>
          </p:cNvPr>
          <p:cNvSpPr txBox="1"/>
          <p:nvPr/>
        </p:nvSpPr>
        <p:spPr>
          <a:xfrm>
            <a:off x="4607496" y="3076004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problema: La amenaza de muerte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211E453-3671-CAB0-7028-EDFD1A2434ED}"/>
              </a:ext>
            </a:extLst>
          </p:cNvPr>
          <p:cNvSpPr txBox="1"/>
          <p:nvPr/>
        </p:nvSpPr>
        <p:spPr>
          <a:xfrm>
            <a:off x="4607496" y="3415456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reacción: “Basta ya, oh Jehová, quítame la vida”</a:t>
            </a:r>
          </a:p>
        </p:txBody>
      </p:sp>
      <p:sp>
        <p:nvSpPr>
          <p:cNvPr id="15" name="1 CuadroTexto">
            <a:extLst>
              <a:ext uri="{FF2B5EF4-FFF2-40B4-BE49-F238E27FC236}">
                <a16:creationId xmlns:a16="http://schemas.microsoft.com/office/drawing/2014/main" id="{84E6FB9A-DF3B-6FBC-687B-1490534B4DB2}"/>
              </a:ext>
            </a:extLst>
          </p:cNvPr>
          <p:cNvSpPr txBox="1"/>
          <p:nvPr/>
        </p:nvSpPr>
        <p:spPr>
          <a:xfrm>
            <a:off x="0" y="4210416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 Reyes 19:15</a:t>
            </a:r>
          </a:p>
        </p:txBody>
      </p:sp>
      <p:sp>
        <p:nvSpPr>
          <p:cNvPr id="17" name="2 CuadroTexto">
            <a:extLst>
              <a:ext uri="{FF2B5EF4-FFF2-40B4-BE49-F238E27FC236}">
                <a16:creationId xmlns:a16="http://schemas.microsoft.com/office/drawing/2014/main" id="{0C63903C-9FEC-7071-22A3-B037E8C02EC8}"/>
              </a:ext>
            </a:extLst>
          </p:cNvPr>
          <p:cNvSpPr txBox="1"/>
          <p:nvPr/>
        </p:nvSpPr>
        <p:spPr>
          <a:xfrm>
            <a:off x="28151" y="4742331"/>
            <a:ext cx="4605449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le dio Jehová: Ve,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vuélvete por tu camino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, por el desierto de Damasco;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llegarás, y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ungirás a Hazael por rey de Siria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71D30D9-1C08-56F9-29B9-E7A5F4D3F324}"/>
              </a:ext>
            </a:extLst>
          </p:cNvPr>
          <p:cNvSpPr txBox="1"/>
          <p:nvPr/>
        </p:nvSpPr>
        <p:spPr>
          <a:xfrm>
            <a:off x="4606472" y="3998895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falsa percepción: He fracasado, “sólo yo he quedado”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0EDE8DB-82E4-BA01-D7D4-6141ABF914A6}"/>
              </a:ext>
            </a:extLst>
          </p:cNvPr>
          <p:cNvSpPr txBox="1"/>
          <p:nvPr/>
        </p:nvSpPr>
        <p:spPr>
          <a:xfrm>
            <a:off x="4607861" y="4614388"/>
            <a:ext cx="4536504" cy="826765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razón: Elías era un hombre como nosotros, podía experimentar emociones intensas, cansancio y desánimo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3DE49C4-DF51-F750-EF13-FB2CFACCDE2B}"/>
              </a:ext>
            </a:extLst>
          </p:cNvPr>
          <p:cNvSpPr txBox="1"/>
          <p:nvPr/>
        </p:nvSpPr>
        <p:spPr>
          <a:xfrm>
            <a:off x="4605449" y="5422922"/>
            <a:ext cx="4538552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mensaje: </a:t>
            </a:r>
            <a:r>
              <a:rPr lang="es-ES" sz="1900" b="1" dirty="0">
                <a:solidFill>
                  <a:srgbClr val="C3F4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Vuelve a tu camino → no te rindas → cumple tu misión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AB37D4F-2C38-64E2-6652-88B9E02146E8}"/>
              </a:ext>
            </a:extLst>
          </p:cNvPr>
          <p:cNvSpPr txBox="1"/>
          <p:nvPr/>
        </p:nvSpPr>
        <p:spPr>
          <a:xfrm>
            <a:off x="4604424" y="5421235"/>
            <a:ext cx="4538552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mensaje: Vuelve a tu camino </a:t>
            </a:r>
            <a:r>
              <a:rPr lang="es-ES" sz="1900" b="1" dirty="0">
                <a:solidFill>
                  <a:srgbClr val="C3F4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→ no te rindas → cumple tu misión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ABF0F55-9713-5FA3-62B9-4B57DA733AA6}"/>
              </a:ext>
            </a:extLst>
          </p:cNvPr>
          <p:cNvSpPr txBox="1"/>
          <p:nvPr/>
        </p:nvSpPr>
        <p:spPr>
          <a:xfrm>
            <a:off x="4603035" y="5431194"/>
            <a:ext cx="4538552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mensaje: Vuelve a tu camino → no te rindas </a:t>
            </a:r>
            <a:r>
              <a:rPr lang="es-ES" sz="1900" b="1" dirty="0">
                <a:solidFill>
                  <a:srgbClr val="C3F4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→ cumple tu misión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93B5B2B2-14A1-8B39-5DF6-6370090F2EBF}"/>
              </a:ext>
            </a:extLst>
          </p:cNvPr>
          <p:cNvCxnSpPr>
            <a:cxnSpLocks/>
          </p:cNvCxnSpPr>
          <p:nvPr/>
        </p:nvCxnSpPr>
        <p:spPr>
          <a:xfrm>
            <a:off x="1696077" y="5712264"/>
            <a:ext cx="1075723" cy="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E544DC8C-610E-88CF-E787-DAD69B34A33C}"/>
              </a:ext>
            </a:extLst>
          </p:cNvPr>
          <p:cNvSpPr txBox="1"/>
          <p:nvPr/>
        </p:nvSpPr>
        <p:spPr>
          <a:xfrm>
            <a:off x="4603035" y="5431194"/>
            <a:ext cx="4538552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mensaje: Vuelve a tu camino → no te rindas → cumple tu misión</a:t>
            </a:r>
          </a:p>
        </p:txBody>
      </p:sp>
    </p:spTree>
    <p:extLst>
      <p:ext uri="{BB962C8B-B14F-4D97-AF65-F5344CB8AC3E}">
        <p14:creationId xmlns:p14="http://schemas.microsoft.com/office/powerpoint/2010/main" val="957297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C94589-9234-3DDD-4109-1862E66362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2 CuadroTexto">
            <a:extLst>
              <a:ext uri="{FF2B5EF4-FFF2-40B4-BE49-F238E27FC236}">
                <a16:creationId xmlns:a16="http://schemas.microsoft.com/office/drawing/2014/main" id="{639486B3-54B0-1594-4BB3-E8D0E73229FE}"/>
              </a:ext>
            </a:extLst>
          </p:cNvPr>
          <p:cNvSpPr txBox="1"/>
          <p:nvPr/>
        </p:nvSpPr>
        <p:spPr>
          <a:xfrm>
            <a:off x="-1" y="4870087"/>
            <a:ext cx="9144001" cy="19432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Y aconteció al tercer año, que Josafat rey de Judá descendió al rey de Israel. Y el rey de Israel dijo a sus siervos: ¿No sabéis que </a:t>
            </a:r>
            <a:r>
              <a:rPr lang="es-ES" sz="2400" dirty="0" err="1">
                <a:latin typeface="Calibri"/>
              </a:rPr>
              <a:t>Ramot</a:t>
            </a:r>
            <a:r>
              <a:rPr lang="es-ES" sz="2400" dirty="0">
                <a:latin typeface="Calibri"/>
              </a:rPr>
              <a:t> de Galaad es nuestra, y nosotros no hemos hecho nada para tomarla de mano del rey de Siria? Y dijo a Josafat: ¿Quieres venir conmigo a pelear contra </a:t>
            </a:r>
            <a:r>
              <a:rPr lang="es-ES" sz="2400" dirty="0" err="1">
                <a:latin typeface="Calibri"/>
              </a:rPr>
              <a:t>Ramot</a:t>
            </a:r>
            <a:r>
              <a:rPr lang="es-ES" sz="2400" dirty="0">
                <a:latin typeface="Calibri"/>
              </a:rPr>
              <a:t> de Galaad? Y Josafat respondió al rey de Israel: Yo soy como tú, y mi pueblo como tu pueblo, y mis caballos como tus caballos.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147785D-F42F-2409-3108-5774E87B88A5}"/>
              </a:ext>
            </a:extLst>
          </p:cNvPr>
          <p:cNvSpPr txBox="1"/>
          <p:nvPr/>
        </p:nvSpPr>
        <p:spPr>
          <a:xfrm>
            <a:off x="4607496" y="1813992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Profetas del Antiguo Testamento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79D2AF7-68DB-3D63-4DCB-F5C0208C026D}"/>
              </a:ext>
            </a:extLst>
          </p:cNvPr>
          <p:cNvSpPr txBox="1"/>
          <p:nvPr/>
        </p:nvSpPr>
        <p:spPr>
          <a:xfrm>
            <a:off x="4607496" y="2153444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humanidad de los profetas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8F1B128-B8B9-19B9-1B14-14E0652F340C}"/>
              </a:ext>
            </a:extLst>
          </p:cNvPr>
          <p:cNvSpPr txBox="1"/>
          <p:nvPr/>
        </p:nvSpPr>
        <p:spPr>
          <a:xfrm>
            <a:off x="4603035" y="251094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Identificando a los verdaderos profetas</a:t>
            </a:r>
          </a:p>
        </p:txBody>
      </p:sp>
      <p:sp>
        <p:nvSpPr>
          <p:cNvPr id="20" name="1 CuadroTexto">
            <a:extLst>
              <a:ext uri="{FF2B5EF4-FFF2-40B4-BE49-F238E27FC236}">
                <a16:creationId xmlns:a16="http://schemas.microsoft.com/office/drawing/2014/main" id="{0784BC99-1A09-9C34-AA40-86E4A34581C5}"/>
              </a:ext>
            </a:extLst>
          </p:cNvPr>
          <p:cNvSpPr txBox="1"/>
          <p:nvPr/>
        </p:nvSpPr>
        <p:spPr>
          <a:xfrm>
            <a:off x="2447763" y="4325788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 Reyes 22:2-4</a:t>
            </a:r>
          </a:p>
        </p:txBody>
      </p:sp>
    </p:spTree>
    <p:extLst>
      <p:ext uri="{BB962C8B-B14F-4D97-AF65-F5344CB8AC3E}">
        <p14:creationId xmlns:p14="http://schemas.microsoft.com/office/powerpoint/2010/main" val="4108626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 animBg="1"/>
      <p:bldP spid="2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A09954-A009-C42F-36CE-9558DB24F3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2 CuadroTexto">
            <a:extLst>
              <a:ext uri="{FF2B5EF4-FFF2-40B4-BE49-F238E27FC236}">
                <a16:creationId xmlns:a16="http://schemas.microsoft.com/office/drawing/2014/main" id="{BC4A4E05-282E-5387-3753-39E3A32E0F22}"/>
              </a:ext>
            </a:extLst>
          </p:cNvPr>
          <p:cNvSpPr txBox="1"/>
          <p:nvPr/>
        </p:nvSpPr>
        <p:spPr>
          <a:xfrm>
            <a:off x="-1" y="4870087"/>
            <a:ext cx="9144001" cy="19432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aconteció al tercer año, que Josafat rey de Judá descendió al rey de Israel.</a:t>
            </a:r>
            <a:r>
              <a:rPr lang="es-ES" sz="2400" dirty="0">
                <a:latin typeface="Calibri"/>
              </a:rPr>
              <a:t> Y el rey de Israel dijo a sus siervos: ¿No sabéis que </a:t>
            </a:r>
            <a:r>
              <a:rPr lang="es-ES" sz="2400" dirty="0" err="1">
                <a:latin typeface="Calibri"/>
              </a:rPr>
              <a:t>Ramot</a:t>
            </a:r>
            <a:r>
              <a:rPr lang="es-ES" sz="2400" dirty="0">
                <a:latin typeface="Calibri"/>
              </a:rPr>
              <a:t> de Galaad es nuestra, y nosotros no hemos hecho nada para tomarla de mano del rey de Siria? Y dijo a Josafat: ¿Quieres venir conmigo a pelear contra </a:t>
            </a:r>
            <a:r>
              <a:rPr lang="es-ES" sz="2400" dirty="0" err="1">
                <a:latin typeface="Calibri"/>
              </a:rPr>
              <a:t>Ramot</a:t>
            </a:r>
            <a:r>
              <a:rPr lang="es-ES" sz="2400" dirty="0">
                <a:latin typeface="Calibri"/>
              </a:rPr>
              <a:t> de Galaad? Y Josafat respondió al rey de Israel: Yo soy como tú, y mi pueblo como tu pueblo, y mis caballos como tus caballos.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B18ECA6-6374-77E8-C262-C2F3714B41EE}"/>
              </a:ext>
            </a:extLst>
          </p:cNvPr>
          <p:cNvSpPr txBox="1"/>
          <p:nvPr/>
        </p:nvSpPr>
        <p:spPr>
          <a:xfrm>
            <a:off x="4607496" y="1813992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Profetas del Antiguo Testamento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13A1D2F-30AF-DB79-F978-A5D23F660535}"/>
              </a:ext>
            </a:extLst>
          </p:cNvPr>
          <p:cNvSpPr txBox="1"/>
          <p:nvPr/>
        </p:nvSpPr>
        <p:spPr>
          <a:xfrm>
            <a:off x="4607496" y="2153444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humanidad de los profetas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9728393-C06A-282C-E8D7-468985F65E6F}"/>
              </a:ext>
            </a:extLst>
          </p:cNvPr>
          <p:cNvSpPr txBox="1"/>
          <p:nvPr/>
        </p:nvSpPr>
        <p:spPr>
          <a:xfrm>
            <a:off x="4603035" y="251094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Identificando a los verdaderos profetas</a:t>
            </a:r>
          </a:p>
        </p:txBody>
      </p:sp>
      <p:sp>
        <p:nvSpPr>
          <p:cNvPr id="3" name="1 CuadroTexto">
            <a:extLst>
              <a:ext uri="{FF2B5EF4-FFF2-40B4-BE49-F238E27FC236}">
                <a16:creationId xmlns:a16="http://schemas.microsoft.com/office/drawing/2014/main" id="{DBC7CFD0-14C7-A183-4AFD-C91A91A5B789}"/>
              </a:ext>
            </a:extLst>
          </p:cNvPr>
          <p:cNvSpPr txBox="1"/>
          <p:nvPr/>
        </p:nvSpPr>
        <p:spPr>
          <a:xfrm>
            <a:off x="2447763" y="4325788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 Reyes 22:2-4</a:t>
            </a:r>
          </a:p>
        </p:txBody>
      </p:sp>
    </p:spTree>
    <p:extLst>
      <p:ext uri="{BB962C8B-B14F-4D97-AF65-F5344CB8AC3E}">
        <p14:creationId xmlns:p14="http://schemas.microsoft.com/office/powerpoint/2010/main" val="21553174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0FCBB7-B181-B896-E53F-0CB1C446E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2 CuadroTexto">
            <a:extLst>
              <a:ext uri="{FF2B5EF4-FFF2-40B4-BE49-F238E27FC236}">
                <a16:creationId xmlns:a16="http://schemas.microsoft.com/office/drawing/2014/main" id="{411B1B19-B90A-84E5-C1F3-FED9AA459132}"/>
              </a:ext>
            </a:extLst>
          </p:cNvPr>
          <p:cNvSpPr txBox="1"/>
          <p:nvPr/>
        </p:nvSpPr>
        <p:spPr>
          <a:xfrm>
            <a:off x="-1" y="4870087"/>
            <a:ext cx="9144001" cy="19432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aconteció al tercer año, que Josafat rey de Judá descendió al rey de Israel.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el rey de Israel dijo a sus siervos: ¿No sabéis que </a:t>
            </a:r>
            <a:r>
              <a:rPr lang="es-ES" sz="2400" dirty="0" err="1">
                <a:solidFill>
                  <a:srgbClr val="00B0F0"/>
                </a:solidFill>
                <a:latin typeface="Calibri"/>
              </a:rPr>
              <a:t>Ramot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 de Galaad es nuestra, y nosotros no hemos hecho nada para tomarla de mano del rey de Siria?</a:t>
            </a:r>
            <a:r>
              <a:rPr lang="es-ES" sz="2400" dirty="0">
                <a:latin typeface="Calibri"/>
              </a:rPr>
              <a:t> Y dijo a Josafat: ¿Quieres venir conmigo a pelear contra </a:t>
            </a:r>
            <a:r>
              <a:rPr lang="es-ES" sz="2400" dirty="0" err="1">
                <a:latin typeface="Calibri"/>
              </a:rPr>
              <a:t>Ramot</a:t>
            </a:r>
            <a:r>
              <a:rPr lang="es-ES" sz="2400" dirty="0">
                <a:latin typeface="Calibri"/>
              </a:rPr>
              <a:t> de Galaad? Y Josafat respondió al rey de Israel: Yo soy como tú, y mi pueblo como tu pueblo, y mis caballos como tus caballos.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FC7A5FC-31CC-A42E-8B51-E4C61DF2A8C1}"/>
              </a:ext>
            </a:extLst>
          </p:cNvPr>
          <p:cNvSpPr txBox="1"/>
          <p:nvPr/>
        </p:nvSpPr>
        <p:spPr>
          <a:xfrm>
            <a:off x="4607496" y="1813992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Profetas del Antiguo Testamento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3117ADF-7B9E-939A-DBEC-8195DC68C309}"/>
              </a:ext>
            </a:extLst>
          </p:cNvPr>
          <p:cNvSpPr txBox="1"/>
          <p:nvPr/>
        </p:nvSpPr>
        <p:spPr>
          <a:xfrm>
            <a:off x="4607496" y="2153444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humanidad de los profetas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3A41DA4-7EC4-7568-7DB8-D51F52567CE2}"/>
              </a:ext>
            </a:extLst>
          </p:cNvPr>
          <p:cNvSpPr txBox="1"/>
          <p:nvPr/>
        </p:nvSpPr>
        <p:spPr>
          <a:xfrm>
            <a:off x="4603035" y="251094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Identificando a los verdaderos profetas</a:t>
            </a:r>
          </a:p>
        </p:txBody>
      </p:sp>
      <p:sp>
        <p:nvSpPr>
          <p:cNvPr id="3" name="1 CuadroTexto">
            <a:extLst>
              <a:ext uri="{FF2B5EF4-FFF2-40B4-BE49-F238E27FC236}">
                <a16:creationId xmlns:a16="http://schemas.microsoft.com/office/drawing/2014/main" id="{64F0ECFE-A74B-319B-42E1-F5EB0FA4B06F}"/>
              </a:ext>
            </a:extLst>
          </p:cNvPr>
          <p:cNvSpPr txBox="1"/>
          <p:nvPr/>
        </p:nvSpPr>
        <p:spPr>
          <a:xfrm>
            <a:off x="2447763" y="4325788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 Reyes 22:2-4</a:t>
            </a:r>
          </a:p>
        </p:txBody>
      </p:sp>
    </p:spTree>
    <p:extLst>
      <p:ext uri="{BB962C8B-B14F-4D97-AF65-F5344CB8AC3E}">
        <p14:creationId xmlns:p14="http://schemas.microsoft.com/office/powerpoint/2010/main" val="17581694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1ACEA4-8D6D-50AB-119E-3438E289F2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2 CuadroTexto">
            <a:extLst>
              <a:ext uri="{FF2B5EF4-FFF2-40B4-BE49-F238E27FC236}">
                <a16:creationId xmlns:a16="http://schemas.microsoft.com/office/drawing/2014/main" id="{2B58D901-EF99-6F36-1575-E910A22BFC7B}"/>
              </a:ext>
            </a:extLst>
          </p:cNvPr>
          <p:cNvSpPr txBox="1"/>
          <p:nvPr/>
        </p:nvSpPr>
        <p:spPr>
          <a:xfrm>
            <a:off x="-1" y="4870087"/>
            <a:ext cx="9144001" cy="19432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aconteció al tercer año, que Josafat rey de Judá descendió al rey de Israel.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el rey de Israel dijo a sus siervos: ¿No sabéis que </a:t>
            </a:r>
            <a:r>
              <a:rPr lang="es-ES" sz="2400" dirty="0" err="1">
                <a:solidFill>
                  <a:srgbClr val="00B0F0"/>
                </a:solidFill>
                <a:latin typeface="Calibri"/>
              </a:rPr>
              <a:t>Ramot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 de Galaad es nuestra, y nosotros no hemos hecho nada para tomarla de mano del rey de Siria?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Y dijo a Josafat: ¿Quieres venir conmigo a pelear contra </a:t>
            </a:r>
            <a:r>
              <a:rPr lang="es-ES" sz="2400" dirty="0" err="1">
                <a:solidFill>
                  <a:srgbClr val="FFFF00"/>
                </a:solidFill>
                <a:latin typeface="Calibri"/>
              </a:rPr>
              <a:t>Ramot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 de Galaad? </a:t>
            </a:r>
            <a:r>
              <a:rPr lang="es-ES" sz="2400" dirty="0">
                <a:latin typeface="Calibri"/>
              </a:rPr>
              <a:t>Y Josafat respondió al rey de Israel: Yo soy como tú, y mi pueblo como tu pueblo, y mis caballos como tus caballos.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9115074-25C6-7F59-E1CF-6FB8948F36FD}"/>
              </a:ext>
            </a:extLst>
          </p:cNvPr>
          <p:cNvSpPr txBox="1"/>
          <p:nvPr/>
        </p:nvSpPr>
        <p:spPr>
          <a:xfrm>
            <a:off x="4607496" y="1813992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Profetas del Antiguo Testamento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60D766D-08B5-631E-0655-CB913D77F946}"/>
              </a:ext>
            </a:extLst>
          </p:cNvPr>
          <p:cNvSpPr txBox="1"/>
          <p:nvPr/>
        </p:nvSpPr>
        <p:spPr>
          <a:xfrm>
            <a:off x="4607496" y="2153444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humanidad de los profetas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FB47CEF-0609-18CD-F5CD-6EF054D4CBC4}"/>
              </a:ext>
            </a:extLst>
          </p:cNvPr>
          <p:cNvSpPr txBox="1"/>
          <p:nvPr/>
        </p:nvSpPr>
        <p:spPr>
          <a:xfrm>
            <a:off x="4603035" y="251094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Identificando a los verdaderos profetas</a:t>
            </a:r>
          </a:p>
        </p:txBody>
      </p:sp>
      <p:sp>
        <p:nvSpPr>
          <p:cNvPr id="3" name="1 CuadroTexto">
            <a:extLst>
              <a:ext uri="{FF2B5EF4-FFF2-40B4-BE49-F238E27FC236}">
                <a16:creationId xmlns:a16="http://schemas.microsoft.com/office/drawing/2014/main" id="{99A65AB0-4092-9C22-2744-E2C1D0A3F4CD}"/>
              </a:ext>
            </a:extLst>
          </p:cNvPr>
          <p:cNvSpPr txBox="1"/>
          <p:nvPr/>
        </p:nvSpPr>
        <p:spPr>
          <a:xfrm>
            <a:off x="2447763" y="4325788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 Reyes 22:2-4</a:t>
            </a:r>
          </a:p>
        </p:txBody>
      </p:sp>
    </p:spTree>
    <p:extLst>
      <p:ext uri="{BB962C8B-B14F-4D97-AF65-F5344CB8AC3E}">
        <p14:creationId xmlns:p14="http://schemas.microsoft.com/office/powerpoint/2010/main" val="407555440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38BCDA-F91A-2FAA-1B65-D8B8D72DA6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29B2BCB1-96E7-1F35-7386-005A671E9608}"/>
              </a:ext>
            </a:extLst>
          </p:cNvPr>
          <p:cNvSpPr txBox="1"/>
          <p:nvPr/>
        </p:nvSpPr>
        <p:spPr>
          <a:xfrm>
            <a:off x="2447763" y="4325788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 Reyes 22:2-4</a:t>
            </a: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2128D388-CA83-E94F-7FE4-A6FA50225DFE}"/>
              </a:ext>
            </a:extLst>
          </p:cNvPr>
          <p:cNvSpPr txBox="1"/>
          <p:nvPr/>
        </p:nvSpPr>
        <p:spPr>
          <a:xfrm>
            <a:off x="-1" y="4870087"/>
            <a:ext cx="9144001" cy="19432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aconteció al tercer año, que Josafat rey de Judá descendió al rey de Israel.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el rey de Israel dijo a sus siervos: ¿No sabéis que </a:t>
            </a:r>
            <a:r>
              <a:rPr lang="es-ES" sz="2400" dirty="0" err="1">
                <a:solidFill>
                  <a:srgbClr val="00B0F0"/>
                </a:solidFill>
                <a:latin typeface="Calibri"/>
              </a:rPr>
              <a:t>Ramot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 de Galaad es nuestra, y nosotros no hemos hecho nada para tomarla de mano del rey de Siria?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Y dijo a Josafat: ¿Quieres venir conmigo a pelear contra </a:t>
            </a:r>
            <a:r>
              <a:rPr lang="es-ES" sz="2400" dirty="0" err="1">
                <a:solidFill>
                  <a:srgbClr val="FFFF00"/>
                </a:solidFill>
                <a:latin typeface="Calibri"/>
              </a:rPr>
              <a:t>Ramot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 de Galaad?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Josafat respondió al rey de Israel: Yo soy como tú, y mi pueblo como tu pueblo, y mis caballos como tus caballos.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AD8E4C6-3163-FFA9-D2EC-3F9E03FC4289}"/>
              </a:ext>
            </a:extLst>
          </p:cNvPr>
          <p:cNvSpPr txBox="1"/>
          <p:nvPr/>
        </p:nvSpPr>
        <p:spPr>
          <a:xfrm>
            <a:off x="4607496" y="1813992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Profetas del Antiguo Testamento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78DD9D5-F083-5B21-48A0-6DDADB18A4E0}"/>
              </a:ext>
            </a:extLst>
          </p:cNvPr>
          <p:cNvSpPr txBox="1"/>
          <p:nvPr/>
        </p:nvSpPr>
        <p:spPr>
          <a:xfrm>
            <a:off x="4607496" y="2153444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humanidad de los profetas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2808D23-E650-1350-BB42-0B4AE4E1B385}"/>
              </a:ext>
            </a:extLst>
          </p:cNvPr>
          <p:cNvSpPr txBox="1"/>
          <p:nvPr/>
        </p:nvSpPr>
        <p:spPr>
          <a:xfrm>
            <a:off x="4603035" y="251094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Identificando a los verdaderos profetas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D07887D3-4818-1A5E-1F90-8DB9BAB6C750}"/>
              </a:ext>
            </a:extLst>
          </p:cNvPr>
          <p:cNvSpPr txBox="1"/>
          <p:nvPr/>
        </p:nvSpPr>
        <p:spPr>
          <a:xfrm>
            <a:off x="2600163" y="5308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 Reyes 22:5</a:t>
            </a:r>
          </a:p>
        </p:txBody>
      </p:sp>
      <p:sp>
        <p:nvSpPr>
          <p:cNvPr id="3" name="2 CuadroTexto">
            <a:extLst>
              <a:ext uri="{FF2B5EF4-FFF2-40B4-BE49-F238E27FC236}">
                <a16:creationId xmlns:a16="http://schemas.microsoft.com/office/drawing/2014/main" id="{47117756-7553-4153-ECDE-D65C484D5051}"/>
              </a:ext>
            </a:extLst>
          </p:cNvPr>
          <p:cNvSpPr txBox="1"/>
          <p:nvPr/>
        </p:nvSpPr>
        <p:spPr>
          <a:xfrm>
            <a:off x="35496" y="549607"/>
            <a:ext cx="9144001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Dijo luego Josafat al rey de Israel: Yo te ruego que consultes hoy la palabra de Jehová.</a:t>
            </a:r>
          </a:p>
        </p:txBody>
      </p:sp>
    </p:spTree>
    <p:extLst>
      <p:ext uri="{BB962C8B-B14F-4D97-AF65-F5344CB8AC3E}">
        <p14:creationId xmlns:p14="http://schemas.microsoft.com/office/powerpoint/2010/main" val="766253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8F2CBE-3AD8-DE50-6301-9947601B56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93529490-6342-3362-6E1C-6F6FEFA51FE8}"/>
              </a:ext>
            </a:extLst>
          </p:cNvPr>
          <p:cNvSpPr txBox="1"/>
          <p:nvPr/>
        </p:nvSpPr>
        <p:spPr>
          <a:xfrm>
            <a:off x="2447763" y="4325788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 Reyes 22:2-4</a:t>
            </a: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0BEFEA69-DDD7-0816-9685-C8342C7F730F}"/>
              </a:ext>
            </a:extLst>
          </p:cNvPr>
          <p:cNvSpPr txBox="1"/>
          <p:nvPr/>
        </p:nvSpPr>
        <p:spPr>
          <a:xfrm>
            <a:off x="-1" y="4870087"/>
            <a:ext cx="9144001" cy="19432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aconteció al tercer año, que Josafat rey de Judá descendió al rey de Israel.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el rey de Israel dijo a sus siervos: ¿No sabéis que </a:t>
            </a:r>
            <a:r>
              <a:rPr lang="es-ES" sz="2400" dirty="0" err="1">
                <a:solidFill>
                  <a:srgbClr val="00B0F0"/>
                </a:solidFill>
                <a:latin typeface="Calibri"/>
              </a:rPr>
              <a:t>Ramot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 de Galaad es nuestra, y nosotros no hemos hecho nada para tomarla de mano del rey de Siria?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Y dijo a Josafat: ¿Quieres venir conmigo a pelear contra </a:t>
            </a:r>
            <a:r>
              <a:rPr lang="es-ES" sz="2400" dirty="0" err="1">
                <a:solidFill>
                  <a:srgbClr val="FFFF00"/>
                </a:solidFill>
                <a:latin typeface="Calibri"/>
              </a:rPr>
              <a:t>Ramot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 de Galaad?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Josafat respondió al rey de Israel: Yo soy como tú, y mi pueblo como tu pueblo, y mis caballos como tus caballos.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2B40031-4B1F-A94E-FDFB-3C4A658EF1DB}"/>
              </a:ext>
            </a:extLst>
          </p:cNvPr>
          <p:cNvSpPr txBox="1"/>
          <p:nvPr/>
        </p:nvSpPr>
        <p:spPr>
          <a:xfrm>
            <a:off x="4607496" y="1813992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Profetas del Antiguo Testamento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A3E94B9-7569-C64F-D1EA-52E73CDBDB37}"/>
              </a:ext>
            </a:extLst>
          </p:cNvPr>
          <p:cNvSpPr txBox="1"/>
          <p:nvPr/>
        </p:nvSpPr>
        <p:spPr>
          <a:xfrm>
            <a:off x="4607496" y="2153444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humanidad de los profetas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F963948-B1BD-ECA3-1A42-1209A47C862F}"/>
              </a:ext>
            </a:extLst>
          </p:cNvPr>
          <p:cNvSpPr txBox="1"/>
          <p:nvPr/>
        </p:nvSpPr>
        <p:spPr>
          <a:xfrm>
            <a:off x="4603035" y="251094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Identificando a los verdaderos profetas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3B3DB979-AB60-C880-F70F-63BD7A69528A}"/>
              </a:ext>
            </a:extLst>
          </p:cNvPr>
          <p:cNvSpPr txBox="1"/>
          <p:nvPr/>
        </p:nvSpPr>
        <p:spPr>
          <a:xfrm>
            <a:off x="2600163" y="5308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 Reyes 22:5</a:t>
            </a:r>
          </a:p>
        </p:txBody>
      </p:sp>
      <p:sp>
        <p:nvSpPr>
          <p:cNvPr id="3" name="2 CuadroTexto">
            <a:extLst>
              <a:ext uri="{FF2B5EF4-FFF2-40B4-BE49-F238E27FC236}">
                <a16:creationId xmlns:a16="http://schemas.microsoft.com/office/drawing/2014/main" id="{A2017185-9F2B-83B5-1F38-E7A72AA8A694}"/>
              </a:ext>
            </a:extLst>
          </p:cNvPr>
          <p:cNvSpPr txBox="1"/>
          <p:nvPr/>
        </p:nvSpPr>
        <p:spPr>
          <a:xfrm>
            <a:off x="35496" y="549607"/>
            <a:ext cx="9144001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Dijo luego Josafat al rey de Israel: </a:t>
            </a:r>
            <a:r>
              <a:rPr lang="es-ES" sz="2400" dirty="0">
                <a:latin typeface="Calibri"/>
              </a:rPr>
              <a:t>Yo te ruego que consultes hoy la palabra de Jehová.</a:t>
            </a:r>
          </a:p>
        </p:txBody>
      </p:sp>
    </p:spTree>
    <p:extLst>
      <p:ext uri="{BB962C8B-B14F-4D97-AF65-F5344CB8AC3E}">
        <p14:creationId xmlns:p14="http://schemas.microsoft.com/office/powerpoint/2010/main" val="6724452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E94306-6996-9489-C751-B8E58468DB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391B64DD-6D67-2411-93AF-463926D49A47}"/>
              </a:ext>
            </a:extLst>
          </p:cNvPr>
          <p:cNvSpPr txBox="1"/>
          <p:nvPr/>
        </p:nvSpPr>
        <p:spPr>
          <a:xfrm>
            <a:off x="2447763" y="4325788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 Reyes 22:2-4</a:t>
            </a: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709E2B69-371C-6A59-DB04-82C8CD42327B}"/>
              </a:ext>
            </a:extLst>
          </p:cNvPr>
          <p:cNvSpPr txBox="1"/>
          <p:nvPr/>
        </p:nvSpPr>
        <p:spPr>
          <a:xfrm>
            <a:off x="-1" y="4870087"/>
            <a:ext cx="9144001" cy="19432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aconteció al tercer año, que Josafat rey de Judá descendió al rey de Israel.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el rey de Israel dijo a sus siervos: ¿No sabéis que </a:t>
            </a:r>
            <a:r>
              <a:rPr lang="es-ES" sz="2400" dirty="0" err="1">
                <a:solidFill>
                  <a:srgbClr val="00B0F0"/>
                </a:solidFill>
                <a:latin typeface="Calibri"/>
              </a:rPr>
              <a:t>Ramot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 de Galaad es nuestra, y nosotros no hemos hecho nada para tomarla de mano del rey de Siria?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Y dijo a Josafat: ¿Quieres venir conmigo a pelear contra </a:t>
            </a:r>
            <a:r>
              <a:rPr lang="es-ES" sz="2400" dirty="0" err="1">
                <a:solidFill>
                  <a:srgbClr val="FFFF00"/>
                </a:solidFill>
                <a:latin typeface="Calibri"/>
              </a:rPr>
              <a:t>Ramot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 de Galaad?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Josafat respondió al rey de Israel: Yo soy como tú, y mi pueblo como tu pueblo, y mis caballos como tus caballos.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3A6FB64-39D9-7549-9F5B-13CAD5EB1D54}"/>
              </a:ext>
            </a:extLst>
          </p:cNvPr>
          <p:cNvSpPr txBox="1"/>
          <p:nvPr/>
        </p:nvSpPr>
        <p:spPr>
          <a:xfrm>
            <a:off x="4607496" y="1813992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Profetas del Antiguo Testamento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9B56BD6-13C7-2A11-8F7F-F7681FB1B4E6}"/>
              </a:ext>
            </a:extLst>
          </p:cNvPr>
          <p:cNvSpPr txBox="1"/>
          <p:nvPr/>
        </p:nvSpPr>
        <p:spPr>
          <a:xfrm>
            <a:off x="4607496" y="2153444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humanidad de los profetas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EDBA7B1-1F57-FC79-2D5D-B8CA57CFD8CC}"/>
              </a:ext>
            </a:extLst>
          </p:cNvPr>
          <p:cNvSpPr txBox="1"/>
          <p:nvPr/>
        </p:nvSpPr>
        <p:spPr>
          <a:xfrm>
            <a:off x="4603035" y="251094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Identificando a los verdaderos profetas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F2D3A9CF-F820-32E8-3F5E-D88536B0ED71}"/>
              </a:ext>
            </a:extLst>
          </p:cNvPr>
          <p:cNvSpPr txBox="1"/>
          <p:nvPr/>
        </p:nvSpPr>
        <p:spPr>
          <a:xfrm>
            <a:off x="2600163" y="5308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 Reyes 22:5</a:t>
            </a:r>
          </a:p>
        </p:txBody>
      </p:sp>
      <p:sp>
        <p:nvSpPr>
          <p:cNvPr id="3" name="2 CuadroTexto">
            <a:extLst>
              <a:ext uri="{FF2B5EF4-FFF2-40B4-BE49-F238E27FC236}">
                <a16:creationId xmlns:a16="http://schemas.microsoft.com/office/drawing/2014/main" id="{53472B93-90EF-AA27-E018-2314CCCEC38F}"/>
              </a:ext>
            </a:extLst>
          </p:cNvPr>
          <p:cNvSpPr txBox="1"/>
          <p:nvPr/>
        </p:nvSpPr>
        <p:spPr>
          <a:xfrm>
            <a:off x="35496" y="549607"/>
            <a:ext cx="9144001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Dijo luego Josafat al rey de Israel: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Yo te ruego que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consultes hoy la palabra de Jehová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94509D8-9B79-B409-4613-48EA4905DBAF}"/>
              </a:ext>
            </a:extLst>
          </p:cNvPr>
          <p:cNvSpPr txBox="1"/>
          <p:nvPr/>
        </p:nvSpPr>
        <p:spPr>
          <a:xfrm>
            <a:off x="4607496" y="2868452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Mensaje profético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98A9BDD-B603-B9BA-88E3-7EC2AC7E1AE1}"/>
              </a:ext>
            </a:extLst>
          </p:cNvPr>
          <p:cNvSpPr txBox="1"/>
          <p:nvPr/>
        </p:nvSpPr>
        <p:spPr>
          <a:xfrm>
            <a:off x="4603035" y="3196170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¿Es de origen divino?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24D03A2-A98F-2B17-70CD-32B5174AD85D}"/>
              </a:ext>
            </a:extLst>
          </p:cNvPr>
          <p:cNvSpPr txBox="1"/>
          <p:nvPr/>
        </p:nvSpPr>
        <p:spPr>
          <a:xfrm>
            <a:off x="4603035" y="3541940"/>
            <a:ext cx="2245600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9342E4C-1E24-09A7-B4F0-F8374B3F996B}"/>
              </a:ext>
            </a:extLst>
          </p:cNvPr>
          <p:cNvSpPr txBox="1"/>
          <p:nvPr/>
        </p:nvSpPr>
        <p:spPr>
          <a:xfrm>
            <a:off x="6848635" y="3535684"/>
            <a:ext cx="22909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B62A72E-FDA3-F272-66BC-C1BDC822F754}"/>
              </a:ext>
            </a:extLst>
          </p:cNvPr>
          <p:cNvSpPr txBox="1"/>
          <p:nvPr/>
        </p:nvSpPr>
        <p:spPr>
          <a:xfrm>
            <a:off x="4599251" y="3872397"/>
            <a:ext cx="2245600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Micaías</a:t>
            </a:r>
            <a:endParaRPr lang="es-ES" sz="19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8BC6300-DBC8-6745-816B-5F0752EB135E}"/>
              </a:ext>
            </a:extLst>
          </p:cNvPr>
          <p:cNvSpPr txBox="1"/>
          <p:nvPr/>
        </p:nvSpPr>
        <p:spPr>
          <a:xfrm>
            <a:off x="6844851" y="3866141"/>
            <a:ext cx="22909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400 profetas</a:t>
            </a:r>
          </a:p>
        </p:txBody>
      </p:sp>
    </p:spTree>
    <p:extLst>
      <p:ext uri="{BB962C8B-B14F-4D97-AF65-F5344CB8AC3E}">
        <p14:creationId xmlns:p14="http://schemas.microsoft.com/office/powerpoint/2010/main" val="3966475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2" grpId="0" animBg="1"/>
      <p:bldP spid="14" grpId="0" animBg="1"/>
      <p:bldP spid="1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01BF2E-2F88-A7CA-E7F7-7099A956F4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53A0E27F-5803-3E25-9355-45F87644E24C}"/>
              </a:ext>
            </a:extLst>
          </p:cNvPr>
          <p:cNvSpPr txBox="1"/>
          <p:nvPr/>
        </p:nvSpPr>
        <p:spPr>
          <a:xfrm>
            <a:off x="4607496" y="1813992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Profetas del Antiguo Testamento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F19B944-9ACF-2377-9EDF-7EB2724B776C}"/>
              </a:ext>
            </a:extLst>
          </p:cNvPr>
          <p:cNvSpPr txBox="1"/>
          <p:nvPr/>
        </p:nvSpPr>
        <p:spPr>
          <a:xfrm>
            <a:off x="4607496" y="2153444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humanidad de los profetas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BDC2048-D244-697C-2D3D-4D6CF3D33F4C}"/>
              </a:ext>
            </a:extLst>
          </p:cNvPr>
          <p:cNvSpPr txBox="1"/>
          <p:nvPr/>
        </p:nvSpPr>
        <p:spPr>
          <a:xfrm>
            <a:off x="4603035" y="251094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Identificando a los verdaderos profetas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84E1A884-549B-77DA-C402-347ECE276BBE}"/>
              </a:ext>
            </a:extLst>
          </p:cNvPr>
          <p:cNvSpPr txBox="1"/>
          <p:nvPr/>
        </p:nvSpPr>
        <p:spPr>
          <a:xfrm>
            <a:off x="2600163" y="5308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 Reyes 22:5</a:t>
            </a:r>
          </a:p>
        </p:txBody>
      </p:sp>
      <p:sp>
        <p:nvSpPr>
          <p:cNvPr id="3" name="2 CuadroTexto">
            <a:extLst>
              <a:ext uri="{FF2B5EF4-FFF2-40B4-BE49-F238E27FC236}">
                <a16:creationId xmlns:a16="http://schemas.microsoft.com/office/drawing/2014/main" id="{FC2F30E6-C167-84BE-8A65-35663F3D049E}"/>
              </a:ext>
            </a:extLst>
          </p:cNvPr>
          <p:cNvSpPr txBox="1"/>
          <p:nvPr/>
        </p:nvSpPr>
        <p:spPr>
          <a:xfrm>
            <a:off x="35496" y="549607"/>
            <a:ext cx="9144001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Dijo luego Josafat al rey de Israel: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Yo te ruego que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consultes hoy la palabra de Jehová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7A75BA-3824-1FB6-5728-E38DCAF22761}"/>
              </a:ext>
            </a:extLst>
          </p:cNvPr>
          <p:cNvSpPr txBox="1"/>
          <p:nvPr/>
        </p:nvSpPr>
        <p:spPr>
          <a:xfrm>
            <a:off x="4607496" y="2868452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Mensaje profético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A9E0D75-730C-EE30-2BFD-19D140272282}"/>
              </a:ext>
            </a:extLst>
          </p:cNvPr>
          <p:cNvSpPr txBox="1"/>
          <p:nvPr/>
        </p:nvSpPr>
        <p:spPr>
          <a:xfrm>
            <a:off x="4603035" y="3196170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¿Es de origen divino?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1DC6917-6DE7-CB96-2371-C352DEFCC2B5}"/>
              </a:ext>
            </a:extLst>
          </p:cNvPr>
          <p:cNvSpPr txBox="1"/>
          <p:nvPr/>
        </p:nvSpPr>
        <p:spPr>
          <a:xfrm>
            <a:off x="4603035" y="3541940"/>
            <a:ext cx="2245600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FF76843-DBDA-4E20-A6D9-62C117FA4F7A}"/>
              </a:ext>
            </a:extLst>
          </p:cNvPr>
          <p:cNvSpPr txBox="1"/>
          <p:nvPr/>
        </p:nvSpPr>
        <p:spPr>
          <a:xfrm>
            <a:off x="6848635" y="3535684"/>
            <a:ext cx="22909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4728485-922B-570D-29F1-9D75A5BF8344}"/>
              </a:ext>
            </a:extLst>
          </p:cNvPr>
          <p:cNvSpPr txBox="1"/>
          <p:nvPr/>
        </p:nvSpPr>
        <p:spPr>
          <a:xfrm>
            <a:off x="4599251" y="3872397"/>
            <a:ext cx="2245600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Micaías</a:t>
            </a:r>
            <a:endParaRPr lang="es-ES" sz="19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F33D03D-B6E1-D34C-1CF4-9487AE8C0F54}"/>
              </a:ext>
            </a:extLst>
          </p:cNvPr>
          <p:cNvSpPr txBox="1"/>
          <p:nvPr/>
        </p:nvSpPr>
        <p:spPr>
          <a:xfrm>
            <a:off x="6844851" y="3866141"/>
            <a:ext cx="22909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400 profetas</a:t>
            </a:r>
          </a:p>
        </p:txBody>
      </p:sp>
      <p:sp>
        <p:nvSpPr>
          <p:cNvPr id="18" name="1 CuadroTexto">
            <a:extLst>
              <a:ext uri="{FF2B5EF4-FFF2-40B4-BE49-F238E27FC236}">
                <a16:creationId xmlns:a16="http://schemas.microsoft.com/office/drawing/2014/main" id="{34CA3C7D-8467-F579-1DC6-9B773A175112}"/>
              </a:ext>
            </a:extLst>
          </p:cNvPr>
          <p:cNvSpPr txBox="1"/>
          <p:nvPr/>
        </p:nvSpPr>
        <p:spPr>
          <a:xfrm>
            <a:off x="179512" y="1516113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 Reyes 22:13, 14</a:t>
            </a:r>
          </a:p>
        </p:txBody>
      </p:sp>
      <p:sp>
        <p:nvSpPr>
          <p:cNvPr id="20" name="2 CuadroTexto">
            <a:extLst>
              <a:ext uri="{FF2B5EF4-FFF2-40B4-BE49-F238E27FC236}">
                <a16:creationId xmlns:a16="http://schemas.microsoft.com/office/drawing/2014/main" id="{D4520B99-063C-5B75-4A3D-C254DB7A16DD}"/>
              </a:ext>
            </a:extLst>
          </p:cNvPr>
          <p:cNvSpPr txBox="1"/>
          <p:nvPr/>
        </p:nvSpPr>
        <p:spPr>
          <a:xfrm>
            <a:off x="35496" y="1982797"/>
            <a:ext cx="4563078" cy="31743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Y el mensajero que había ido a llamar a </a:t>
            </a:r>
            <a:r>
              <a:rPr lang="es-ES" sz="2400" dirty="0" err="1">
                <a:latin typeface="Calibri"/>
              </a:rPr>
              <a:t>Micaías</a:t>
            </a:r>
            <a:r>
              <a:rPr lang="es-ES" sz="2400" dirty="0">
                <a:latin typeface="Calibri"/>
              </a:rPr>
              <a:t>, le habló diciendo: He aquí que las palabras de los profetas a una voz anuncian al rey cosas buenas; sea ahora tu palabra conforme a la palabra de alguno de ellos, y anuncia también buen éxito. Y </a:t>
            </a:r>
            <a:r>
              <a:rPr lang="es-ES" sz="2400" dirty="0" err="1">
                <a:latin typeface="Calibri"/>
              </a:rPr>
              <a:t>Micaías</a:t>
            </a:r>
            <a:r>
              <a:rPr lang="es-ES" sz="2400" dirty="0">
                <a:latin typeface="Calibri"/>
              </a:rPr>
              <a:t> respondió: Vive Jehová, que lo que Jehová me hablare, eso diré. </a:t>
            </a:r>
          </a:p>
        </p:txBody>
      </p:sp>
    </p:spTree>
    <p:extLst>
      <p:ext uri="{BB962C8B-B14F-4D97-AF65-F5344CB8AC3E}">
        <p14:creationId xmlns:p14="http://schemas.microsoft.com/office/powerpoint/2010/main" val="3370897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18A13A-438E-A5A0-D24C-DED880FC05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BDAD3D44-137E-8DBF-846B-600B2189D17F}"/>
              </a:ext>
            </a:extLst>
          </p:cNvPr>
          <p:cNvSpPr txBox="1"/>
          <p:nvPr/>
        </p:nvSpPr>
        <p:spPr>
          <a:xfrm>
            <a:off x="4607496" y="1813992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Profetas del Antiguo Testamento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1AD80EA-6988-3FA4-42C7-FD68C06F13BE}"/>
              </a:ext>
            </a:extLst>
          </p:cNvPr>
          <p:cNvSpPr txBox="1"/>
          <p:nvPr/>
        </p:nvSpPr>
        <p:spPr>
          <a:xfrm>
            <a:off x="4607496" y="2153444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humanidad de los profetas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392F295-A8F0-2213-A246-02FF0E2A6B8D}"/>
              </a:ext>
            </a:extLst>
          </p:cNvPr>
          <p:cNvSpPr txBox="1"/>
          <p:nvPr/>
        </p:nvSpPr>
        <p:spPr>
          <a:xfrm>
            <a:off x="4603035" y="251094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Identificando a los verdaderos profetas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1C6A78E6-8FE1-5451-5AC1-A04F87A152AE}"/>
              </a:ext>
            </a:extLst>
          </p:cNvPr>
          <p:cNvSpPr txBox="1"/>
          <p:nvPr/>
        </p:nvSpPr>
        <p:spPr>
          <a:xfrm>
            <a:off x="2600163" y="5308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 Reyes 22:5</a:t>
            </a:r>
          </a:p>
        </p:txBody>
      </p:sp>
      <p:sp>
        <p:nvSpPr>
          <p:cNvPr id="3" name="2 CuadroTexto">
            <a:extLst>
              <a:ext uri="{FF2B5EF4-FFF2-40B4-BE49-F238E27FC236}">
                <a16:creationId xmlns:a16="http://schemas.microsoft.com/office/drawing/2014/main" id="{216AB6F7-66DB-F5B1-DEB8-6047A0EE3921}"/>
              </a:ext>
            </a:extLst>
          </p:cNvPr>
          <p:cNvSpPr txBox="1"/>
          <p:nvPr/>
        </p:nvSpPr>
        <p:spPr>
          <a:xfrm>
            <a:off x="35496" y="549607"/>
            <a:ext cx="9144001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Dijo luego Josafat al rey de Israel: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Yo te ruego que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consultes hoy la palabra de Jehová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31F079A-F8F2-2D98-365B-16B29E2F0D7F}"/>
              </a:ext>
            </a:extLst>
          </p:cNvPr>
          <p:cNvSpPr txBox="1"/>
          <p:nvPr/>
        </p:nvSpPr>
        <p:spPr>
          <a:xfrm>
            <a:off x="4607496" y="2868452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Mensaje profético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F47C20D-1634-5E56-32B0-C2246DF3C31B}"/>
              </a:ext>
            </a:extLst>
          </p:cNvPr>
          <p:cNvSpPr txBox="1"/>
          <p:nvPr/>
        </p:nvSpPr>
        <p:spPr>
          <a:xfrm>
            <a:off x="4603035" y="3196170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¿Es de origen divino?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D64BE1C-DAA8-B3E9-0F4A-794C0CC5E32E}"/>
              </a:ext>
            </a:extLst>
          </p:cNvPr>
          <p:cNvSpPr txBox="1"/>
          <p:nvPr/>
        </p:nvSpPr>
        <p:spPr>
          <a:xfrm>
            <a:off x="4603035" y="3541940"/>
            <a:ext cx="2245600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DB57626-1DC1-4532-E638-4ADA25F50402}"/>
              </a:ext>
            </a:extLst>
          </p:cNvPr>
          <p:cNvSpPr txBox="1"/>
          <p:nvPr/>
        </p:nvSpPr>
        <p:spPr>
          <a:xfrm>
            <a:off x="6848635" y="3535684"/>
            <a:ext cx="22909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48E9225-4935-0EAC-0A92-87CF85C929E8}"/>
              </a:ext>
            </a:extLst>
          </p:cNvPr>
          <p:cNvSpPr txBox="1"/>
          <p:nvPr/>
        </p:nvSpPr>
        <p:spPr>
          <a:xfrm>
            <a:off x="4599251" y="3872397"/>
            <a:ext cx="2245600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Micaías</a:t>
            </a:r>
            <a:endParaRPr lang="es-ES" sz="19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8437105-14B3-2BEC-934C-6738DC008D40}"/>
              </a:ext>
            </a:extLst>
          </p:cNvPr>
          <p:cNvSpPr txBox="1"/>
          <p:nvPr/>
        </p:nvSpPr>
        <p:spPr>
          <a:xfrm>
            <a:off x="6844851" y="3866141"/>
            <a:ext cx="22909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400 profetas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5EA5C9E-CF07-117A-B324-A266A6B341E7}"/>
              </a:ext>
            </a:extLst>
          </p:cNvPr>
          <p:cNvSpPr txBox="1"/>
          <p:nvPr/>
        </p:nvSpPr>
        <p:spPr>
          <a:xfrm>
            <a:off x="4572000" y="4211849"/>
            <a:ext cx="2245600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Habla lo que Dios dice</a:t>
            </a:r>
          </a:p>
        </p:txBody>
      </p:sp>
      <p:sp>
        <p:nvSpPr>
          <p:cNvPr id="19" name="1 CuadroTexto">
            <a:extLst>
              <a:ext uri="{FF2B5EF4-FFF2-40B4-BE49-F238E27FC236}">
                <a16:creationId xmlns:a16="http://schemas.microsoft.com/office/drawing/2014/main" id="{DAFFF6B7-CC54-8457-6858-E335141CE980}"/>
              </a:ext>
            </a:extLst>
          </p:cNvPr>
          <p:cNvSpPr txBox="1"/>
          <p:nvPr/>
        </p:nvSpPr>
        <p:spPr>
          <a:xfrm>
            <a:off x="179512" y="1516113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 Reyes 22:13, 14</a:t>
            </a:r>
          </a:p>
        </p:txBody>
      </p:sp>
      <p:sp>
        <p:nvSpPr>
          <p:cNvPr id="21" name="2 CuadroTexto">
            <a:extLst>
              <a:ext uri="{FF2B5EF4-FFF2-40B4-BE49-F238E27FC236}">
                <a16:creationId xmlns:a16="http://schemas.microsoft.com/office/drawing/2014/main" id="{54B14FD1-CAE0-F9F1-8857-9A0EF1BF02A3}"/>
              </a:ext>
            </a:extLst>
          </p:cNvPr>
          <p:cNvSpPr txBox="1"/>
          <p:nvPr/>
        </p:nvSpPr>
        <p:spPr>
          <a:xfrm>
            <a:off x="35496" y="1982797"/>
            <a:ext cx="4563078" cy="31743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Y el mensajero que había ido a llamar a </a:t>
            </a:r>
            <a:r>
              <a:rPr lang="es-ES" sz="2400" dirty="0" err="1">
                <a:latin typeface="Calibri"/>
              </a:rPr>
              <a:t>Micaías</a:t>
            </a:r>
            <a:r>
              <a:rPr lang="es-ES" sz="2400" dirty="0">
                <a:latin typeface="Calibri"/>
              </a:rPr>
              <a:t>, le habló diciendo: He aquí que las palabras de los profetas a una voz anuncian al rey cosas buenas; sea ahora tu palabra conforme a la palabra de alguno de ellos, y anuncia también buen éxito.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Y </a:t>
            </a:r>
            <a:r>
              <a:rPr lang="es-ES" sz="2400" dirty="0" err="1">
                <a:solidFill>
                  <a:srgbClr val="FFFF00"/>
                </a:solidFill>
                <a:latin typeface="Calibri"/>
              </a:rPr>
              <a:t>Micaías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 respondió: Vive Jehová, que lo que Jehová me hablare, eso diré. </a:t>
            </a:r>
          </a:p>
        </p:txBody>
      </p:sp>
    </p:spTree>
    <p:extLst>
      <p:ext uri="{BB962C8B-B14F-4D97-AF65-F5344CB8AC3E}">
        <p14:creationId xmlns:p14="http://schemas.microsoft.com/office/powerpoint/2010/main" val="2795686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1BB32C-DC81-8189-92C9-9E122EC17C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449B3309-2B77-F751-65C9-89C7F34AA0D2}"/>
              </a:ext>
            </a:extLst>
          </p:cNvPr>
          <p:cNvSpPr txBox="1"/>
          <p:nvPr/>
        </p:nvSpPr>
        <p:spPr>
          <a:xfrm>
            <a:off x="4607496" y="1813992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Profetas del Antiguo Testamento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419BEE8-5A65-BEE5-C4AF-9661D6C8A791}"/>
              </a:ext>
            </a:extLst>
          </p:cNvPr>
          <p:cNvSpPr txBox="1"/>
          <p:nvPr/>
        </p:nvSpPr>
        <p:spPr>
          <a:xfrm>
            <a:off x="4607496" y="2153444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humanidad de los profetas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871BFFA-6762-C651-1219-A8D2242AE90E}"/>
              </a:ext>
            </a:extLst>
          </p:cNvPr>
          <p:cNvSpPr txBox="1"/>
          <p:nvPr/>
        </p:nvSpPr>
        <p:spPr>
          <a:xfrm>
            <a:off x="4603035" y="251094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Identificando a los verdaderos profetas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72C7BF9D-A319-6252-16F4-E590E0E1CF26}"/>
              </a:ext>
            </a:extLst>
          </p:cNvPr>
          <p:cNvSpPr txBox="1"/>
          <p:nvPr/>
        </p:nvSpPr>
        <p:spPr>
          <a:xfrm>
            <a:off x="2600163" y="5308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 Reyes 22:5</a:t>
            </a:r>
          </a:p>
        </p:txBody>
      </p:sp>
      <p:sp>
        <p:nvSpPr>
          <p:cNvPr id="3" name="2 CuadroTexto">
            <a:extLst>
              <a:ext uri="{FF2B5EF4-FFF2-40B4-BE49-F238E27FC236}">
                <a16:creationId xmlns:a16="http://schemas.microsoft.com/office/drawing/2014/main" id="{2470B6F4-66DA-DFF5-6593-082855B506B0}"/>
              </a:ext>
            </a:extLst>
          </p:cNvPr>
          <p:cNvSpPr txBox="1"/>
          <p:nvPr/>
        </p:nvSpPr>
        <p:spPr>
          <a:xfrm>
            <a:off x="35496" y="549607"/>
            <a:ext cx="9144001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Dijo luego Josafat al rey de Israel: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Yo te ruego que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consultes hoy la palabra de Jehová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C39F0CA-1F77-52F9-4380-C11FF3C05B98}"/>
              </a:ext>
            </a:extLst>
          </p:cNvPr>
          <p:cNvSpPr txBox="1"/>
          <p:nvPr/>
        </p:nvSpPr>
        <p:spPr>
          <a:xfrm>
            <a:off x="4607496" y="2868452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Mensaje profético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70C2EB8-BB1A-10A1-4320-03B484BE7607}"/>
              </a:ext>
            </a:extLst>
          </p:cNvPr>
          <p:cNvSpPr txBox="1"/>
          <p:nvPr/>
        </p:nvSpPr>
        <p:spPr>
          <a:xfrm>
            <a:off x="4603035" y="3196170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¿Es de origen divino?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FEA1204-7C83-29A0-9B74-F961EF843507}"/>
              </a:ext>
            </a:extLst>
          </p:cNvPr>
          <p:cNvSpPr txBox="1"/>
          <p:nvPr/>
        </p:nvSpPr>
        <p:spPr>
          <a:xfrm>
            <a:off x="4603035" y="3541940"/>
            <a:ext cx="2245600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5461DC6-EE59-BFB5-2C73-8428F8837AE6}"/>
              </a:ext>
            </a:extLst>
          </p:cNvPr>
          <p:cNvSpPr txBox="1"/>
          <p:nvPr/>
        </p:nvSpPr>
        <p:spPr>
          <a:xfrm>
            <a:off x="6848635" y="3535684"/>
            <a:ext cx="22909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291FD89-6A21-582D-E12B-9BA163C95C0F}"/>
              </a:ext>
            </a:extLst>
          </p:cNvPr>
          <p:cNvSpPr txBox="1"/>
          <p:nvPr/>
        </p:nvSpPr>
        <p:spPr>
          <a:xfrm>
            <a:off x="4599251" y="3872397"/>
            <a:ext cx="2245600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Micaías</a:t>
            </a:r>
            <a:endParaRPr lang="es-ES" sz="19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E0B10CC-6E26-608F-FE8B-35067506E016}"/>
              </a:ext>
            </a:extLst>
          </p:cNvPr>
          <p:cNvSpPr txBox="1"/>
          <p:nvPr/>
        </p:nvSpPr>
        <p:spPr>
          <a:xfrm>
            <a:off x="6844851" y="3866141"/>
            <a:ext cx="22909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400 profetas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3D5D197-55AF-8889-BFCF-98E15C027AF3}"/>
              </a:ext>
            </a:extLst>
          </p:cNvPr>
          <p:cNvSpPr txBox="1"/>
          <p:nvPr/>
        </p:nvSpPr>
        <p:spPr>
          <a:xfrm>
            <a:off x="4572000" y="4211849"/>
            <a:ext cx="2245600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Habla lo que Dios dice</a:t>
            </a:r>
          </a:p>
        </p:txBody>
      </p:sp>
      <p:sp>
        <p:nvSpPr>
          <p:cNvPr id="19" name="1 CuadroTexto">
            <a:extLst>
              <a:ext uri="{FF2B5EF4-FFF2-40B4-BE49-F238E27FC236}">
                <a16:creationId xmlns:a16="http://schemas.microsoft.com/office/drawing/2014/main" id="{D2974A2B-4DFA-F09E-D93F-40654C3B597B}"/>
              </a:ext>
            </a:extLst>
          </p:cNvPr>
          <p:cNvSpPr txBox="1"/>
          <p:nvPr/>
        </p:nvSpPr>
        <p:spPr>
          <a:xfrm>
            <a:off x="179512" y="1516113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 Reyes 22:13, 14</a:t>
            </a:r>
          </a:p>
        </p:txBody>
      </p:sp>
      <p:sp>
        <p:nvSpPr>
          <p:cNvPr id="21" name="2 CuadroTexto">
            <a:extLst>
              <a:ext uri="{FF2B5EF4-FFF2-40B4-BE49-F238E27FC236}">
                <a16:creationId xmlns:a16="http://schemas.microsoft.com/office/drawing/2014/main" id="{C3E312DE-ADCD-B8EA-533F-2915A2788A7E}"/>
              </a:ext>
            </a:extLst>
          </p:cNvPr>
          <p:cNvSpPr txBox="1"/>
          <p:nvPr/>
        </p:nvSpPr>
        <p:spPr>
          <a:xfrm>
            <a:off x="35496" y="1982797"/>
            <a:ext cx="4563078" cy="31743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el mensajero que había ido a llamar a </a:t>
            </a:r>
            <a:r>
              <a:rPr lang="es-ES" sz="2400" dirty="0" err="1">
                <a:solidFill>
                  <a:srgbClr val="FFFF00"/>
                </a:solidFill>
                <a:latin typeface="Calibri"/>
              </a:rPr>
              <a:t>Micaías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, le habló diciendo: </a:t>
            </a:r>
            <a:r>
              <a:rPr lang="es-ES" sz="2400" dirty="0">
                <a:latin typeface="Calibri"/>
              </a:rPr>
              <a:t>He aquí que las palabras de los profetas a una voz anuncian al rey cosas buenas; sea ahora tu palabra conforme a la palabra de alguno de ellos, y anuncia también buen éxito.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Y </a:t>
            </a:r>
            <a:r>
              <a:rPr lang="es-ES" sz="2400" dirty="0" err="1">
                <a:solidFill>
                  <a:srgbClr val="FFFF00"/>
                </a:solidFill>
                <a:latin typeface="Calibri"/>
              </a:rPr>
              <a:t>Micaías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 respondió: Vive Jehová, que lo que Jehová me hablare, eso diré. </a:t>
            </a:r>
          </a:p>
        </p:txBody>
      </p:sp>
    </p:spTree>
    <p:extLst>
      <p:ext uri="{BB962C8B-B14F-4D97-AF65-F5344CB8AC3E}">
        <p14:creationId xmlns:p14="http://schemas.microsoft.com/office/powerpoint/2010/main" val="95522089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F42422-4B97-65D8-727C-DF3A0DE04F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F549D395-FF12-2100-A3F3-7E24AE28C29C}"/>
              </a:ext>
            </a:extLst>
          </p:cNvPr>
          <p:cNvSpPr txBox="1"/>
          <p:nvPr/>
        </p:nvSpPr>
        <p:spPr>
          <a:xfrm>
            <a:off x="4607496" y="1813992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Profetas del Antiguo Testamento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554DCFD-169C-C28C-2557-0FDDDB549000}"/>
              </a:ext>
            </a:extLst>
          </p:cNvPr>
          <p:cNvSpPr txBox="1"/>
          <p:nvPr/>
        </p:nvSpPr>
        <p:spPr>
          <a:xfrm>
            <a:off x="4607496" y="2153444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humanidad de los profetas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9903DFC-FDEA-22D3-BA76-80C4F5EB515C}"/>
              </a:ext>
            </a:extLst>
          </p:cNvPr>
          <p:cNvSpPr txBox="1"/>
          <p:nvPr/>
        </p:nvSpPr>
        <p:spPr>
          <a:xfrm>
            <a:off x="4603035" y="251094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Identificando a los verdaderos profetas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293D7ED7-ECAF-3413-3466-3819F7B56A38}"/>
              </a:ext>
            </a:extLst>
          </p:cNvPr>
          <p:cNvSpPr txBox="1"/>
          <p:nvPr/>
        </p:nvSpPr>
        <p:spPr>
          <a:xfrm>
            <a:off x="2600163" y="5308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 Reyes 22:5</a:t>
            </a:r>
          </a:p>
        </p:txBody>
      </p:sp>
      <p:sp>
        <p:nvSpPr>
          <p:cNvPr id="3" name="2 CuadroTexto">
            <a:extLst>
              <a:ext uri="{FF2B5EF4-FFF2-40B4-BE49-F238E27FC236}">
                <a16:creationId xmlns:a16="http://schemas.microsoft.com/office/drawing/2014/main" id="{58B7DBBD-CC45-BEBF-31AA-790738E5DEEE}"/>
              </a:ext>
            </a:extLst>
          </p:cNvPr>
          <p:cNvSpPr txBox="1"/>
          <p:nvPr/>
        </p:nvSpPr>
        <p:spPr>
          <a:xfrm>
            <a:off x="35496" y="549607"/>
            <a:ext cx="9144001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Dijo luego Josafat al rey de Israel: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Yo te ruego que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consultes hoy la palabra de Jehová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5816467-8863-25E4-CF2A-3B59DF3AFBBE}"/>
              </a:ext>
            </a:extLst>
          </p:cNvPr>
          <p:cNvSpPr txBox="1"/>
          <p:nvPr/>
        </p:nvSpPr>
        <p:spPr>
          <a:xfrm>
            <a:off x="4607496" y="2868452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Mensaje profético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8653C0A-30CF-17C2-5175-D0C3640BBCFE}"/>
              </a:ext>
            </a:extLst>
          </p:cNvPr>
          <p:cNvSpPr txBox="1"/>
          <p:nvPr/>
        </p:nvSpPr>
        <p:spPr>
          <a:xfrm>
            <a:off x="4603035" y="3196170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¿Es de origen divino?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774DB3E-3CB3-EE35-E671-9B776E37ED44}"/>
              </a:ext>
            </a:extLst>
          </p:cNvPr>
          <p:cNvSpPr txBox="1"/>
          <p:nvPr/>
        </p:nvSpPr>
        <p:spPr>
          <a:xfrm>
            <a:off x="4603035" y="3541940"/>
            <a:ext cx="2245600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1D64598-650C-2516-B292-D5ACA71BB033}"/>
              </a:ext>
            </a:extLst>
          </p:cNvPr>
          <p:cNvSpPr txBox="1"/>
          <p:nvPr/>
        </p:nvSpPr>
        <p:spPr>
          <a:xfrm>
            <a:off x="6848635" y="3535684"/>
            <a:ext cx="22909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54522E6-1C34-4E6B-E7ED-F32470506C5A}"/>
              </a:ext>
            </a:extLst>
          </p:cNvPr>
          <p:cNvSpPr txBox="1"/>
          <p:nvPr/>
        </p:nvSpPr>
        <p:spPr>
          <a:xfrm>
            <a:off x="4599251" y="3872397"/>
            <a:ext cx="2245600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Micaías</a:t>
            </a:r>
            <a:endParaRPr lang="es-ES" sz="19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56339B3-F080-1059-38DE-982FD439EC8A}"/>
              </a:ext>
            </a:extLst>
          </p:cNvPr>
          <p:cNvSpPr txBox="1"/>
          <p:nvPr/>
        </p:nvSpPr>
        <p:spPr>
          <a:xfrm>
            <a:off x="6844851" y="3866141"/>
            <a:ext cx="22909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400 profetas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AD40DA1-3F65-0EC6-ECC7-4A781B07F80B}"/>
              </a:ext>
            </a:extLst>
          </p:cNvPr>
          <p:cNvSpPr txBox="1"/>
          <p:nvPr/>
        </p:nvSpPr>
        <p:spPr>
          <a:xfrm>
            <a:off x="4572000" y="4211849"/>
            <a:ext cx="2245600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Habla lo que Dios dice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082A3FA-DC50-8995-6481-4CBAF4D12013}"/>
              </a:ext>
            </a:extLst>
          </p:cNvPr>
          <p:cNvSpPr txBox="1"/>
          <p:nvPr/>
        </p:nvSpPr>
        <p:spPr>
          <a:xfrm>
            <a:off x="6844174" y="4209172"/>
            <a:ext cx="22909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Habla lo que la gente pide</a:t>
            </a:r>
          </a:p>
        </p:txBody>
      </p:sp>
      <p:sp>
        <p:nvSpPr>
          <p:cNvPr id="23" name="1 CuadroTexto">
            <a:extLst>
              <a:ext uri="{FF2B5EF4-FFF2-40B4-BE49-F238E27FC236}">
                <a16:creationId xmlns:a16="http://schemas.microsoft.com/office/drawing/2014/main" id="{BB69969C-BDBB-48FF-1893-29CAAF3EAB66}"/>
              </a:ext>
            </a:extLst>
          </p:cNvPr>
          <p:cNvSpPr txBox="1"/>
          <p:nvPr/>
        </p:nvSpPr>
        <p:spPr>
          <a:xfrm>
            <a:off x="179512" y="1516113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 Reyes 22:13, 14</a:t>
            </a:r>
          </a:p>
        </p:txBody>
      </p:sp>
      <p:sp>
        <p:nvSpPr>
          <p:cNvPr id="25" name="2 CuadroTexto">
            <a:extLst>
              <a:ext uri="{FF2B5EF4-FFF2-40B4-BE49-F238E27FC236}">
                <a16:creationId xmlns:a16="http://schemas.microsoft.com/office/drawing/2014/main" id="{FE06165E-7181-35A4-6676-EFB80A0E1716}"/>
              </a:ext>
            </a:extLst>
          </p:cNvPr>
          <p:cNvSpPr txBox="1"/>
          <p:nvPr/>
        </p:nvSpPr>
        <p:spPr>
          <a:xfrm>
            <a:off x="35496" y="1982797"/>
            <a:ext cx="4563078" cy="31743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el mensajero que había ido a llamar a </a:t>
            </a:r>
            <a:r>
              <a:rPr lang="es-ES" sz="2400" dirty="0" err="1">
                <a:solidFill>
                  <a:srgbClr val="FFFF00"/>
                </a:solidFill>
                <a:latin typeface="Calibri"/>
              </a:rPr>
              <a:t>Micaías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, le habló diciendo: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He aquí que las palabras de los profetas a una voz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anuncian al rey cosas buenas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; </a:t>
            </a:r>
            <a:r>
              <a:rPr lang="es-ES" sz="2400" dirty="0">
                <a:latin typeface="Calibri"/>
              </a:rPr>
              <a:t>sea ahora tu palabra conforme a la palabra de alguno de ellos, y anuncia también buen éxito.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Y </a:t>
            </a:r>
            <a:r>
              <a:rPr lang="es-ES" sz="2400" dirty="0" err="1">
                <a:solidFill>
                  <a:srgbClr val="FFFF00"/>
                </a:solidFill>
                <a:latin typeface="Calibri"/>
              </a:rPr>
              <a:t>Micaías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 respondió: Vive Jehová, que lo que Jehová me hablare, eso diré. </a:t>
            </a:r>
          </a:p>
        </p:txBody>
      </p:sp>
    </p:spTree>
    <p:extLst>
      <p:ext uri="{BB962C8B-B14F-4D97-AF65-F5344CB8AC3E}">
        <p14:creationId xmlns:p14="http://schemas.microsoft.com/office/powerpoint/2010/main" val="3399484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F95A67-CDA6-09DA-F49E-D99AE90252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8203E814-4441-BC04-2BD1-9B376C4E02BD}"/>
              </a:ext>
            </a:extLst>
          </p:cNvPr>
          <p:cNvSpPr txBox="1"/>
          <p:nvPr/>
        </p:nvSpPr>
        <p:spPr>
          <a:xfrm>
            <a:off x="4607496" y="1813992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Profetas del Antiguo Testamento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C11A1B4-D9AD-CC51-DCF8-D6D53AC3835D}"/>
              </a:ext>
            </a:extLst>
          </p:cNvPr>
          <p:cNvSpPr txBox="1"/>
          <p:nvPr/>
        </p:nvSpPr>
        <p:spPr>
          <a:xfrm>
            <a:off x="4607496" y="2153444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humanidad de los profetas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B49BB8-2EC6-4E64-6291-29DE6B481A7C}"/>
              </a:ext>
            </a:extLst>
          </p:cNvPr>
          <p:cNvSpPr txBox="1"/>
          <p:nvPr/>
        </p:nvSpPr>
        <p:spPr>
          <a:xfrm>
            <a:off x="4603035" y="251094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Identificando a los verdaderos profetas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C9B87DE5-0502-7FB0-258F-2928ACD09991}"/>
              </a:ext>
            </a:extLst>
          </p:cNvPr>
          <p:cNvSpPr txBox="1"/>
          <p:nvPr/>
        </p:nvSpPr>
        <p:spPr>
          <a:xfrm>
            <a:off x="2600163" y="5308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 Reyes 22:5</a:t>
            </a:r>
          </a:p>
        </p:txBody>
      </p:sp>
      <p:sp>
        <p:nvSpPr>
          <p:cNvPr id="3" name="2 CuadroTexto">
            <a:extLst>
              <a:ext uri="{FF2B5EF4-FFF2-40B4-BE49-F238E27FC236}">
                <a16:creationId xmlns:a16="http://schemas.microsoft.com/office/drawing/2014/main" id="{CE740618-FD9B-9E0A-7E3D-65C17709E369}"/>
              </a:ext>
            </a:extLst>
          </p:cNvPr>
          <p:cNvSpPr txBox="1"/>
          <p:nvPr/>
        </p:nvSpPr>
        <p:spPr>
          <a:xfrm>
            <a:off x="35496" y="549607"/>
            <a:ext cx="9144001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Dijo luego Josafat al rey de Israel: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Yo te ruego que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consultes hoy la palabra de Jehová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E51334-32FD-D0F5-4AA1-5CBBEA4ACA7C}"/>
              </a:ext>
            </a:extLst>
          </p:cNvPr>
          <p:cNvSpPr txBox="1"/>
          <p:nvPr/>
        </p:nvSpPr>
        <p:spPr>
          <a:xfrm>
            <a:off x="4607496" y="2868452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Mensaje profético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D29B0F8-1908-12C0-2419-3CE9FBB5FE9A}"/>
              </a:ext>
            </a:extLst>
          </p:cNvPr>
          <p:cNvSpPr txBox="1"/>
          <p:nvPr/>
        </p:nvSpPr>
        <p:spPr>
          <a:xfrm>
            <a:off x="4603035" y="3196170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¿Es de origen divino?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1284EA3-185A-FD75-0900-CC77612633D7}"/>
              </a:ext>
            </a:extLst>
          </p:cNvPr>
          <p:cNvSpPr txBox="1"/>
          <p:nvPr/>
        </p:nvSpPr>
        <p:spPr>
          <a:xfrm>
            <a:off x="4603035" y="3541940"/>
            <a:ext cx="2245600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5ADA1F2-E431-161E-7809-44FA7BF06623}"/>
              </a:ext>
            </a:extLst>
          </p:cNvPr>
          <p:cNvSpPr txBox="1"/>
          <p:nvPr/>
        </p:nvSpPr>
        <p:spPr>
          <a:xfrm>
            <a:off x="6848635" y="3535684"/>
            <a:ext cx="22909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08CA702-E971-A7F4-2ADF-A02DB3652B56}"/>
              </a:ext>
            </a:extLst>
          </p:cNvPr>
          <p:cNvSpPr txBox="1"/>
          <p:nvPr/>
        </p:nvSpPr>
        <p:spPr>
          <a:xfrm>
            <a:off x="4599251" y="3872397"/>
            <a:ext cx="2245600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Micaías</a:t>
            </a:r>
            <a:endParaRPr lang="es-ES" sz="19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BC93BEF-99CE-F2FC-7BC4-1E014BA23B97}"/>
              </a:ext>
            </a:extLst>
          </p:cNvPr>
          <p:cNvSpPr txBox="1"/>
          <p:nvPr/>
        </p:nvSpPr>
        <p:spPr>
          <a:xfrm>
            <a:off x="6844851" y="3866141"/>
            <a:ext cx="22909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400 profetas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E2294D2-73FF-BDB6-5FA9-9D37F2CD619C}"/>
              </a:ext>
            </a:extLst>
          </p:cNvPr>
          <p:cNvSpPr txBox="1"/>
          <p:nvPr/>
        </p:nvSpPr>
        <p:spPr>
          <a:xfrm>
            <a:off x="4572000" y="4211849"/>
            <a:ext cx="2245600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Habla lo que Dios dice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F64BD86-8DC2-0400-D9EA-29FA15768509}"/>
              </a:ext>
            </a:extLst>
          </p:cNvPr>
          <p:cNvSpPr txBox="1"/>
          <p:nvPr/>
        </p:nvSpPr>
        <p:spPr>
          <a:xfrm>
            <a:off x="6844174" y="4209172"/>
            <a:ext cx="22909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Habla lo que la gente pide</a:t>
            </a:r>
          </a:p>
        </p:txBody>
      </p:sp>
      <p:sp>
        <p:nvSpPr>
          <p:cNvPr id="18" name="1 CuadroTexto">
            <a:extLst>
              <a:ext uri="{FF2B5EF4-FFF2-40B4-BE49-F238E27FC236}">
                <a16:creationId xmlns:a16="http://schemas.microsoft.com/office/drawing/2014/main" id="{130361DB-F759-B8E2-9911-5D6D0CAF7BEB}"/>
              </a:ext>
            </a:extLst>
          </p:cNvPr>
          <p:cNvSpPr txBox="1"/>
          <p:nvPr/>
        </p:nvSpPr>
        <p:spPr>
          <a:xfrm>
            <a:off x="2600163" y="5301208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 Reyes 22:6</a:t>
            </a:r>
          </a:p>
        </p:txBody>
      </p:sp>
      <p:sp>
        <p:nvSpPr>
          <p:cNvPr id="20" name="2 CuadroTexto">
            <a:extLst>
              <a:ext uri="{FF2B5EF4-FFF2-40B4-BE49-F238E27FC236}">
                <a16:creationId xmlns:a16="http://schemas.microsoft.com/office/drawing/2014/main" id="{3BDF8CD6-B1CF-F232-59AD-7B3FBCE3F819}"/>
              </a:ext>
            </a:extLst>
          </p:cNvPr>
          <p:cNvSpPr txBox="1"/>
          <p:nvPr/>
        </p:nvSpPr>
        <p:spPr>
          <a:xfrm>
            <a:off x="-108520" y="5805264"/>
            <a:ext cx="936104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Entonces el rey de Israel reunió a los profetas, como cuatrocientos hombres, a los cuales dijo: ¿Iré a la guerra contra </a:t>
            </a:r>
            <a:r>
              <a:rPr lang="es-ES" sz="2400" dirty="0" err="1">
                <a:latin typeface="Calibri"/>
              </a:rPr>
              <a:t>Ramot</a:t>
            </a:r>
            <a:r>
              <a:rPr lang="es-ES" sz="2400" dirty="0">
                <a:latin typeface="Calibri"/>
              </a:rPr>
              <a:t> de Galaad, o la dejaré? Y</a:t>
            </a:r>
            <a:r>
              <a:rPr lang="es-ES" sz="2400" spc="-150" dirty="0">
                <a:latin typeface="Calibri"/>
              </a:rPr>
              <a:t> </a:t>
            </a:r>
            <a:r>
              <a:rPr lang="es-ES" sz="2400" dirty="0">
                <a:latin typeface="Calibri"/>
              </a:rPr>
              <a:t>ellos</a:t>
            </a:r>
            <a:r>
              <a:rPr lang="es-ES" sz="2400" spc="-150" dirty="0">
                <a:latin typeface="Calibri"/>
              </a:rPr>
              <a:t> </a:t>
            </a:r>
            <a:r>
              <a:rPr lang="es-ES" sz="2400" dirty="0">
                <a:latin typeface="Calibri"/>
              </a:rPr>
              <a:t>dijeron:</a:t>
            </a:r>
            <a:r>
              <a:rPr lang="es-ES" sz="2400" spc="-150" dirty="0">
                <a:latin typeface="Calibri"/>
              </a:rPr>
              <a:t> </a:t>
            </a:r>
            <a:r>
              <a:rPr lang="es-ES" sz="2400" dirty="0">
                <a:latin typeface="Calibri"/>
              </a:rPr>
              <a:t>Sube,</a:t>
            </a:r>
            <a:r>
              <a:rPr lang="es-ES" sz="2400" spc="-150" dirty="0">
                <a:latin typeface="Calibri"/>
              </a:rPr>
              <a:t> </a:t>
            </a:r>
            <a:r>
              <a:rPr lang="es-ES" sz="2400" dirty="0">
                <a:latin typeface="Calibri"/>
              </a:rPr>
              <a:t>porque Jehová la entregará en mano del rey. </a:t>
            </a:r>
          </a:p>
        </p:txBody>
      </p:sp>
      <p:sp>
        <p:nvSpPr>
          <p:cNvPr id="22" name="1 CuadroTexto">
            <a:extLst>
              <a:ext uri="{FF2B5EF4-FFF2-40B4-BE49-F238E27FC236}">
                <a16:creationId xmlns:a16="http://schemas.microsoft.com/office/drawing/2014/main" id="{5105F030-918E-943F-3612-B2FB13E28E51}"/>
              </a:ext>
            </a:extLst>
          </p:cNvPr>
          <p:cNvSpPr txBox="1"/>
          <p:nvPr/>
        </p:nvSpPr>
        <p:spPr>
          <a:xfrm>
            <a:off x="179512" y="1516113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 Reyes 22:13, 14</a:t>
            </a:r>
          </a:p>
        </p:txBody>
      </p:sp>
      <p:sp>
        <p:nvSpPr>
          <p:cNvPr id="24" name="2 CuadroTexto">
            <a:extLst>
              <a:ext uri="{FF2B5EF4-FFF2-40B4-BE49-F238E27FC236}">
                <a16:creationId xmlns:a16="http://schemas.microsoft.com/office/drawing/2014/main" id="{811D3360-EC6B-34E1-DF07-927CB1D11042}"/>
              </a:ext>
            </a:extLst>
          </p:cNvPr>
          <p:cNvSpPr txBox="1"/>
          <p:nvPr/>
        </p:nvSpPr>
        <p:spPr>
          <a:xfrm>
            <a:off x="35496" y="1982797"/>
            <a:ext cx="4563078" cy="31743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el mensajero que había ido a llamar a </a:t>
            </a:r>
            <a:r>
              <a:rPr lang="es-ES" sz="2400" dirty="0" err="1">
                <a:solidFill>
                  <a:srgbClr val="FFFF00"/>
                </a:solidFill>
                <a:latin typeface="Calibri"/>
              </a:rPr>
              <a:t>Micaías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, le habló diciendo: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He aquí que las palabras de los profetas a una voz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anuncian al rey cosas buenas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;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sea ahora tu palabra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conforme a la palabra de alguno de ellos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,</a:t>
            </a:r>
            <a:r>
              <a:rPr lang="es-ES" sz="2400" dirty="0">
                <a:latin typeface="Calibri"/>
              </a:rPr>
              <a:t> y anuncia también buen éxito.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Y </a:t>
            </a:r>
            <a:r>
              <a:rPr lang="es-ES" sz="2400" dirty="0" err="1">
                <a:solidFill>
                  <a:srgbClr val="FFFF00"/>
                </a:solidFill>
                <a:latin typeface="Calibri"/>
              </a:rPr>
              <a:t>Micaías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 respondió: Vive Jehová, que lo que Jehová me hablare, eso diré. </a:t>
            </a:r>
          </a:p>
        </p:txBody>
      </p:sp>
    </p:spTree>
    <p:extLst>
      <p:ext uri="{BB962C8B-B14F-4D97-AF65-F5344CB8AC3E}">
        <p14:creationId xmlns:p14="http://schemas.microsoft.com/office/powerpoint/2010/main" val="887524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7A38D7-3231-2573-4F33-9652285F81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A91A04A4-3175-FB88-AFD2-90EB903138EF}"/>
              </a:ext>
            </a:extLst>
          </p:cNvPr>
          <p:cNvSpPr txBox="1"/>
          <p:nvPr/>
        </p:nvSpPr>
        <p:spPr>
          <a:xfrm>
            <a:off x="4607496" y="1813992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Profetas del Antiguo Testamento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A73FB3F-499C-CC0B-D974-B6FE7EDB2B02}"/>
              </a:ext>
            </a:extLst>
          </p:cNvPr>
          <p:cNvSpPr txBox="1"/>
          <p:nvPr/>
        </p:nvSpPr>
        <p:spPr>
          <a:xfrm>
            <a:off x="4607496" y="2153444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humanidad de los profetas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F7BD662-17B4-4554-CB53-18A90D58DF72}"/>
              </a:ext>
            </a:extLst>
          </p:cNvPr>
          <p:cNvSpPr txBox="1"/>
          <p:nvPr/>
        </p:nvSpPr>
        <p:spPr>
          <a:xfrm>
            <a:off x="4603035" y="251094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Identificando a los verdaderos profetas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1F35544A-B61B-AF4B-6EDF-7CF4E5D9A012}"/>
              </a:ext>
            </a:extLst>
          </p:cNvPr>
          <p:cNvSpPr txBox="1"/>
          <p:nvPr/>
        </p:nvSpPr>
        <p:spPr>
          <a:xfrm>
            <a:off x="2600163" y="5308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 Reyes 22:5</a:t>
            </a:r>
          </a:p>
        </p:txBody>
      </p:sp>
      <p:sp>
        <p:nvSpPr>
          <p:cNvPr id="3" name="2 CuadroTexto">
            <a:extLst>
              <a:ext uri="{FF2B5EF4-FFF2-40B4-BE49-F238E27FC236}">
                <a16:creationId xmlns:a16="http://schemas.microsoft.com/office/drawing/2014/main" id="{8D0C6150-363D-7B79-B4A0-A9DA56AAB24F}"/>
              </a:ext>
            </a:extLst>
          </p:cNvPr>
          <p:cNvSpPr txBox="1"/>
          <p:nvPr/>
        </p:nvSpPr>
        <p:spPr>
          <a:xfrm>
            <a:off x="35496" y="549607"/>
            <a:ext cx="9144001" cy="71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Dijo luego Josafat al rey de Israel: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Yo te ruego que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consultes hoy la palabra de Jehová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BC61343-B2B1-D599-4275-60DCBFE983A2}"/>
              </a:ext>
            </a:extLst>
          </p:cNvPr>
          <p:cNvSpPr txBox="1"/>
          <p:nvPr/>
        </p:nvSpPr>
        <p:spPr>
          <a:xfrm>
            <a:off x="4607496" y="2868452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Mensaje profético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1E0661E-CDEE-E8FF-1ABF-61894E77D8A5}"/>
              </a:ext>
            </a:extLst>
          </p:cNvPr>
          <p:cNvSpPr txBox="1"/>
          <p:nvPr/>
        </p:nvSpPr>
        <p:spPr>
          <a:xfrm>
            <a:off x="4603035" y="3196170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¿Es de origen divino?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9A6D4B4-05FB-5CBE-23BC-2AAB3E2C50B9}"/>
              </a:ext>
            </a:extLst>
          </p:cNvPr>
          <p:cNvSpPr txBox="1"/>
          <p:nvPr/>
        </p:nvSpPr>
        <p:spPr>
          <a:xfrm>
            <a:off x="4603035" y="3541940"/>
            <a:ext cx="2245600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F196B6E-C69F-C63B-6542-813E301DA071}"/>
              </a:ext>
            </a:extLst>
          </p:cNvPr>
          <p:cNvSpPr txBox="1"/>
          <p:nvPr/>
        </p:nvSpPr>
        <p:spPr>
          <a:xfrm>
            <a:off x="6848635" y="3535684"/>
            <a:ext cx="22909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8422E68-0E68-AE18-0DAC-99B9BE9D6712}"/>
              </a:ext>
            </a:extLst>
          </p:cNvPr>
          <p:cNvSpPr txBox="1"/>
          <p:nvPr/>
        </p:nvSpPr>
        <p:spPr>
          <a:xfrm>
            <a:off x="4599251" y="3872397"/>
            <a:ext cx="2245600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Micaías</a:t>
            </a:r>
            <a:endParaRPr lang="es-ES" sz="19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774971C-9D5A-CFE8-B916-3D2B0AC52E34}"/>
              </a:ext>
            </a:extLst>
          </p:cNvPr>
          <p:cNvSpPr txBox="1"/>
          <p:nvPr/>
        </p:nvSpPr>
        <p:spPr>
          <a:xfrm>
            <a:off x="6844851" y="3866141"/>
            <a:ext cx="22909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400 profetas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00F071E-CFDA-39C1-8734-38FD229AB3B2}"/>
              </a:ext>
            </a:extLst>
          </p:cNvPr>
          <p:cNvSpPr txBox="1"/>
          <p:nvPr/>
        </p:nvSpPr>
        <p:spPr>
          <a:xfrm>
            <a:off x="4572000" y="4211849"/>
            <a:ext cx="2245600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Habla lo que Dios dice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E162313-30A2-11FC-101B-FCEC6380F6AA}"/>
              </a:ext>
            </a:extLst>
          </p:cNvPr>
          <p:cNvSpPr txBox="1"/>
          <p:nvPr/>
        </p:nvSpPr>
        <p:spPr>
          <a:xfrm>
            <a:off x="6844174" y="4209172"/>
            <a:ext cx="22909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Habla lo que la gente pide</a:t>
            </a:r>
          </a:p>
        </p:txBody>
      </p:sp>
      <p:sp>
        <p:nvSpPr>
          <p:cNvPr id="18" name="1 CuadroTexto">
            <a:extLst>
              <a:ext uri="{FF2B5EF4-FFF2-40B4-BE49-F238E27FC236}">
                <a16:creationId xmlns:a16="http://schemas.microsoft.com/office/drawing/2014/main" id="{C374BC8C-6301-C0CB-019C-AA035C3D00C9}"/>
              </a:ext>
            </a:extLst>
          </p:cNvPr>
          <p:cNvSpPr txBox="1"/>
          <p:nvPr/>
        </p:nvSpPr>
        <p:spPr>
          <a:xfrm>
            <a:off x="2600163" y="5301208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 Reyes 22:6</a:t>
            </a:r>
          </a:p>
        </p:txBody>
      </p:sp>
      <p:sp>
        <p:nvSpPr>
          <p:cNvPr id="20" name="2 CuadroTexto">
            <a:extLst>
              <a:ext uri="{FF2B5EF4-FFF2-40B4-BE49-F238E27FC236}">
                <a16:creationId xmlns:a16="http://schemas.microsoft.com/office/drawing/2014/main" id="{AC5277BD-3EC1-136C-0B2A-1B2328F8B3DA}"/>
              </a:ext>
            </a:extLst>
          </p:cNvPr>
          <p:cNvSpPr txBox="1"/>
          <p:nvPr/>
        </p:nvSpPr>
        <p:spPr>
          <a:xfrm>
            <a:off x="-108520" y="5805264"/>
            <a:ext cx="936104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Entonces el rey de Israel reunió a los profetas, como cuatrocientos hombres, a los cuales dijo: ¿Iré a la guerra contra </a:t>
            </a:r>
            <a:r>
              <a:rPr lang="es-ES" sz="2400" dirty="0" err="1">
                <a:latin typeface="Calibri"/>
              </a:rPr>
              <a:t>Ramot</a:t>
            </a:r>
            <a:r>
              <a:rPr lang="es-ES" sz="2400" dirty="0">
                <a:latin typeface="Calibri"/>
              </a:rPr>
              <a:t> de Galaad, o la dejaré?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Y</a:t>
            </a:r>
            <a:r>
              <a:rPr lang="es-ES" sz="2400" spc="-150" dirty="0">
                <a:solidFill>
                  <a:srgbClr val="FFFF00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ellos</a:t>
            </a:r>
            <a:r>
              <a:rPr lang="es-ES" sz="2400" spc="-150" dirty="0">
                <a:solidFill>
                  <a:srgbClr val="FFFF00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dijeron:</a:t>
            </a:r>
            <a:r>
              <a:rPr lang="es-ES" sz="2400" spc="-150" dirty="0">
                <a:solidFill>
                  <a:srgbClr val="FFFF00"/>
                </a:solidFill>
                <a:latin typeface="Calibri"/>
              </a:rPr>
              <a:t>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Sube,</a:t>
            </a:r>
            <a:r>
              <a:rPr lang="es-ES" sz="2400" u="sng" spc="-150" dirty="0">
                <a:solidFill>
                  <a:srgbClr val="FFFF00"/>
                </a:solidFill>
                <a:latin typeface="Calibri"/>
              </a:rPr>
              <a:t>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porque Jehová la entregará en mano del rey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.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B3C743A-E586-1BC4-BBCB-5E387F06DA68}"/>
              </a:ext>
            </a:extLst>
          </p:cNvPr>
          <p:cNvSpPr txBox="1"/>
          <p:nvPr/>
        </p:nvSpPr>
        <p:spPr>
          <a:xfrm>
            <a:off x="6848319" y="4792280"/>
            <a:ext cx="22909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Sus palabras son inducidas por otros</a:t>
            </a:r>
          </a:p>
        </p:txBody>
      </p:sp>
      <p:sp>
        <p:nvSpPr>
          <p:cNvPr id="24" name="1 CuadroTexto">
            <a:extLst>
              <a:ext uri="{FF2B5EF4-FFF2-40B4-BE49-F238E27FC236}">
                <a16:creationId xmlns:a16="http://schemas.microsoft.com/office/drawing/2014/main" id="{5FE506C5-D6D1-91C3-9EFC-2D2ACEC10ED6}"/>
              </a:ext>
            </a:extLst>
          </p:cNvPr>
          <p:cNvSpPr txBox="1"/>
          <p:nvPr/>
        </p:nvSpPr>
        <p:spPr>
          <a:xfrm>
            <a:off x="179512" y="1516113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 Reyes 22:13, 14</a:t>
            </a:r>
          </a:p>
        </p:txBody>
      </p:sp>
      <p:sp>
        <p:nvSpPr>
          <p:cNvPr id="26" name="2 CuadroTexto">
            <a:extLst>
              <a:ext uri="{FF2B5EF4-FFF2-40B4-BE49-F238E27FC236}">
                <a16:creationId xmlns:a16="http://schemas.microsoft.com/office/drawing/2014/main" id="{88F7BAD5-CCDF-E4BF-A05A-D380A13F302D}"/>
              </a:ext>
            </a:extLst>
          </p:cNvPr>
          <p:cNvSpPr txBox="1"/>
          <p:nvPr/>
        </p:nvSpPr>
        <p:spPr>
          <a:xfrm>
            <a:off x="35496" y="1982797"/>
            <a:ext cx="4563078" cy="31743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el mensajero que había ido a llamar a </a:t>
            </a:r>
            <a:r>
              <a:rPr lang="es-ES" sz="2400" dirty="0" err="1">
                <a:solidFill>
                  <a:srgbClr val="FFFF00"/>
                </a:solidFill>
                <a:latin typeface="Calibri"/>
              </a:rPr>
              <a:t>Micaías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, le habló diciendo: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He aquí que las palabras de los profetas a una voz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anuncian al rey cosas buenas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;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sea ahora tu palabra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conforme a la palabra de alguno de ellos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,</a:t>
            </a:r>
            <a:r>
              <a:rPr lang="es-ES" sz="2400" dirty="0">
                <a:latin typeface="Calibri"/>
              </a:rPr>
              <a:t> y anuncia también buen éxito.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Y </a:t>
            </a:r>
            <a:r>
              <a:rPr lang="es-ES" sz="2400" dirty="0" err="1">
                <a:solidFill>
                  <a:srgbClr val="FFFF00"/>
                </a:solidFill>
                <a:latin typeface="Calibri"/>
              </a:rPr>
              <a:t>Micaías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 respondió: Vive Jehová, que lo que Jehová me hablare, eso diré. 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990574D5-ADC6-7B14-F218-47A877A94921}"/>
              </a:ext>
            </a:extLst>
          </p:cNvPr>
          <p:cNvCxnSpPr>
            <a:cxnSpLocks/>
          </p:cNvCxnSpPr>
          <p:nvPr/>
        </p:nvCxnSpPr>
        <p:spPr>
          <a:xfrm>
            <a:off x="1115616" y="3866141"/>
            <a:ext cx="2016224" cy="2608733"/>
          </a:xfrm>
          <a:prstGeom prst="straightConnector1">
            <a:avLst/>
          </a:prstGeom>
          <a:ln w="762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1016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43E1FB-69E2-E325-E8C9-77EDBED7FA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62EF9561-43B7-0C24-970B-2E7D4854ACB1}"/>
              </a:ext>
            </a:extLst>
          </p:cNvPr>
          <p:cNvSpPr txBox="1"/>
          <p:nvPr/>
        </p:nvSpPr>
        <p:spPr>
          <a:xfrm>
            <a:off x="179512" y="1516113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 Reyes 22:13, 14</a:t>
            </a: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5DA6A6C6-F0D6-26E5-CF6E-32CBC00935EC}"/>
              </a:ext>
            </a:extLst>
          </p:cNvPr>
          <p:cNvSpPr txBox="1"/>
          <p:nvPr/>
        </p:nvSpPr>
        <p:spPr>
          <a:xfrm>
            <a:off x="35496" y="1982797"/>
            <a:ext cx="4563078" cy="31743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el mensajero que había ido a llamar a </a:t>
            </a:r>
            <a:r>
              <a:rPr lang="es-ES" sz="2400" dirty="0" err="1">
                <a:solidFill>
                  <a:srgbClr val="FFFF00"/>
                </a:solidFill>
                <a:latin typeface="Calibri"/>
              </a:rPr>
              <a:t>Micaías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, le habló diciendo: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He aquí que las palabras de los profetas a una voz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anuncian al rey cosas buenas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;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sea ahora tu palabra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conforme a la palabra de alguno de ellos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,</a:t>
            </a:r>
            <a:r>
              <a:rPr lang="es-ES" sz="2400" dirty="0">
                <a:latin typeface="Calibri"/>
              </a:rPr>
              <a:t> y anuncia también buen éxito.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Y </a:t>
            </a:r>
            <a:r>
              <a:rPr lang="es-ES" sz="2400" dirty="0" err="1">
                <a:solidFill>
                  <a:srgbClr val="FFFF00"/>
                </a:solidFill>
                <a:latin typeface="Calibri"/>
              </a:rPr>
              <a:t>Micaías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 respondió: Vive Jehová, que lo que Jehová me hablare, eso diré.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F50B3A5-886A-B574-2886-ECA06CF72739}"/>
              </a:ext>
            </a:extLst>
          </p:cNvPr>
          <p:cNvSpPr txBox="1"/>
          <p:nvPr/>
        </p:nvSpPr>
        <p:spPr>
          <a:xfrm>
            <a:off x="4607496" y="1813992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Profetas del Antiguo Testamento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A6B486D-BCC1-9865-0CCE-7BFDF45C4F74}"/>
              </a:ext>
            </a:extLst>
          </p:cNvPr>
          <p:cNvSpPr txBox="1"/>
          <p:nvPr/>
        </p:nvSpPr>
        <p:spPr>
          <a:xfrm>
            <a:off x="4607496" y="2153444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humanidad de los profetas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EB67056-BF9E-997D-498B-BDFE0F616B1C}"/>
              </a:ext>
            </a:extLst>
          </p:cNvPr>
          <p:cNvSpPr txBox="1"/>
          <p:nvPr/>
        </p:nvSpPr>
        <p:spPr>
          <a:xfrm>
            <a:off x="4603035" y="251094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Identificando a los verdaderos profetas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CCDBCDD8-84BA-4B63-1485-58D0470B6531}"/>
              </a:ext>
            </a:extLst>
          </p:cNvPr>
          <p:cNvSpPr txBox="1"/>
          <p:nvPr/>
        </p:nvSpPr>
        <p:spPr>
          <a:xfrm>
            <a:off x="2600163" y="5308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 Reyes 22:17</a:t>
            </a:r>
          </a:p>
        </p:txBody>
      </p:sp>
      <p:sp>
        <p:nvSpPr>
          <p:cNvPr id="3" name="2 CuadroTexto">
            <a:extLst>
              <a:ext uri="{FF2B5EF4-FFF2-40B4-BE49-F238E27FC236}">
                <a16:creationId xmlns:a16="http://schemas.microsoft.com/office/drawing/2014/main" id="{213C4591-B63D-9F4E-A728-740382307FF3}"/>
              </a:ext>
            </a:extLst>
          </p:cNvPr>
          <p:cNvSpPr txBox="1"/>
          <p:nvPr/>
        </p:nvSpPr>
        <p:spPr>
          <a:xfrm>
            <a:off x="35496" y="536833"/>
            <a:ext cx="9144001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Entonces él dijo: Yo vi a todo Israel esparcido por los montes, como ovejas que no tienen pastor; y Jehová dijo: Estos no tienen señor; vuélvase cada uno a su casa en paz.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9B0189E-21E3-3DC6-2549-6EBD1A25CD18}"/>
              </a:ext>
            </a:extLst>
          </p:cNvPr>
          <p:cNvSpPr txBox="1"/>
          <p:nvPr/>
        </p:nvSpPr>
        <p:spPr>
          <a:xfrm>
            <a:off x="4607496" y="2868452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Mensaje profético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0ACC736-A05F-B68A-9B0E-B96317A1D5F4}"/>
              </a:ext>
            </a:extLst>
          </p:cNvPr>
          <p:cNvSpPr txBox="1"/>
          <p:nvPr/>
        </p:nvSpPr>
        <p:spPr>
          <a:xfrm>
            <a:off x="4603035" y="3196170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¿Es de origen divino?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26A8418-02D7-6FD6-D7FB-4680ECB8D411}"/>
              </a:ext>
            </a:extLst>
          </p:cNvPr>
          <p:cNvSpPr txBox="1"/>
          <p:nvPr/>
        </p:nvSpPr>
        <p:spPr>
          <a:xfrm>
            <a:off x="4603035" y="3541940"/>
            <a:ext cx="2245600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A366FEB-63A3-088C-9917-588AD84C733E}"/>
              </a:ext>
            </a:extLst>
          </p:cNvPr>
          <p:cNvSpPr txBox="1"/>
          <p:nvPr/>
        </p:nvSpPr>
        <p:spPr>
          <a:xfrm>
            <a:off x="6848635" y="3535684"/>
            <a:ext cx="22909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1A89ECF-0A7C-6B2C-B4EF-3AE8D36200EC}"/>
              </a:ext>
            </a:extLst>
          </p:cNvPr>
          <p:cNvSpPr txBox="1"/>
          <p:nvPr/>
        </p:nvSpPr>
        <p:spPr>
          <a:xfrm>
            <a:off x="4599251" y="3872397"/>
            <a:ext cx="2245600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Micaías</a:t>
            </a:r>
            <a:endParaRPr lang="es-ES" sz="19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7C67CB7-B789-C1AC-CC40-A3BB31AEC4C6}"/>
              </a:ext>
            </a:extLst>
          </p:cNvPr>
          <p:cNvSpPr txBox="1"/>
          <p:nvPr/>
        </p:nvSpPr>
        <p:spPr>
          <a:xfrm>
            <a:off x="6844851" y="3866141"/>
            <a:ext cx="22909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400 profetas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B6D6222-6A6B-47B2-B9B0-B951853C0CE6}"/>
              </a:ext>
            </a:extLst>
          </p:cNvPr>
          <p:cNvSpPr txBox="1"/>
          <p:nvPr/>
        </p:nvSpPr>
        <p:spPr>
          <a:xfrm>
            <a:off x="4572000" y="4211849"/>
            <a:ext cx="2245600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Habla lo que Dios dice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F3DFFC8-F9BC-6410-FF81-DA494AAF1BAA}"/>
              </a:ext>
            </a:extLst>
          </p:cNvPr>
          <p:cNvSpPr txBox="1"/>
          <p:nvPr/>
        </p:nvSpPr>
        <p:spPr>
          <a:xfrm>
            <a:off x="6844174" y="4209172"/>
            <a:ext cx="22909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Habla lo que la gente pide</a:t>
            </a:r>
          </a:p>
        </p:txBody>
      </p:sp>
      <p:sp>
        <p:nvSpPr>
          <p:cNvPr id="18" name="1 CuadroTexto">
            <a:extLst>
              <a:ext uri="{FF2B5EF4-FFF2-40B4-BE49-F238E27FC236}">
                <a16:creationId xmlns:a16="http://schemas.microsoft.com/office/drawing/2014/main" id="{1DE7D6C0-0CA9-B2EC-1C0A-CB943CF3F374}"/>
              </a:ext>
            </a:extLst>
          </p:cNvPr>
          <p:cNvSpPr txBox="1"/>
          <p:nvPr/>
        </p:nvSpPr>
        <p:spPr>
          <a:xfrm>
            <a:off x="2600163" y="5301208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 Reyes 22:6</a:t>
            </a:r>
          </a:p>
        </p:txBody>
      </p:sp>
      <p:sp>
        <p:nvSpPr>
          <p:cNvPr id="20" name="2 CuadroTexto">
            <a:extLst>
              <a:ext uri="{FF2B5EF4-FFF2-40B4-BE49-F238E27FC236}">
                <a16:creationId xmlns:a16="http://schemas.microsoft.com/office/drawing/2014/main" id="{639EED6C-833B-A8F8-C138-8C49F8870428}"/>
              </a:ext>
            </a:extLst>
          </p:cNvPr>
          <p:cNvSpPr txBox="1"/>
          <p:nvPr/>
        </p:nvSpPr>
        <p:spPr>
          <a:xfrm>
            <a:off x="-108520" y="5805264"/>
            <a:ext cx="936104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Entonces el rey de Israel reunió a los profetas, como cuatrocientos hombres, a los cuales dijo: ¿Iré a la guerra contra </a:t>
            </a:r>
            <a:r>
              <a:rPr lang="es-ES" sz="2400" dirty="0" err="1">
                <a:latin typeface="Calibri"/>
              </a:rPr>
              <a:t>Ramot</a:t>
            </a:r>
            <a:r>
              <a:rPr lang="es-ES" sz="2400" dirty="0">
                <a:latin typeface="Calibri"/>
              </a:rPr>
              <a:t> de Galaad, o la dejaré?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Y</a:t>
            </a:r>
            <a:r>
              <a:rPr lang="es-ES" sz="2400" spc="-150" dirty="0">
                <a:solidFill>
                  <a:srgbClr val="FFFF00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ellos</a:t>
            </a:r>
            <a:r>
              <a:rPr lang="es-ES" sz="2400" spc="-150" dirty="0">
                <a:solidFill>
                  <a:srgbClr val="FFFF00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dijeron:</a:t>
            </a:r>
            <a:r>
              <a:rPr lang="es-ES" sz="2400" spc="-150" dirty="0">
                <a:solidFill>
                  <a:srgbClr val="FFFF00"/>
                </a:solidFill>
                <a:latin typeface="Calibri"/>
              </a:rPr>
              <a:t>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Sube,</a:t>
            </a:r>
            <a:r>
              <a:rPr lang="es-ES" sz="2400" u="sng" spc="-150" dirty="0">
                <a:solidFill>
                  <a:srgbClr val="FFFF00"/>
                </a:solidFill>
                <a:latin typeface="Calibri"/>
              </a:rPr>
              <a:t>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porque Jehová la entregará en mano del rey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. 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8BF81DAE-9538-D70D-7597-FA522F66FA7C}"/>
              </a:ext>
            </a:extLst>
          </p:cNvPr>
          <p:cNvCxnSpPr>
            <a:cxnSpLocks/>
          </p:cNvCxnSpPr>
          <p:nvPr/>
        </p:nvCxnSpPr>
        <p:spPr>
          <a:xfrm>
            <a:off x="1115616" y="3866141"/>
            <a:ext cx="2016224" cy="2608733"/>
          </a:xfrm>
          <a:prstGeom prst="straightConnector1">
            <a:avLst/>
          </a:prstGeom>
          <a:ln w="762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488E14C5-1844-37E8-F5E7-E59FF25FE42C}"/>
              </a:ext>
            </a:extLst>
          </p:cNvPr>
          <p:cNvSpPr txBox="1"/>
          <p:nvPr/>
        </p:nvSpPr>
        <p:spPr>
          <a:xfrm>
            <a:off x="6848319" y="4792280"/>
            <a:ext cx="22909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Sus palabras son inducidas por otros</a:t>
            </a:r>
          </a:p>
        </p:txBody>
      </p:sp>
    </p:spTree>
    <p:extLst>
      <p:ext uri="{BB962C8B-B14F-4D97-AF65-F5344CB8AC3E}">
        <p14:creationId xmlns:p14="http://schemas.microsoft.com/office/powerpoint/2010/main" val="1796215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70BFB3-34C0-7CCD-ED5A-CB36B378CD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626A2693-A6B1-59EA-0BB3-53CBE110A697}"/>
              </a:ext>
            </a:extLst>
          </p:cNvPr>
          <p:cNvSpPr txBox="1"/>
          <p:nvPr/>
        </p:nvSpPr>
        <p:spPr>
          <a:xfrm>
            <a:off x="179512" y="1516113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 Reyes 22:13, 14</a:t>
            </a: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81ABF722-E7CF-B4F9-0590-C15EC3332A52}"/>
              </a:ext>
            </a:extLst>
          </p:cNvPr>
          <p:cNvSpPr txBox="1"/>
          <p:nvPr/>
        </p:nvSpPr>
        <p:spPr>
          <a:xfrm>
            <a:off x="35496" y="1982797"/>
            <a:ext cx="4563078" cy="31743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el mensajero que había ido a llamar a </a:t>
            </a:r>
            <a:r>
              <a:rPr lang="es-ES" sz="2400" dirty="0" err="1">
                <a:solidFill>
                  <a:srgbClr val="FFFF00"/>
                </a:solidFill>
                <a:latin typeface="Calibri"/>
              </a:rPr>
              <a:t>Micaías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, le habló diciendo: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He aquí que las palabras de los profetas a una voz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anuncian al rey cosas buenas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;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sea ahora tu palabra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conforme a la palabra de alguno de ellos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,</a:t>
            </a:r>
            <a:r>
              <a:rPr lang="es-ES" sz="2400" dirty="0">
                <a:latin typeface="Calibri"/>
              </a:rPr>
              <a:t> y anuncia también buen éxito.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Y </a:t>
            </a:r>
            <a:r>
              <a:rPr lang="es-ES" sz="2400" dirty="0" err="1">
                <a:solidFill>
                  <a:srgbClr val="FFFF00"/>
                </a:solidFill>
                <a:latin typeface="Calibri"/>
              </a:rPr>
              <a:t>Micaías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 respondió: Vive Jehová, que lo que Jehová me hablare, eso diré.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330A15C-E748-0869-973F-C9F64896CF71}"/>
              </a:ext>
            </a:extLst>
          </p:cNvPr>
          <p:cNvSpPr txBox="1"/>
          <p:nvPr/>
        </p:nvSpPr>
        <p:spPr>
          <a:xfrm>
            <a:off x="4607496" y="1813992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Profetas del Antiguo Testamento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DEC8C0E-4495-5CAB-4D7E-BB8A18D9131F}"/>
              </a:ext>
            </a:extLst>
          </p:cNvPr>
          <p:cNvSpPr txBox="1"/>
          <p:nvPr/>
        </p:nvSpPr>
        <p:spPr>
          <a:xfrm>
            <a:off x="4607496" y="2153444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humanidad de los profetas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DB2E3F8-D523-D995-0491-F45B6EB0CE5C}"/>
              </a:ext>
            </a:extLst>
          </p:cNvPr>
          <p:cNvSpPr txBox="1"/>
          <p:nvPr/>
        </p:nvSpPr>
        <p:spPr>
          <a:xfrm>
            <a:off x="4603035" y="251094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Identificando a los verdaderos profetas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FECE0768-8C89-31F4-9CFD-044275672192}"/>
              </a:ext>
            </a:extLst>
          </p:cNvPr>
          <p:cNvSpPr txBox="1"/>
          <p:nvPr/>
        </p:nvSpPr>
        <p:spPr>
          <a:xfrm>
            <a:off x="2600163" y="5308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 Reyes 22:17</a:t>
            </a:r>
          </a:p>
        </p:txBody>
      </p:sp>
      <p:sp>
        <p:nvSpPr>
          <p:cNvPr id="3" name="2 CuadroTexto">
            <a:extLst>
              <a:ext uri="{FF2B5EF4-FFF2-40B4-BE49-F238E27FC236}">
                <a16:creationId xmlns:a16="http://schemas.microsoft.com/office/drawing/2014/main" id="{993CEED0-39D4-5A08-CFC3-0EA5323BD21A}"/>
              </a:ext>
            </a:extLst>
          </p:cNvPr>
          <p:cNvSpPr txBox="1"/>
          <p:nvPr/>
        </p:nvSpPr>
        <p:spPr>
          <a:xfrm>
            <a:off x="35496" y="536833"/>
            <a:ext cx="9144001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Entonces él dijo: Yo vi a todo Israel esparcido por los montes, como ovejas que no tienen pastor; y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Jehová dijo:</a:t>
            </a:r>
            <a:r>
              <a:rPr lang="es-ES" sz="2400" dirty="0">
                <a:latin typeface="Calibri"/>
              </a:rPr>
              <a:t> Estos no tienen señor; vuélvase cada uno a su casa en paz.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E9A461A-5452-639C-49E6-3C3869866843}"/>
              </a:ext>
            </a:extLst>
          </p:cNvPr>
          <p:cNvSpPr txBox="1"/>
          <p:nvPr/>
        </p:nvSpPr>
        <p:spPr>
          <a:xfrm>
            <a:off x="4607496" y="2868452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Mensaje profético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5484EBC-EC00-B26A-8AF3-4B4B2DC83170}"/>
              </a:ext>
            </a:extLst>
          </p:cNvPr>
          <p:cNvSpPr txBox="1"/>
          <p:nvPr/>
        </p:nvSpPr>
        <p:spPr>
          <a:xfrm>
            <a:off x="4603035" y="3196170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¿Es de origen divino?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FC7324C-82C9-4E57-2946-7473826A6104}"/>
              </a:ext>
            </a:extLst>
          </p:cNvPr>
          <p:cNvSpPr txBox="1"/>
          <p:nvPr/>
        </p:nvSpPr>
        <p:spPr>
          <a:xfrm>
            <a:off x="4603035" y="3541940"/>
            <a:ext cx="2245600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C7B1534-9E0A-BAB1-01BE-F9DA063A092E}"/>
              </a:ext>
            </a:extLst>
          </p:cNvPr>
          <p:cNvSpPr txBox="1"/>
          <p:nvPr/>
        </p:nvSpPr>
        <p:spPr>
          <a:xfrm>
            <a:off x="6848635" y="3535684"/>
            <a:ext cx="22909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5E9BE43-C8B6-3C16-FB5E-C1435257F98A}"/>
              </a:ext>
            </a:extLst>
          </p:cNvPr>
          <p:cNvSpPr txBox="1"/>
          <p:nvPr/>
        </p:nvSpPr>
        <p:spPr>
          <a:xfrm>
            <a:off x="4599251" y="3872397"/>
            <a:ext cx="2245600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Micaías</a:t>
            </a:r>
            <a:endParaRPr lang="es-ES" sz="19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2A1582C-9FBE-C99C-0AE4-53CD576986F0}"/>
              </a:ext>
            </a:extLst>
          </p:cNvPr>
          <p:cNvSpPr txBox="1"/>
          <p:nvPr/>
        </p:nvSpPr>
        <p:spPr>
          <a:xfrm>
            <a:off x="6844851" y="3866141"/>
            <a:ext cx="22909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400 profetas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18456B6-AC0C-7A0D-1A17-939A15198E0D}"/>
              </a:ext>
            </a:extLst>
          </p:cNvPr>
          <p:cNvSpPr txBox="1"/>
          <p:nvPr/>
        </p:nvSpPr>
        <p:spPr>
          <a:xfrm>
            <a:off x="4572000" y="4211849"/>
            <a:ext cx="2245600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Habla lo que Dios dice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CA93267-41B9-6924-02B9-BA59FD213838}"/>
              </a:ext>
            </a:extLst>
          </p:cNvPr>
          <p:cNvSpPr txBox="1"/>
          <p:nvPr/>
        </p:nvSpPr>
        <p:spPr>
          <a:xfrm>
            <a:off x="6844174" y="4209172"/>
            <a:ext cx="22909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Habla lo que la gente pide</a:t>
            </a:r>
          </a:p>
        </p:txBody>
      </p:sp>
      <p:sp>
        <p:nvSpPr>
          <p:cNvPr id="18" name="1 CuadroTexto">
            <a:extLst>
              <a:ext uri="{FF2B5EF4-FFF2-40B4-BE49-F238E27FC236}">
                <a16:creationId xmlns:a16="http://schemas.microsoft.com/office/drawing/2014/main" id="{B838CD2A-5241-4E96-CEF7-20475F688097}"/>
              </a:ext>
            </a:extLst>
          </p:cNvPr>
          <p:cNvSpPr txBox="1"/>
          <p:nvPr/>
        </p:nvSpPr>
        <p:spPr>
          <a:xfrm>
            <a:off x="2600163" y="5301208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 Reyes 22:6</a:t>
            </a:r>
          </a:p>
        </p:txBody>
      </p:sp>
      <p:sp>
        <p:nvSpPr>
          <p:cNvPr id="20" name="2 CuadroTexto">
            <a:extLst>
              <a:ext uri="{FF2B5EF4-FFF2-40B4-BE49-F238E27FC236}">
                <a16:creationId xmlns:a16="http://schemas.microsoft.com/office/drawing/2014/main" id="{9736649F-837A-0611-934F-2A75811BE901}"/>
              </a:ext>
            </a:extLst>
          </p:cNvPr>
          <p:cNvSpPr txBox="1"/>
          <p:nvPr/>
        </p:nvSpPr>
        <p:spPr>
          <a:xfrm>
            <a:off x="-108520" y="5805264"/>
            <a:ext cx="936104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Entonces el rey de Israel reunió a los profetas, como cuatrocientos hombres, a los cuales dijo: ¿Iré a la guerra contra </a:t>
            </a:r>
            <a:r>
              <a:rPr lang="es-ES" sz="2400" dirty="0" err="1">
                <a:latin typeface="Calibri"/>
              </a:rPr>
              <a:t>Ramot</a:t>
            </a:r>
            <a:r>
              <a:rPr lang="es-ES" sz="2400" dirty="0">
                <a:latin typeface="Calibri"/>
              </a:rPr>
              <a:t> de Galaad, o la dejaré?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Y</a:t>
            </a:r>
            <a:r>
              <a:rPr lang="es-ES" sz="2400" spc="-150" dirty="0">
                <a:solidFill>
                  <a:srgbClr val="FFFF00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ellos</a:t>
            </a:r>
            <a:r>
              <a:rPr lang="es-ES" sz="2400" spc="-150" dirty="0">
                <a:solidFill>
                  <a:srgbClr val="FFFF00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dijeron:</a:t>
            </a:r>
            <a:r>
              <a:rPr lang="es-ES" sz="2400" spc="-150" dirty="0">
                <a:solidFill>
                  <a:srgbClr val="FFFF00"/>
                </a:solidFill>
                <a:latin typeface="Calibri"/>
              </a:rPr>
              <a:t>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Sube,</a:t>
            </a:r>
            <a:r>
              <a:rPr lang="es-ES" sz="2400" u="sng" spc="-150" dirty="0">
                <a:solidFill>
                  <a:srgbClr val="FFFF00"/>
                </a:solidFill>
                <a:latin typeface="Calibri"/>
              </a:rPr>
              <a:t>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porque Jehová la entregará en mano del rey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. 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C86DEF17-619D-1576-4B78-EB1F7276D08F}"/>
              </a:ext>
            </a:extLst>
          </p:cNvPr>
          <p:cNvCxnSpPr>
            <a:cxnSpLocks/>
          </p:cNvCxnSpPr>
          <p:nvPr/>
        </p:nvCxnSpPr>
        <p:spPr>
          <a:xfrm>
            <a:off x="1115616" y="3866141"/>
            <a:ext cx="2016224" cy="2608733"/>
          </a:xfrm>
          <a:prstGeom prst="straightConnector1">
            <a:avLst/>
          </a:prstGeom>
          <a:ln w="762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EEB83CB4-0782-CDE5-C7BE-95025257109E}"/>
              </a:ext>
            </a:extLst>
          </p:cNvPr>
          <p:cNvSpPr txBox="1"/>
          <p:nvPr/>
        </p:nvSpPr>
        <p:spPr>
          <a:xfrm>
            <a:off x="6848319" y="4792280"/>
            <a:ext cx="22909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Sus palabras son inducidas por otros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A74981A-480A-0F14-1FB1-03B6ED84B37F}"/>
              </a:ext>
            </a:extLst>
          </p:cNvPr>
          <p:cNvSpPr txBox="1"/>
          <p:nvPr/>
        </p:nvSpPr>
        <p:spPr>
          <a:xfrm>
            <a:off x="4585287" y="4776666"/>
            <a:ext cx="2245600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Sus palabras son inspiradas por Dios</a:t>
            </a:r>
          </a:p>
        </p:txBody>
      </p:sp>
    </p:spTree>
    <p:extLst>
      <p:ext uri="{BB962C8B-B14F-4D97-AF65-F5344CB8AC3E}">
        <p14:creationId xmlns:p14="http://schemas.microsoft.com/office/powerpoint/2010/main" val="44244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46BD8A-6D43-1698-8DA0-6C0E5C0B7C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483B15DA-915E-54E1-AD5E-3A378192D9A1}"/>
              </a:ext>
            </a:extLst>
          </p:cNvPr>
          <p:cNvSpPr txBox="1"/>
          <p:nvPr/>
        </p:nvSpPr>
        <p:spPr>
          <a:xfrm>
            <a:off x="179512" y="1516113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 Reyes 22:13, 14</a:t>
            </a: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7BDE3B10-E584-BC59-A58E-AA6D99D7C44A}"/>
              </a:ext>
            </a:extLst>
          </p:cNvPr>
          <p:cNvSpPr txBox="1"/>
          <p:nvPr/>
        </p:nvSpPr>
        <p:spPr>
          <a:xfrm>
            <a:off x="35496" y="1982797"/>
            <a:ext cx="4563078" cy="31743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el mensajero que había ido a llamar a </a:t>
            </a:r>
            <a:r>
              <a:rPr lang="es-ES" sz="2400" dirty="0" err="1">
                <a:solidFill>
                  <a:srgbClr val="FFFF00"/>
                </a:solidFill>
                <a:latin typeface="Calibri"/>
              </a:rPr>
              <a:t>Micaías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, le habló diciendo: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He aquí que las palabras de los profetas a una voz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anuncian al rey cosas buenas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;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sea ahora tu palabra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conforme a la palabra de alguno de ellos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,</a:t>
            </a:r>
            <a:r>
              <a:rPr lang="es-ES" sz="2400" dirty="0">
                <a:latin typeface="Calibri"/>
              </a:rPr>
              <a:t> y anuncia también buen éxito.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Y </a:t>
            </a:r>
            <a:r>
              <a:rPr lang="es-ES" sz="2400" dirty="0" err="1">
                <a:solidFill>
                  <a:srgbClr val="FFFF00"/>
                </a:solidFill>
                <a:latin typeface="Calibri"/>
              </a:rPr>
              <a:t>Micaías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 respondió: Vive Jehová, que lo que Jehová me hablare, eso diré.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098196D-74A5-E9AC-C691-ED159D20E6E2}"/>
              </a:ext>
            </a:extLst>
          </p:cNvPr>
          <p:cNvSpPr txBox="1"/>
          <p:nvPr/>
        </p:nvSpPr>
        <p:spPr>
          <a:xfrm>
            <a:off x="4607496" y="1813992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Profetas del Antiguo Testamento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0008A59-2840-9700-6937-9F7C1520D8C5}"/>
              </a:ext>
            </a:extLst>
          </p:cNvPr>
          <p:cNvSpPr txBox="1"/>
          <p:nvPr/>
        </p:nvSpPr>
        <p:spPr>
          <a:xfrm>
            <a:off x="4607496" y="2153444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humanidad de los profetas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FFE5FEB-ECE4-0905-82FA-F057B3A1203F}"/>
              </a:ext>
            </a:extLst>
          </p:cNvPr>
          <p:cNvSpPr txBox="1"/>
          <p:nvPr/>
        </p:nvSpPr>
        <p:spPr>
          <a:xfrm>
            <a:off x="4603035" y="251094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Identificando a los verdaderos profetas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13FC7B2E-06D5-B6E9-C81A-97569BB93B79}"/>
              </a:ext>
            </a:extLst>
          </p:cNvPr>
          <p:cNvSpPr txBox="1"/>
          <p:nvPr/>
        </p:nvSpPr>
        <p:spPr>
          <a:xfrm>
            <a:off x="2600163" y="5308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 Reyes 22:17</a:t>
            </a:r>
          </a:p>
        </p:txBody>
      </p:sp>
      <p:sp>
        <p:nvSpPr>
          <p:cNvPr id="3" name="2 CuadroTexto">
            <a:extLst>
              <a:ext uri="{FF2B5EF4-FFF2-40B4-BE49-F238E27FC236}">
                <a16:creationId xmlns:a16="http://schemas.microsoft.com/office/drawing/2014/main" id="{EB898B77-6B3A-45F6-CBE5-BFE52ECB5B0C}"/>
              </a:ext>
            </a:extLst>
          </p:cNvPr>
          <p:cNvSpPr txBox="1"/>
          <p:nvPr/>
        </p:nvSpPr>
        <p:spPr>
          <a:xfrm>
            <a:off x="35496" y="536833"/>
            <a:ext cx="9144001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Entonces él dijo: Yo vi a todo Israel esparcido por los montes, como ovejas que no tienen pastor; y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Jehová dijo:</a:t>
            </a:r>
            <a:r>
              <a:rPr lang="es-ES" sz="2400" dirty="0">
                <a:latin typeface="Calibri"/>
              </a:rPr>
              <a:t> Estos no tienen señor; vuélvase cada uno a su casa en paz.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3204CB6-AF2A-E248-FBFE-95529570BE54}"/>
              </a:ext>
            </a:extLst>
          </p:cNvPr>
          <p:cNvSpPr txBox="1"/>
          <p:nvPr/>
        </p:nvSpPr>
        <p:spPr>
          <a:xfrm>
            <a:off x="4607496" y="2868452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Mensaje profético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462815F-C54C-C258-8C0D-2A8CA36ED79B}"/>
              </a:ext>
            </a:extLst>
          </p:cNvPr>
          <p:cNvSpPr txBox="1"/>
          <p:nvPr/>
        </p:nvSpPr>
        <p:spPr>
          <a:xfrm>
            <a:off x="4603035" y="3196170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¿Es de origen divino?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A916B7C-3AF6-FC34-7600-B5F6E8923E9E}"/>
              </a:ext>
            </a:extLst>
          </p:cNvPr>
          <p:cNvSpPr txBox="1"/>
          <p:nvPr/>
        </p:nvSpPr>
        <p:spPr>
          <a:xfrm>
            <a:off x="4603035" y="3541940"/>
            <a:ext cx="2245600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78726A7-1BBA-53AC-A823-0ADE6231B73C}"/>
              </a:ext>
            </a:extLst>
          </p:cNvPr>
          <p:cNvSpPr txBox="1"/>
          <p:nvPr/>
        </p:nvSpPr>
        <p:spPr>
          <a:xfrm>
            <a:off x="6848635" y="3535684"/>
            <a:ext cx="22909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2DC2672-11A7-3C25-6E52-06126CA7C4BC}"/>
              </a:ext>
            </a:extLst>
          </p:cNvPr>
          <p:cNvSpPr txBox="1"/>
          <p:nvPr/>
        </p:nvSpPr>
        <p:spPr>
          <a:xfrm>
            <a:off x="4599251" y="3872397"/>
            <a:ext cx="2245600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Micaías</a:t>
            </a:r>
            <a:endParaRPr lang="es-ES" sz="19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0AA8446-E89D-5ABD-BB97-41C18C886024}"/>
              </a:ext>
            </a:extLst>
          </p:cNvPr>
          <p:cNvSpPr txBox="1"/>
          <p:nvPr/>
        </p:nvSpPr>
        <p:spPr>
          <a:xfrm>
            <a:off x="6844851" y="3866141"/>
            <a:ext cx="22909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400 profetas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12A5B4A-54FF-1594-85AA-ADF944AD514A}"/>
              </a:ext>
            </a:extLst>
          </p:cNvPr>
          <p:cNvSpPr txBox="1"/>
          <p:nvPr/>
        </p:nvSpPr>
        <p:spPr>
          <a:xfrm>
            <a:off x="4572000" y="4211849"/>
            <a:ext cx="2245600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Habla lo que Dios dice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24B8F63-12BC-264B-0203-0A6D80F654EA}"/>
              </a:ext>
            </a:extLst>
          </p:cNvPr>
          <p:cNvSpPr txBox="1"/>
          <p:nvPr/>
        </p:nvSpPr>
        <p:spPr>
          <a:xfrm>
            <a:off x="6844174" y="4209172"/>
            <a:ext cx="22909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Habla lo que la gente pide</a:t>
            </a:r>
          </a:p>
        </p:txBody>
      </p:sp>
      <p:sp>
        <p:nvSpPr>
          <p:cNvPr id="18" name="1 CuadroTexto">
            <a:extLst>
              <a:ext uri="{FF2B5EF4-FFF2-40B4-BE49-F238E27FC236}">
                <a16:creationId xmlns:a16="http://schemas.microsoft.com/office/drawing/2014/main" id="{633B656A-DA2D-303B-1416-7D80CDCBEC75}"/>
              </a:ext>
            </a:extLst>
          </p:cNvPr>
          <p:cNvSpPr txBox="1"/>
          <p:nvPr/>
        </p:nvSpPr>
        <p:spPr>
          <a:xfrm>
            <a:off x="2600163" y="5301208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 Reyes 22:6</a:t>
            </a:r>
          </a:p>
        </p:txBody>
      </p:sp>
      <p:sp>
        <p:nvSpPr>
          <p:cNvPr id="20" name="2 CuadroTexto">
            <a:extLst>
              <a:ext uri="{FF2B5EF4-FFF2-40B4-BE49-F238E27FC236}">
                <a16:creationId xmlns:a16="http://schemas.microsoft.com/office/drawing/2014/main" id="{89205B6A-2B29-F1E1-F79C-FABC33CDAC2A}"/>
              </a:ext>
            </a:extLst>
          </p:cNvPr>
          <p:cNvSpPr txBox="1"/>
          <p:nvPr/>
        </p:nvSpPr>
        <p:spPr>
          <a:xfrm>
            <a:off x="-108520" y="5805264"/>
            <a:ext cx="9361040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00B0F0"/>
                </a:solidFill>
                <a:latin typeface="Calibri"/>
              </a:rPr>
              <a:t>Entonces el rey de Israel reunió a los profetas, como cuatrocientos hombres, a los cuales dijo: ¿Iré a la guerra contra </a:t>
            </a:r>
            <a:r>
              <a:rPr lang="es-ES" sz="2400" dirty="0" err="1">
                <a:solidFill>
                  <a:srgbClr val="00B0F0"/>
                </a:solidFill>
                <a:latin typeface="Calibri"/>
              </a:rPr>
              <a:t>Ramot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 de Galaad, o la dejaré?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Y</a:t>
            </a:r>
            <a:r>
              <a:rPr lang="es-ES" sz="2400" spc="-150" dirty="0">
                <a:solidFill>
                  <a:srgbClr val="FFFF00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ellos</a:t>
            </a:r>
            <a:r>
              <a:rPr lang="es-ES" sz="2400" spc="-150" dirty="0">
                <a:solidFill>
                  <a:srgbClr val="FFFF00"/>
                </a:solidFill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dijeron:</a:t>
            </a:r>
            <a:r>
              <a:rPr lang="es-ES" sz="2400" spc="-150" dirty="0">
                <a:solidFill>
                  <a:srgbClr val="FFFF00"/>
                </a:solidFill>
                <a:latin typeface="Calibri"/>
              </a:rPr>
              <a:t>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Sube,</a:t>
            </a:r>
            <a:r>
              <a:rPr lang="es-ES" sz="2400" u="sng" spc="-150" dirty="0">
                <a:solidFill>
                  <a:srgbClr val="FFFF00"/>
                </a:solidFill>
                <a:latin typeface="Calibri"/>
              </a:rPr>
              <a:t>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porque Jehová la entregará en mano del rey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.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39C31CC-2202-5C5E-92BA-14A7AECD3A2C}"/>
              </a:ext>
            </a:extLst>
          </p:cNvPr>
          <p:cNvSpPr txBox="1"/>
          <p:nvPr/>
        </p:nvSpPr>
        <p:spPr>
          <a:xfrm>
            <a:off x="6848319" y="4792280"/>
            <a:ext cx="22909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Sus palabras son inducidas por otros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2DC9639-2569-3971-F807-BEE52CCB3D87}"/>
              </a:ext>
            </a:extLst>
          </p:cNvPr>
          <p:cNvSpPr txBox="1"/>
          <p:nvPr/>
        </p:nvSpPr>
        <p:spPr>
          <a:xfrm>
            <a:off x="4585287" y="4776666"/>
            <a:ext cx="2245600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Sus palabras son inspiradas por Dios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1F042EE-7A85-777C-C584-7EE7CEBB9784}"/>
              </a:ext>
            </a:extLst>
          </p:cNvPr>
          <p:cNvSpPr txBox="1"/>
          <p:nvPr/>
        </p:nvSpPr>
        <p:spPr>
          <a:xfrm>
            <a:off x="6852464" y="5368825"/>
            <a:ext cx="22909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Son aceptados fácilmente</a:t>
            </a:r>
          </a:p>
        </p:txBody>
      </p:sp>
    </p:spTree>
    <p:extLst>
      <p:ext uri="{BB962C8B-B14F-4D97-AF65-F5344CB8AC3E}">
        <p14:creationId xmlns:p14="http://schemas.microsoft.com/office/powerpoint/2010/main" val="3044751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0" grpId="0"/>
      <p:bldP spid="23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B3A497-8212-DE5C-42C3-9F1F236C1D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B34E3A71-76D7-0F33-7DB3-7AE149A2A7EA}"/>
              </a:ext>
            </a:extLst>
          </p:cNvPr>
          <p:cNvSpPr txBox="1"/>
          <p:nvPr/>
        </p:nvSpPr>
        <p:spPr>
          <a:xfrm>
            <a:off x="179512" y="1516113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 Reyes 22:8</a:t>
            </a: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E7436206-01FD-E571-F145-A140727B3157}"/>
              </a:ext>
            </a:extLst>
          </p:cNvPr>
          <p:cNvSpPr txBox="1"/>
          <p:nvPr/>
        </p:nvSpPr>
        <p:spPr>
          <a:xfrm>
            <a:off x="35496" y="1982797"/>
            <a:ext cx="4563078" cy="2251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El rey de Israel respondió a Josafat: Aún hay un varón por el cual podríamos consultar a Jehová, </a:t>
            </a:r>
            <a:r>
              <a:rPr lang="es-ES" sz="2400" dirty="0" err="1">
                <a:latin typeface="Calibri"/>
              </a:rPr>
              <a:t>Micaías</a:t>
            </a:r>
            <a:r>
              <a:rPr lang="es-ES" sz="2400" dirty="0">
                <a:latin typeface="Calibri"/>
              </a:rPr>
              <a:t> hijo de Imla; mas yo le aborrezco, porque nunca me profetiza bien, sino solamente mal. Y Josafat dijo: No hable el rey así.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6BF8B1E-7D30-453F-934B-D094423B0683}"/>
              </a:ext>
            </a:extLst>
          </p:cNvPr>
          <p:cNvSpPr txBox="1"/>
          <p:nvPr/>
        </p:nvSpPr>
        <p:spPr>
          <a:xfrm>
            <a:off x="4607496" y="1813992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Profetas del Antiguo Testamento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D4DF9F5-523E-FED0-A0EB-DDD41DE273CB}"/>
              </a:ext>
            </a:extLst>
          </p:cNvPr>
          <p:cNvSpPr txBox="1"/>
          <p:nvPr/>
        </p:nvSpPr>
        <p:spPr>
          <a:xfrm>
            <a:off x="4607496" y="2153444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humanidad de los profetas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EF1CB3B-2BD5-B139-6645-F581E8B9D739}"/>
              </a:ext>
            </a:extLst>
          </p:cNvPr>
          <p:cNvSpPr txBox="1"/>
          <p:nvPr/>
        </p:nvSpPr>
        <p:spPr>
          <a:xfrm>
            <a:off x="4603035" y="251094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Identificando a los verdaderos profetas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DCCA50E9-DDF4-1A77-05F1-50C0F10ECE4E}"/>
              </a:ext>
            </a:extLst>
          </p:cNvPr>
          <p:cNvSpPr txBox="1"/>
          <p:nvPr/>
        </p:nvSpPr>
        <p:spPr>
          <a:xfrm>
            <a:off x="2600163" y="5308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 Reyes 22:17</a:t>
            </a:r>
          </a:p>
        </p:txBody>
      </p:sp>
      <p:sp>
        <p:nvSpPr>
          <p:cNvPr id="3" name="2 CuadroTexto">
            <a:extLst>
              <a:ext uri="{FF2B5EF4-FFF2-40B4-BE49-F238E27FC236}">
                <a16:creationId xmlns:a16="http://schemas.microsoft.com/office/drawing/2014/main" id="{EFCB0397-95E3-4B1D-B2A5-CC0BC05E2397}"/>
              </a:ext>
            </a:extLst>
          </p:cNvPr>
          <p:cNvSpPr txBox="1"/>
          <p:nvPr/>
        </p:nvSpPr>
        <p:spPr>
          <a:xfrm>
            <a:off x="35496" y="536833"/>
            <a:ext cx="9144001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Entonces él dijo: Yo vi a todo Israel esparcido por los montes, como ovejas que no tienen pastor; y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Jehová dijo:</a:t>
            </a:r>
            <a:r>
              <a:rPr lang="es-ES" sz="2400" dirty="0">
                <a:latin typeface="Calibri"/>
              </a:rPr>
              <a:t> Estos no tienen señor; vuélvase cada uno a su casa en paz.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3C25CFD-A37E-A12A-5051-BE3E782C2759}"/>
              </a:ext>
            </a:extLst>
          </p:cNvPr>
          <p:cNvSpPr txBox="1"/>
          <p:nvPr/>
        </p:nvSpPr>
        <p:spPr>
          <a:xfrm>
            <a:off x="4607496" y="2868452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Mensaje profético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6DFEE52-CA83-E6B2-BABF-62A3607A7F50}"/>
              </a:ext>
            </a:extLst>
          </p:cNvPr>
          <p:cNvSpPr txBox="1"/>
          <p:nvPr/>
        </p:nvSpPr>
        <p:spPr>
          <a:xfrm>
            <a:off x="4603035" y="3196170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¿Es de origen divino?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DCB8BA7-CE9E-04A0-D7AA-E774C2BA097B}"/>
              </a:ext>
            </a:extLst>
          </p:cNvPr>
          <p:cNvSpPr txBox="1"/>
          <p:nvPr/>
        </p:nvSpPr>
        <p:spPr>
          <a:xfrm>
            <a:off x="4603035" y="3541940"/>
            <a:ext cx="2245600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3E116F7-7E0C-9FE4-5CC2-C7C5E118773F}"/>
              </a:ext>
            </a:extLst>
          </p:cNvPr>
          <p:cNvSpPr txBox="1"/>
          <p:nvPr/>
        </p:nvSpPr>
        <p:spPr>
          <a:xfrm>
            <a:off x="6848635" y="3535684"/>
            <a:ext cx="22909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618BE2D-1BD7-86FC-70BC-8EBEE6D9FF7E}"/>
              </a:ext>
            </a:extLst>
          </p:cNvPr>
          <p:cNvSpPr txBox="1"/>
          <p:nvPr/>
        </p:nvSpPr>
        <p:spPr>
          <a:xfrm>
            <a:off x="4599251" y="3872397"/>
            <a:ext cx="2245600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Micaías</a:t>
            </a:r>
            <a:endParaRPr lang="es-ES" sz="19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04D5A23-BB31-F47F-847B-F0FF0B4C8E82}"/>
              </a:ext>
            </a:extLst>
          </p:cNvPr>
          <p:cNvSpPr txBox="1"/>
          <p:nvPr/>
        </p:nvSpPr>
        <p:spPr>
          <a:xfrm>
            <a:off x="6844851" y="3866141"/>
            <a:ext cx="22909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400 profetas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8094A26-049F-9094-35AE-8DC2E837A394}"/>
              </a:ext>
            </a:extLst>
          </p:cNvPr>
          <p:cNvSpPr txBox="1"/>
          <p:nvPr/>
        </p:nvSpPr>
        <p:spPr>
          <a:xfrm>
            <a:off x="4572000" y="4211849"/>
            <a:ext cx="2245600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Habla lo que Dios dice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3929307-3335-9DF1-321C-D6311088C197}"/>
              </a:ext>
            </a:extLst>
          </p:cNvPr>
          <p:cNvSpPr txBox="1"/>
          <p:nvPr/>
        </p:nvSpPr>
        <p:spPr>
          <a:xfrm>
            <a:off x="6844174" y="4209172"/>
            <a:ext cx="22909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Habla lo que la gente pide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552AA29-A546-CD3F-41C9-B4E0DF8DDF8B}"/>
              </a:ext>
            </a:extLst>
          </p:cNvPr>
          <p:cNvSpPr txBox="1"/>
          <p:nvPr/>
        </p:nvSpPr>
        <p:spPr>
          <a:xfrm>
            <a:off x="6848319" y="4792280"/>
            <a:ext cx="22909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Sus palabras son inducidas por otros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66FA2F8-1DFC-7EF2-C19D-268D4823DFE0}"/>
              </a:ext>
            </a:extLst>
          </p:cNvPr>
          <p:cNvSpPr txBox="1"/>
          <p:nvPr/>
        </p:nvSpPr>
        <p:spPr>
          <a:xfrm>
            <a:off x="4585287" y="4776666"/>
            <a:ext cx="2245600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Sus palabras son inspiradas por Dios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014F891-60C1-63AA-72BB-C9CAFD458EDC}"/>
              </a:ext>
            </a:extLst>
          </p:cNvPr>
          <p:cNvSpPr txBox="1"/>
          <p:nvPr/>
        </p:nvSpPr>
        <p:spPr>
          <a:xfrm>
            <a:off x="6852464" y="5368825"/>
            <a:ext cx="22909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Son aceptados fácilmente</a:t>
            </a:r>
          </a:p>
        </p:txBody>
      </p:sp>
    </p:spTree>
    <p:extLst>
      <p:ext uri="{BB962C8B-B14F-4D97-AF65-F5344CB8AC3E}">
        <p14:creationId xmlns:p14="http://schemas.microsoft.com/office/powerpoint/2010/main" val="2037153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9C7DDD-F52B-975C-60C7-F9B350F681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A35E7AAC-31DD-2EE1-5EA4-7D38EA995E90}"/>
              </a:ext>
            </a:extLst>
          </p:cNvPr>
          <p:cNvSpPr txBox="1"/>
          <p:nvPr/>
        </p:nvSpPr>
        <p:spPr>
          <a:xfrm>
            <a:off x="179512" y="1516113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 Reyes 22:8</a:t>
            </a: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6D88AACC-A008-A462-6B55-1E7B3A4489C8}"/>
              </a:ext>
            </a:extLst>
          </p:cNvPr>
          <p:cNvSpPr txBox="1"/>
          <p:nvPr/>
        </p:nvSpPr>
        <p:spPr>
          <a:xfrm>
            <a:off x="35496" y="1982797"/>
            <a:ext cx="4563078" cy="2251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El rey de Israel respondió a Josafat: Aún hay un varón por el cual podríamos consultar a Jehová, </a:t>
            </a:r>
            <a:r>
              <a:rPr lang="es-ES" sz="2400" dirty="0" err="1">
                <a:solidFill>
                  <a:srgbClr val="FFFF00"/>
                </a:solidFill>
                <a:latin typeface="Calibri"/>
              </a:rPr>
              <a:t>Micaías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 hijo de Imla;</a:t>
            </a:r>
            <a:r>
              <a:rPr lang="es-ES" sz="2400" dirty="0">
                <a:latin typeface="Calibri"/>
              </a:rPr>
              <a:t> mas yo le aborrezco, porque nunca me profetiza bien, sino solamente mal. Y Josafat dijo: No hable el rey así.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713425A-9D6F-6FEA-75B9-8F633108498C}"/>
              </a:ext>
            </a:extLst>
          </p:cNvPr>
          <p:cNvSpPr txBox="1"/>
          <p:nvPr/>
        </p:nvSpPr>
        <p:spPr>
          <a:xfrm>
            <a:off x="4607496" y="1813992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Profetas del Antiguo Testamento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E72F364-3618-F86B-5241-F986658F1710}"/>
              </a:ext>
            </a:extLst>
          </p:cNvPr>
          <p:cNvSpPr txBox="1"/>
          <p:nvPr/>
        </p:nvSpPr>
        <p:spPr>
          <a:xfrm>
            <a:off x="4607496" y="2153444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humanidad de los profetas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28445BF-A7CA-980D-8924-859524052EDF}"/>
              </a:ext>
            </a:extLst>
          </p:cNvPr>
          <p:cNvSpPr txBox="1"/>
          <p:nvPr/>
        </p:nvSpPr>
        <p:spPr>
          <a:xfrm>
            <a:off x="4603035" y="251094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Identificando a los verdaderos profetas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2A3576AA-E816-8D69-473D-70CAC7F0DB10}"/>
              </a:ext>
            </a:extLst>
          </p:cNvPr>
          <p:cNvSpPr txBox="1"/>
          <p:nvPr/>
        </p:nvSpPr>
        <p:spPr>
          <a:xfrm>
            <a:off x="2600163" y="5308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 Reyes 22:17</a:t>
            </a:r>
          </a:p>
        </p:txBody>
      </p:sp>
      <p:sp>
        <p:nvSpPr>
          <p:cNvPr id="3" name="2 CuadroTexto">
            <a:extLst>
              <a:ext uri="{FF2B5EF4-FFF2-40B4-BE49-F238E27FC236}">
                <a16:creationId xmlns:a16="http://schemas.microsoft.com/office/drawing/2014/main" id="{C428C308-7421-5525-68AB-AF493B84A2D2}"/>
              </a:ext>
            </a:extLst>
          </p:cNvPr>
          <p:cNvSpPr txBox="1"/>
          <p:nvPr/>
        </p:nvSpPr>
        <p:spPr>
          <a:xfrm>
            <a:off x="35496" y="536833"/>
            <a:ext cx="9144001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Entonces él dijo: Yo vi a todo Israel esparcido por los montes, como ovejas que no tienen pastor; y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Jehová dijo:</a:t>
            </a:r>
            <a:r>
              <a:rPr lang="es-ES" sz="2400" dirty="0">
                <a:latin typeface="Calibri"/>
              </a:rPr>
              <a:t> Estos no tienen señor; vuélvase cada uno a su casa en paz.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8429EA4-1DB0-1EA9-B473-61DAE5DAE860}"/>
              </a:ext>
            </a:extLst>
          </p:cNvPr>
          <p:cNvSpPr txBox="1"/>
          <p:nvPr/>
        </p:nvSpPr>
        <p:spPr>
          <a:xfrm>
            <a:off x="4607496" y="2868452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Mensaje profético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1886003-3788-BFE4-E491-EB01C0A3685E}"/>
              </a:ext>
            </a:extLst>
          </p:cNvPr>
          <p:cNvSpPr txBox="1"/>
          <p:nvPr/>
        </p:nvSpPr>
        <p:spPr>
          <a:xfrm>
            <a:off x="4603035" y="3196170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¿Es de origen divino?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9EEA758-835C-92FE-27BF-5B4207636A85}"/>
              </a:ext>
            </a:extLst>
          </p:cNvPr>
          <p:cNvSpPr txBox="1"/>
          <p:nvPr/>
        </p:nvSpPr>
        <p:spPr>
          <a:xfrm>
            <a:off x="4603035" y="3541940"/>
            <a:ext cx="2245600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CDF7270-B46D-9CA3-ED8C-82B0130BA56C}"/>
              </a:ext>
            </a:extLst>
          </p:cNvPr>
          <p:cNvSpPr txBox="1"/>
          <p:nvPr/>
        </p:nvSpPr>
        <p:spPr>
          <a:xfrm>
            <a:off x="6848635" y="3535684"/>
            <a:ext cx="22909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3054FEE-4DDC-7970-5544-DDA2A5CBC1F9}"/>
              </a:ext>
            </a:extLst>
          </p:cNvPr>
          <p:cNvSpPr txBox="1"/>
          <p:nvPr/>
        </p:nvSpPr>
        <p:spPr>
          <a:xfrm>
            <a:off x="4599251" y="3872397"/>
            <a:ext cx="2245600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Micaías</a:t>
            </a:r>
            <a:endParaRPr lang="es-ES" sz="19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90EFDB3-057C-5311-B4BB-05FE457F251A}"/>
              </a:ext>
            </a:extLst>
          </p:cNvPr>
          <p:cNvSpPr txBox="1"/>
          <p:nvPr/>
        </p:nvSpPr>
        <p:spPr>
          <a:xfrm>
            <a:off x="6844851" y="3866141"/>
            <a:ext cx="22909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400 profetas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EAFC5C3-E3FF-A16B-A0A8-56D5708F3B19}"/>
              </a:ext>
            </a:extLst>
          </p:cNvPr>
          <p:cNvSpPr txBox="1"/>
          <p:nvPr/>
        </p:nvSpPr>
        <p:spPr>
          <a:xfrm>
            <a:off x="4572000" y="4211849"/>
            <a:ext cx="2245600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Habla lo que Dios dice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94F90A7-8474-99DA-B6BE-0F324327D2FA}"/>
              </a:ext>
            </a:extLst>
          </p:cNvPr>
          <p:cNvSpPr txBox="1"/>
          <p:nvPr/>
        </p:nvSpPr>
        <p:spPr>
          <a:xfrm>
            <a:off x="6844174" y="4209172"/>
            <a:ext cx="22909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Habla lo que la gente pide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16DB630-398E-6FD8-07A4-CFD00A34743C}"/>
              </a:ext>
            </a:extLst>
          </p:cNvPr>
          <p:cNvSpPr txBox="1"/>
          <p:nvPr/>
        </p:nvSpPr>
        <p:spPr>
          <a:xfrm>
            <a:off x="6848319" y="4792280"/>
            <a:ext cx="22909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Sus palabras son inducidas por otros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60E9D96-BE60-5103-7331-3BC9E60322C8}"/>
              </a:ext>
            </a:extLst>
          </p:cNvPr>
          <p:cNvSpPr txBox="1"/>
          <p:nvPr/>
        </p:nvSpPr>
        <p:spPr>
          <a:xfrm>
            <a:off x="4585287" y="4776666"/>
            <a:ext cx="2245600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Sus palabras son inspiradas por Dios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2134C26-B38B-7DEC-DC4B-9F2930E7C4AC}"/>
              </a:ext>
            </a:extLst>
          </p:cNvPr>
          <p:cNvSpPr txBox="1"/>
          <p:nvPr/>
        </p:nvSpPr>
        <p:spPr>
          <a:xfrm>
            <a:off x="6852464" y="5368825"/>
            <a:ext cx="22909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Son aceptados fácilmente</a:t>
            </a:r>
          </a:p>
        </p:txBody>
      </p:sp>
    </p:spTree>
    <p:extLst>
      <p:ext uri="{BB962C8B-B14F-4D97-AF65-F5344CB8AC3E}">
        <p14:creationId xmlns:p14="http://schemas.microsoft.com/office/powerpoint/2010/main" val="233496086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892E46-BED5-10BE-8044-2EB4A3DB11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42DB4F33-BE69-CEDC-9D8D-1EFD2938470E}"/>
              </a:ext>
            </a:extLst>
          </p:cNvPr>
          <p:cNvSpPr txBox="1"/>
          <p:nvPr/>
        </p:nvSpPr>
        <p:spPr>
          <a:xfrm>
            <a:off x="179512" y="1516113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 Reyes 22:8</a:t>
            </a: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E981347E-93D4-9B9F-8DA8-F698B83AD3ED}"/>
              </a:ext>
            </a:extLst>
          </p:cNvPr>
          <p:cNvSpPr txBox="1"/>
          <p:nvPr/>
        </p:nvSpPr>
        <p:spPr>
          <a:xfrm>
            <a:off x="35496" y="1982797"/>
            <a:ext cx="4563078" cy="2251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El rey de Israel respondió a Josafat: Aún hay un varón por el cual podríamos consultar a Jehová, </a:t>
            </a:r>
            <a:r>
              <a:rPr lang="es-ES" sz="2400" dirty="0" err="1">
                <a:solidFill>
                  <a:srgbClr val="FFFF00"/>
                </a:solidFill>
                <a:latin typeface="Calibri"/>
              </a:rPr>
              <a:t>Micaías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 hijo de Imla;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mas yo le aborrezco, porque nunca me profetiza bien, sino solamente mal. </a:t>
            </a:r>
            <a:r>
              <a:rPr lang="es-ES" sz="2400" dirty="0">
                <a:latin typeface="Calibri"/>
              </a:rPr>
              <a:t>Y Josafat dijo: No hable el rey así.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8B58F99-A468-75AC-A31B-1A2DAA2FA5FB}"/>
              </a:ext>
            </a:extLst>
          </p:cNvPr>
          <p:cNvSpPr txBox="1"/>
          <p:nvPr/>
        </p:nvSpPr>
        <p:spPr>
          <a:xfrm>
            <a:off x="4607496" y="1813992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Profetas del Antiguo Testamento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6C912F-B966-31BD-7943-378B1AE8A633}"/>
              </a:ext>
            </a:extLst>
          </p:cNvPr>
          <p:cNvSpPr txBox="1"/>
          <p:nvPr/>
        </p:nvSpPr>
        <p:spPr>
          <a:xfrm>
            <a:off x="4607496" y="2153444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humanidad de los profetas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879093E-F0F2-9C3D-53D1-3CC913F04953}"/>
              </a:ext>
            </a:extLst>
          </p:cNvPr>
          <p:cNvSpPr txBox="1"/>
          <p:nvPr/>
        </p:nvSpPr>
        <p:spPr>
          <a:xfrm>
            <a:off x="4603035" y="251094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Identificando a los verdaderos profetas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1A2AFADA-8F41-8311-301C-E7BFE7FE4D51}"/>
              </a:ext>
            </a:extLst>
          </p:cNvPr>
          <p:cNvSpPr txBox="1"/>
          <p:nvPr/>
        </p:nvSpPr>
        <p:spPr>
          <a:xfrm>
            <a:off x="2600163" y="5308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 Reyes 22:17</a:t>
            </a:r>
          </a:p>
        </p:txBody>
      </p:sp>
      <p:sp>
        <p:nvSpPr>
          <p:cNvPr id="3" name="2 CuadroTexto">
            <a:extLst>
              <a:ext uri="{FF2B5EF4-FFF2-40B4-BE49-F238E27FC236}">
                <a16:creationId xmlns:a16="http://schemas.microsoft.com/office/drawing/2014/main" id="{DEE52028-FFA1-C34F-E5F1-E4DB9CCDC20F}"/>
              </a:ext>
            </a:extLst>
          </p:cNvPr>
          <p:cNvSpPr txBox="1"/>
          <p:nvPr/>
        </p:nvSpPr>
        <p:spPr>
          <a:xfrm>
            <a:off x="35496" y="536833"/>
            <a:ext cx="9144001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Entonces él dijo: Yo vi a todo Israel esparcido por los montes, como ovejas que no tienen pastor; y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Jehová dijo:</a:t>
            </a:r>
            <a:r>
              <a:rPr lang="es-ES" sz="2400" dirty="0">
                <a:latin typeface="Calibri"/>
              </a:rPr>
              <a:t> Estos no tienen señor; vuélvase cada uno a su casa en paz.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B987577-440B-D7E8-17F0-00891F1220A6}"/>
              </a:ext>
            </a:extLst>
          </p:cNvPr>
          <p:cNvSpPr txBox="1"/>
          <p:nvPr/>
        </p:nvSpPr>
        <p:spPr>
          <a:xfrm>
            <a:off x="4607496" y="2868452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Mensaje profético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CD58762-9F48-74ED-DAEC-875188B75F99}"/>
              </a:ext>
            </a:extLst>
          </p:cNvPr>
          <p:cNvSpPr txBox="1"/>
          <p:nvPr/>
        </p:nvSpPr>
        <p:spPr>
          <a:xfrm>
            <a:off x="4603035" y="3196170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¿Es de origen divino?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1A7AE9C-59A7-B871-A0EA-8C10CA066428}"/>
              </a:ext>
            </a:extLst>
          </p:cNvPr>
          <p:cNvSpPr txBox="1"/>
          <p:nvPr/>
        </p:nvSpPr>
        <p:spPr>
          <a:xfrm>
            <a:off x="4603035" y="3541940"/>
            <a:ext cx="2245600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1692A4D-9DC7-34B5-30D2-DB8EA34EA929}"/>
              </a:ext>
            </a:extLst>
          </p:cNvPr>
          <p:cNvSpPr txBox="1"/>
          <p:nvPr/>
        </p:nvSpPr>
        <p:spPr>
          <a:xfrm>
            <a:off x="6848635" y="3535684"/>
            <a:ext cx="22909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9029B7F-C244-3011-90DC-5E888FC94834}"/>
              </a:ext>
            </a:extLst>
          </p:cNvPr>
          <p:cNvSpPr txBox="1"/>
          <p:nvPr/>
        </p:nvSpPr>
        <p:spPr>
          <a:xfrm>
            <a:off x="4599251" y="3872397"/>
            <a:ext cx="2245600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Micaías</a:t>
            </a:r>
            <a:endParaRPr lang="es-ES" sz="19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B7CE40C-8F8C-C8F8-4EBD-F75B08DE2AB0}"/>
              </a:ext>
            </a:extLst>
          </p:cNvPr>
          <p:cNvSpPr txBox="1"/>
          <p:nvPr/>
        </p:nvSpPr>
        <p:spPr>
          <a:xfrm>
            <a:off x="6844851" y="3866141"/>
            <a:ext cx="22909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400 profetas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07B157B-460B-0577-A7F2-2FB62C7DFF85}"/>
              </a:ext>
            </a:extLst>
          </p:cNvPr>
          <p:cNvSpPr txBox="1"/>
          <p:nvPr/>
        </p:nvSpPr>
        <p:spPr>
          <a:xfrm>
            <a:off x="4572000" y="4211849"/>
            <a:ext cx="2245600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Habla lo que Dios dice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66F65F4-CE58-158A-8627-28B412336062}"/>
              </a:ext>
            </a:extLst>
          </p:cNvPr>
          <p:cNvSpPr txBox="1"/>
          <p:nvPr/>
        </p:nvSpPr>
        <p:spPr>
          <a:xfrm>
            <a:off x="6844174" y="4209172"/>
            <a:ext cx="22909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Habla lo que la gente pide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3F0C14A-8E5C-A28A-74B4-426EACB23957}"/>
              </a:ext>
            </a:extLst>
          </p:cNvPr>
          <p:cNvSpPr txBox="1"/>
          <p:nvPr/>
        </p:nvSpPr>
        <p:spPr>
          <a:xfrm>
            <a:off x="6848319" y="4792280"/>
            <a:ext cx="22909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Sus palabras son inducidas por otros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CB19673-2121-72E6-265D-CCBA9C54842B}"/>
              </a:ext>
            </a:extLst>
          </p:cNvPr>
          <p:cNvSpPr txBox="1"/>
          <p:nvPr/>
        </p:nvSpPr>
        <p:spPr>
          <a:xfrm>
            <a:off x="4585287" y="4776666"/>
            <a:ext cx="2245600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Sus palabras son inspiradas por Dios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4071EF8-6608-FAB5-46BB-0D785D3182D8}"/>
              </a:ext>
            </a:extLst>
          </p:cNvPr>
          <p:cNvSpPr txBox="1"/>
          <p:nvPr/>
        </p:nvSpPr>
        <p:spPr>
          <a:xfrm>
            <a:off x="4606864" y="5375388"/>
            <a:ext cx="2245600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Frecuentemente son rechazados</a:t>
            </a:r>
          </a:p>
        </p:txBody>
      </p:sp>
      <p:sp>
        <p:nvSpPr>
          <p:cNvPr id="26" name="1 CuadroTexto">
            <a:extLst>
              <a:ext uri="{FF2B5EF4-FFF2-40B4-BE49-F238E27FC236}">
                <a16:creationId xmlns:a16="http://schemas.microsoft.com/office/drawing/2014/main" id="{E69224EA-EC67-D20D-0347-301015C64154}"/>
              </a:ext>
            </a:extLst>
          </p:cNvPr>
          <p:cNvSpPr txBox="1"/>
          <p:nvPr/>
        </p:nvSpPr>
        <p:spPr>
          <a:xfrm>
            <a:off x="35496" y="4747210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 Reyes 22:28</a:t>
            </a:r>
          </a:p>
        </p:txBody>
      </p:sp>
      <p:sp>
        <p:nvSpPr>
          <p:cNvPr id="28" name="2 CuadroTexto">
            <a:extLst>
              <a:ext uri="{FF2B5EF4-FFF2-40B4-BE49-F238E27FC236}">
                <a16:creationId xmlns:a16="http://schemas.microsoft.com/office/drawing/2014/main" id="{3A2AD0BD-A719-3464-8F5B-BFA52F1C6442}"/>
              </a:ext>
            </a:extLst>
          </p:cNvPr>
          <p:cNvSpPr txBox="1"/>
          <p:nvPr/>
        </p:nvSpPr>
        <p:spPr>
          <a:xfrm>
            <a:off x="35496" y="5269616"/>
            <a:ext cx="4399132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Y dijo </a:t>
            </a:r>
            <a:r>
              <a:rPr lang="es-ES" sz="2400" dirty="0" err="1">
                <a:latin typeface="Calibri"/>
              </a:rPr>
              <a:t>Micaías</a:t>
            </a:r>
            <a:r>
              <a:rPr lang="es-ES" sz="2400" dirty="0">
                <a:latin typeface="Calibri"/>
              </a:rPr>
              <a:t>: Si llegas a volver en paz, Jehová no ha hablado por mí. En seguida dijo: Oíd, pueblos todos. 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E420D3D-FFCE-E18F-C438-DAD7DCDB171D}"/>
              </a:ext>
            </a:extLst>
          </p:cNvPr>
          <p:cNvSpPr txBox="1"/>
          <p:nvPr/>
        </p:nvSpPr>
        <p:spPr>
          <a:xfrm>
            <a:off x="6852464" y="5368825"/>
            <a:ext cx="22909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Son aceptados fácilmente</a:t>
            </a:r>
          </a:p>
        </p:txBody>
      </p:sp>
    </p:spTree>
    <p:extLst>
      <p:ext uri="{BB962C8B-B14F-4D97-AF65-F5344CB8AC3E}">
        <p14:creationId xmlns:p14="http://schemas.microsoft.com/office/powerpoint/2010/main" val="2167991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6" grpId="0"/>
      <p:bldP spid="28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C5E843-69FB-44D5-CC58-E584198ABC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B30146C6-9B29-3351-A30B-A7A5F3625E07}"/>
              </a:ext>
            </a:extLst>
          </p:cNvPr>
          <p:cNvSpPr txBox="1"/>
          <p:nvPr/>
        </p:nvSpPr>
        <p:spPr>
          <a:xfrm>
            <a:off x="179512" y="1516113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 Reyes 22:8</a:t>
            </a: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AECBD4E4-FA07-868F-9601-8FF18ECD6808}"/>
              </a:ext>
            </a:extLst>
          </p:cNvPr>
          <p:cNvSpPr txBox="1"/>
          <p:nvPr/>
        </p:nvSpPr>
        <p:spPr>
          <a:xfrm>
            <a:off x="35496" y="1982797"/>
            <a:ext cx="4563078" cy="2251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El rey de Israel respondió a Josafat: Aún hay un varón por el cual podríamos consultar a Jehová, </a:t>
            </a:r>
            <a:r>
              <a:rPr lang="es-ES" sz="2400" dirty="0" err="1">
                <a:solidFill>
                  <a:srgbClr val="FFFF00"/>
                </a:solidFill>
                <a:latin typeface="Calibri"/>
              </a:rPr>
              <a:t>Micaías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 hijo de Imla;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mas yo le aborrezco, porque nunca me profetiza bien, sino solamente mal. </a:t>
            </a:r>
            <a:r>
              <a:rPr lang="es-ES" sz="2400" dirty="0">
                <a:latin typeface="Calibri"/>
              </a:rPr>
              <a:t>Y Josafat dijo: No hable el rey así.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1E6EB06-0E49-24BB-5196-489FD80A7014}"/>
              </a:ext>
            </a:extLst>
          </p:cNvPr>
          <p:cNvSpPr txBox="1"/>
          <p:nvPr/>
        </p:nvSpPr>
        <p:spPr>
          <a:xfrm>
            <a:off x="4607496" y="1813992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Profetas del Antiguo Testamento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7331786-515D-6C1C-7B4B-B077A0332760}"/>
              </a:ext>
            </a:extLst>
          </p:cNvPr>
          <p:cNvSpPr txBox="1"/>
          <p:nvPr/>
        </p:nvSpPr>
        <p:spPr>
          <a:xfrm>
            <a:off x="4607496" y="2153444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humanidad de los profetas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B793F40-6897-4D43-00A8-AE01CCCDD4D8}"/>
              </a:ext>
            </a:extLst>
          </p:cNvPr>
          <p:cNvSpPr txBox="1"/>
          <p:nvPr/>
        </p:nvSpPr>
        <p:spPr>
          <a:xfrm>
            <a:off x="4603035" y="251094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Identificando a los verdaderos profetas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8DF91294-C6D3-29DE-32A5-D75CE8BA1C3D}"/>
              </a:ext>
            </a:extLst>
          </p:cNvPr>
          <p:cNvSpPr txBox="1"/>
          <p:nvPr/>
        </p:nvSpPr>
        <p:spPr>
          <a:xfrm>
            <a:off x="2600163" y="5308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 Reyes 22:17</a:t>
            </a:r>
          </a:p>
        </p:txBody>
      </p:sp>
      <p:sp>
        <p:nvSpPr>
          <p:cNvPr id="3" name="2 CuadroTexto">
            <a:extLst>
              <a:ext uri="{FF2B5EF4-FFF2-40B4-BE49-F238E27FC236}">
                <a16:creationId xmlns:a16="http://schemas.microsoft.com/office/drawing/2014/main" id="{5B4759CE-3BAC-E7DD-0C38-A297700196D6}"/>
              </a:ext>
            </a:extLst>
          </p:cNvPr>
          <p:cNvSpPr txBox="1"/>
          <p:nvPr/>
        </p:nvSpPr>
        <p:spPr>
          <a:xfrm>
            <a:off x="35496" y="536833"/>
            <a:ext cx="9144001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Entonces él dijo: Yo vi a todo Israel esparcido por los montes, como ovejas que no tienen pastor; y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Jehová dijo:</a:t>
            </a:r>
            <a:r>
              <a:rPr lang="es-ES" sz="2400" dirty="0">
                <a:latin typeface="Calibri"/>
              </a:rPr>
              <a:t> Estos no tienen señor; vuélvase cada uno a su casa en paz.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703C944-D0A1-A5D2-102B-ABD14F08A858}"/>
              </a:ext>
            </a:extLst>
          </p:cNvPr>
          <p:cNvSpPr txBox="1"/>
          <p:nvPr/>
        </p:nvSpPr>
        <p:spPr>
          <a:xfrm>
            <a:off x="4607496" y="2868452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Mensaje profético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A3B9C5D-DED7-EF23-1AE1-AD240824ACBE}"/>
              </a:ext>
            </a:extLst>
          </p:cNvPr>
          <p:cNvSpPr txBox="1"/>
          <p:nvPr/>
        </p:nvSpPr>
        <p:spPr>
          <a:xfrm>
            <a:off x="4603035" y="3196170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¿Es de origen divino?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6F4D3ED-D706-C253-9C0D-2F743AD044EA}"/>
              </a:ext>
            </a:extLst>
          </p:cNvPr>
          <p:cNvSpPr txBox="1"/>
          <p:nvPr/>
        </p:nvSpPr>
        <p:spPr>
          <a:xfrm>
            <a:off x="4603035" y="3541940"/>
            <a:ext cx="2245600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718FE37-4E1E-7385-E0AC-39E999E69181}"/>
              </a:ext>
            </a:extLst>
          </p:cNvPr>
          <p:cNvSpPr txBox="1"/>
          <p:nvPr/>
        </p:nvSpPr>
        <p:spPr>
          <a:xfrm>
            <a:off x="6848635" y="3535684"/>
            <a:ext cx="22909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8EFA958-F5E9-B081-5C7A-25DD28F6F4E2}"/>
              </a:ext>
            </a:extLst>
          </p:cNvPr>
          <p:cNvSpPr txBox="1"/>
          <p:nvPr/>
        </p:nvSpPr>
        <p:spPr>
          <a:xfrm>
            <a:off x="4599251" y="3872397"/>
            <a:ext cx="2245600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Micaías</a:t>
            </a:r>
            <a:endParaRPr lang="es-ES" sz="19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425A0CA-0AA9-8FCB-5BC7-1023D72ADA8B}"/>
              </a:ext>
            </a:extLst>
          </p:cNvPr>
          <p:cNvSpPr txBox="1"/>
          <p:nvPr/>
        </p:nvSpPr>
        <p:spPr>
          <a:xfrm>
            <a:off x="6844851" y="3866141"/>
            <a:ext cx="22909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400 profetas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7DD01A7-1707-1BB6-F256-2C5C634D8E4B}"/>
              </a:ext>
            </a:extLst>
          </p:cNvPr>
          <p:cNvSpPr txBox="1"/>
          <p:nvPr/>
        </p:nvSpPr>
        <p:spPr>
          <a:xfrm>
            <a:off x="4572000" y="4211849"/>
            <a:ext cx="2245600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Habla lo que Dios dice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8A1D710-E8FD-3B87-69A3-F2BB370952B7}"/>
              </a:ext>
            </a:extLst>
          </p:cNvPr>
          <p:cNvSpPr txBox="1"/>
          <p:nvPr/>
        </p:nvSpPr>
        <p:spPr>
          <a:xfrm>
            <a:off x="6844174" y="4209172"/>
            <a:ext cx="22909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Habla lo que la gente pide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C06E468-9CD9-AFA1-DD15-9CAC43B33B8F}"/>
              </a:ext>
            </a:extLst>
          </p:cNvPr>
          <p:cNvSpPr txBox="1"/>
          <p:nvPr/>
        </p:nvSpPr>
        <p:spPr>
          <a:xfrm>
            <a:off x="6848319" y="4792280"/>
            <a:ext cx="22909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Sus palabras son inducidas por otros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856BE00-9FEC-4041-CA8D-F40994565B26}"/>
              </a:ext>
            </a:extLst>
          </p:cNvPr>
          <p:cNvSpPr txBox="1"/>
          <p:nvPr/>
        </p:nvSpPr>
        <p:spPr>
          <a:xfrm>
            <a:off x="4585287" y="4776666"/>
            <a:ext cx="2245600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Sus palabras son inspiradas por Dios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5F952B0-3549-BF81-5A2F-F9059572E8E0}"/>
              </a:ext>
            </a:extLst>
          </p:cNvPr>
          <p:cNvSpPr txBox="1"/>
          <p:nvPr/>
        </p:nvSpPr>
        <p:spPr>
          <a:xfrm>
            <a:off x="4606864" y="5375388"/>
            <a:ext cx="2245600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Frecuentemente son rechazados</a:t>
            </a:r>
          </a:p>
        </p:txBody>
      </p:sp>
      <p:sp>
        <p:nvSpPr>
          <p:cNvPr id="26" name="1 CuadroTexto">
            <a:extLst>
              <a:ext uri="{FF2B5EF4-FFF2-40B4-BE49-F238E27FC236}">
                <a16:creationId xmlns:a16="http://schemas.microsoft.com/office/drawing/2014/main" id="{D9BC6DAA-1A49-D8EA-897F-2FABCD3E8A3B}"/>
              </a:ext>
            </a:extLst>
          </p:cNvPr>
          <p:cNvSpPr txBox="1"/>
          <p:nvPr/>
        </p:nvSpPr>
        <p:spPr>
          <a:xfrm>
            <a:off x="35496" y="4747210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 Reyes 22:28</a:t>
            </a:r>
          </a:p>
        </p:txBody>
      </p:sp>
      <p:sp>
        <p:nvSpPr>
          <p:cNvPr id="28" name="2 CuadroTexto">
            <a:extLst>
              <a:ext uri="{FF2B5EF4-FFF2-40B4-BE49-F238E27FC236}">
                <a16:creationId xmlns:a16="http://schemas.microsoft.com/office/drawing/2014/main" id="{9714600A-1693-6CD2-368C-28AB8943255B}"/>
              </a:ext>
            </a:extLst>
          </p:cNvPr>
          <p:cNvSpPr txBox="1"/>
          <p:nvPr/>
        </p:nvSpPr>
        <p:spPr>
          <a:xfrm>
            <a:off x="35496" y="5269616"/>
            <a:ext cx="4399132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dijo </a:t>
            </a:r>
            <a:r>
              <a:rPr lang="es-ES" sz="2400" dirty="0" err="1">
                <a:solidFill>
                  <a:srgbClr val="FFFF00"/>
                </a:solidFill>
                <a:latin typeface="Calibri"/>
              </a:rPr>
              <a:t>Micaías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: Si llegas a volver en paz,</a:t>
            </a:r>
            <a:r>
              <a:rPr lang="es-ES" sz="2400" dirty="0">
                <a:latin typeface="Calibri"/>
              </a:rPr>
              <a:t> Jehová no ha hablado por mí. En seguida dijo: Oíd, pueblos todos.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86A0C3D-3068-41C5-EDA5-12AC939D7C97}"/>
              </a:ext>
            </a:extLst>
          </p:cNvPr>
          <p:cNvSpPr txBox="1"/>
          <p:nvPr/>
        </p:nvSpPr>
        <p:spPr>
          <a:xfrm>
            <a:off x="6852464" y="5368825"/>
            <a:ext cx="22909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Son aceptados fácilmente</a:t>
            </a:r>
          </a:p>
        </p:txBody>
      </p:sp>
    </p:spTree>
    <p:extLst>
      <p:ext uri="{BB962C8B-B14F-4D97-AF65-F5344CB8AC3E}">
        <p14:creationId xmlns:p14="http://schemas.microsoft.com/office/powerpoint/2010/main" val="374403242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76DA31-16AC-C1B3-287C-5F35FD0013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2B33F294-E064-4573-371B-DF35E938CD02}"/>
              </a:ext>
            </a:extLst>
          </p:cNvPr>
          <p:cNvSpPr txBox="1"/>
          <p:nvPr/>
        </p:nvSpPr>
        <p:spPr>
          <a:xfrm>
            <a:off x="179512" y="1516113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 Reyes 22:8</a:t>
            </a: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09A52C57-CE26-5771-B18D-1CA56B6E040A}"/>
              </a:ext>
            </a:extLst>
          </p:cNvPr>
          <p:cNvSpPr txBox="1"/>
          <p:nvPr/>
        </p:nvSpPr>
        <p:spPr>
          <a:xfrm>
            <a:off x="35496" y="1982797"/>
            <a:ext cx="4563078" cy="2251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El rey de Israel respondió a Josafat: Aún hay un varón por el cual podríamos consultar a Jehová, </a:t>
            </a:r>
            <a:r>
              <a:rPr lang="es-ES" sz="2400" dirty="0" err="1">
                <a:solidFill>
                  <a:srgbClr val="FFFF00"/>
                </a:solidFill>
                <a:latin typeface="Calibri"/>
              </a:rPr>
              <a:t>Micaías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 hijo de Imla;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mas yo le aborrezco, porque nunca me profetiza bien, sino solamente mal. </a:t>
            </a:r>
            <a:r>
              <a:rPr lang="es-ES" sz="2400" dirty="0">
                <a:latin typeface="Calibri"/>
              </a:rPr>
              <a:t>Y Josafat dijo: No hable el rey así.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21195EB-D033-4402-EFEB-38B11E0B2595}"/>
              </a:ext>
            </a:extLst>
          </p:cNvPr>
          <p:cNvSpPr txBox="1"/>
          <p:nvPr/>
        </p:nvSpPr>
        <p:spPr>
          <a:xfrm>
            <a:off x="4607496" y="1813992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Profetas del Antiguo Testamento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B4A9C89-A20B-FDCC-EECF-763E860898D3}"/>
              </a:ext>
            </a:extLst>
          </p:cNvPr>
          <p:cNvSpPr txBox="1"/>
          <p:nvPr/>
        </p:nvSpPr>
        <p:spPr>
          <a:xfrm>
            <a:off x="4607496" y="2153444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humanidad de los profetas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21E9E11-4795-7E77-0867-D936BC00CCD6}"/>
              </a:ext>
            </a:extLst>
          </p:cNvPr>
          <p:cNvSpPr txBox="1"/>
          <p:nvPr/>
        </p:nvSpPr>
        <p:spPr>
          <a:xfrm>
            <a:off x="4603035" y="251094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Identificando a los verdaderos profetas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FE0D33B6-15AA-59C0-358B-7618308BF951}"/>
              </a:ext>
            </a:extLst>
          </p:cNvPr>
          <p:cNvSpPr txBox="1"/>
          <p:nvPr/>
        </p:nvSpPr>
        <p:spPr>
          <a:xfrm>
            <a:off x="2600163" y="5308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 Reyes 22:17</a:t>
            </a:r>
          </a:p>
        </p:txBody>
      </p:sp>
      <p:sp>
        <p:nvSpPr>
          <p:cNvPr id="3" name="2 CuadroTexto">
            <a:extLst>
              <a:ext uri="{FF2B5EF4-FFF2-40B4-BE49-F238E27FC236}">
                <a16:creationId xmlns:a16="http://schemas.microsoft.com/office/drawing/2014/main" id="{38546C78-3FE4-7C50-11F8-C09BB1A88FEC}"/>
              </a:ext>
            </a:extLst>
          </p:cNvPr>
          <p:cNvSpPr txBox="1"/>
          <p:nvPr/>
        </p:nvSpPr>
        <p:spPr>
          <a:xfrm>
            <a:off x="35496" y="536833"/>
            <a:ext cx="9144001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Entonces él dijo: Yo vi a todo Israel esparcido por los montes, como ovejas que no tienen pastor; y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Jehová dijo:</a:t>
            </a:r>
            <a:r>
              <a:rPr lang="es-ES" sz="2400" dirty="0">
                <a:latin typeface="Calibri"/>
              </a:rPr>
              <a:t> Estos no tienen señor; vuélvase cada uno a su casa en paz.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D0C4520-2F5C-E3D5-2CB3-ACDD106E35A1}"/>
              </a:ext>
            </a:extLst>
          </p:cNvPr>
          <p:cNvSpPr txBox="1"/>
          <p:nvPr/>
        </p:nvSpPr>
        <p:spPr>
          <a:xfrm>
            <a:off x="4607496" y="2868452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Mensaje profético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2C7CD00-2D30-0390-5586-8BE91E47F339}"/>
              </a:ext>
            </a:extLst>
          </p:cNvPr>
          <p:cNvSpPr txBox="1"/>
          <p:nvPr/>
        </p:nvSpPr>
        <p:spPr>
          <a:xfrm>
            <a:off x="4603035" y="3196170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¿Es de origen divino?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B7D1246-7863-7319-5FAA-91DD102E0214}"/>
              </a:ext>
            </a:extLst>
          </p:cNvPr>
          <p:cNvSpPr txBox="1"/>
          <p:nvPr/>
        </p:nvSpPr>
        <p:spPr>
          <a:xfrm>
            <a:off x="4603035" y="3541940"/>
            <a:ext cx="2245600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1BA84B0-1B5C-5D71-EAB5-E4F172EEBA33}"/>
              </a:ext>
            </a:extLst>
          </p:cNvPr>
          <p:cNvSpPr txBox="1"/>
          <p:nvPr/>
        </p:nvSpPr>
        <p:spPr>
          <a:xfrm>
            <a:off x="6848635" y="3535684"/>
            <a:ext cx="22909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AC73408-C1EA-13D0-CC32-82F826FD4470}"/>
              </a:ext>
            </a:extLst>
          </p:cNvPr>
          <p:cNvSpPr txBox="1"/>
          <p:nvPr/>
        </p:nvSpPr>
        <p:spPr>
          <a:xfrm>
            <a:off x="4599251" y="3872397"/>
            <a:ext cx="2245600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Micaías</a:t>
            </a:r>
            <a:endParaRPr lang="es-ES" sz="19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E52DF27-4DBA-F717-2E82-704BE3C0C8F9}"/>
              </a:ext>
            </a:extLst>
          </p:cNvPr>
          <p:cNvSpPr txBox="1"/>
          <p:nvPr/>
        </p:nvSpPr>
        <p:spPr>
          <a:xfrm>
            <a:off x="6844851" y="3866141"/>
            <a:ext cx="22909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400 profetas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FDCC0E5-5A14-E89D-5749-0D4BCD29C6C9}"/>
              </a:ext>
            </a:extLst>
          </p:cNvPr>
          <p:cNvSpPr txBox="1"/>
          <p:nvPr/>
        </p:nvSpPr>
        <p:spPr>
          <a:xfrm>
            <a:off x="4572000" y="4211849"/>
            <a:ext cx="2245600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Habla lo que Dios dice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0745EE2-EE96-67EC-4758-D7E62CFD4074}"/>
              </a:ext>
            </a:extLst>
          </p:cNvPr>
          <p:cNvSpPr txBox="1"/>
          <p:nvPr/>
        </p:nvSpPr>
        <p:spPr>
          <a:xfrm>
            <a:off x="6844174" y="4209172"/>
            <a:ext cx="22909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Habla lo que la gente pide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BF816C1-D6FE-E9D3-E017-F4765CDA6EA2}"/>
              </a:ext>
            </a:extLst>
          </p:cNvPr>
          <p:cNvSpPr txBox="1"/>
          <p:nvPr/>
        </p:nvSpPr>
        <p:spPr>
          <a:xfrm>
            <a:off x="6848319" y="4792280"/>
            <a:ext cx="22909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Sus palabras son inducidas por otros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2330221-DEEA-DA94-7FC1-6AC46DFC7B63}"/>
              </a:ext>
            </a:extLst>
          </p:cNvPr>
          <p:cNvSpPr txBox="1"/>
          <p:nvPr/>
        </p:nvSpPr>
        <p:spPr>
          <a:xfrm>
            <a:off x="4585287" y="4776666"/>
            <a:ext cx="2245600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Sus palabras son inspiradas por Dios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038316A-6E49-89E1-511C-18C30EC07473}"/>
              </a:ext>
            </a:extLst>
          </p:cNvPr>
          <p:cNvSpPr txBox="1"/>
          <p:nvPr/>
        </p:nvSpPr>
        <p:spPr>
          <a:xfrm>
            <a:off x="4606864" y="5375388"/>
            <a:ext cx="2245600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Frecuentemente son rechazados</a:t>
            </a:r>
          </a:p>
        </p:txBody>
      </p:sp>
      <p:sp>
        <p:nvSpPr>
          <p:cNvPr id="26" name="1 CuadroTexto">
            <a:extLst>
              <a:ext uri="{FF2B5EF4-FFF2-40B4-BE49-F238E27FC236}">
                <a16:creationId xmlns:a16="http://schemas.microsoft.com/office/drawing/2014/main" id="{70D3866B-F163-57AF-C5C9-39B52CC46906}"/>
              </a:ext>
            </a:extLst>
          </p:cNvPr>
          <p:cNvSpPr txBox="1"/>
          <p:nvPr/>
        </p:nvSpPr>
        <p:spPr>
          <a:xfrm>
            <a:off x="35496" y="4747210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 Reyes 22:28</a:t>
            </a:r>
          </a:p>
        </p:txBody>
      </p:sp>
      <p:sp>
        <p:nvSpPr>
          <p:cNvPr id="28" name="2 CuadroTexto">
            <a:extLst>
              <a:ext uri="{FF2B5EF4-FFF2-40B4-BE49-F238E27FC236}">
                <a16:creationId xmlns:a16="http://schemas.microsoft.com/office/drawing/2014/main" id="{165267FD-C57A-766D-497B-57A0099889E1}"/>
              </a:ext>
            </a:extLst>
          </p:cNvPr>
          <p:cNvSpPr txBox="1"/>
          <p:nvPr/>
        </p:nvSpPr>
        <p:spPr>
          <a:xfrm>
            <a:off x="35496" y="5269616"/>
            <a:ext cx="4399132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dijo </a:t>
            </a:r>
            <a:r>
              <a:rPr lang="es-ES" sz="2400" dirty="0" err="1">
                <a:solidFill>
                  <a:srgbClr val="FFFF00"/>
                </a:solidFill>
                <a:latin typeface="Calibri"/>
              </a:rPr>
              <a:t>Micaías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: Si llegas a volver en paz,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Jehová no ha hablado por mí. </a:t>
            </a:r>
            <a:r>
              <a:rPr lang="es-ES" sz="2400" dirty="0">
                <a:latin typeface="Calibri"/>
              </a:rPr>
              <a:t>En seguida dijo: Oíd, pueblos todos.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D6C07EF-E75D-1A9A-77AE-C09A5C60E300}"/>
              </a:ext>
            </a:extLst>
          </p:cNvPr>
          <p:cNvSpPr txBox="1"/>
          <p:nvPr/>
        </p:nvSpPr>
        <p:spPr>
          <a:xfrm>
            <a:off x="6852464" y="5368825"/>
            <a:ext cx="22909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Son aceptados fácilmente</a:t>
            </a:r>
          </a:p>
        </p:txBody>
      </p:sp>
    </p:spTree>
    <p:extLst>
      <p:ext uri="{BB962C8B-B14F-4D97-AF65-F5344CB8AC3E}">
        <p14:creationId xmlns:p14="http://schemas.microsoft.com/office/powerpoint/2010/main" val="113047084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D70968-A440-A08B-10DF-1DF3EBB941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76E21406-0CD9-3ADD-7BA2-AEDCB30FEA13}"/>
              </a:ext>
            </a:extLst>
          </p:cNvPr>
          <p:cNvSpPr txBox="1"/>
          <p:nvPr/>
        </p:nvSpPr>
        <p:spPr>
          <a:xfrm>
            <a:off x="179512" y="1516113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 Reyes 22:8</a:t>
            </a: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721F0072-B7F9-5BB0-2303-09218F673898}"/>
              </a:ext>
            </a:extLst>
          </p:cNvPr>
          <p:cNvSpPr txBox="1"/>
          <p:nvPr/>
        </p:nvSpPr>
        <p:spPr>
          <a:xfrm>
            <a:off x="35496" y="1982797"/>
            <a:ext cx="4563078" cy="2251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El rey de Israel respondió a Josafat: Aún hay un varón por el cual podríamos consultar a Jehová, </a:t>
            </a:r>
            <a:r>
              <a:rPr lang="es-ES" sz="2400" dirty="0" err="1">
                <a:solidFill>
                  <a:srgbClr val="FFFF00"/>
                </a:solidFill>
                <a:latin typeface="Calibri"/>
              </a:rPr>
              <a:t>Micaías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 hijo de Imla;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mas yo le aborrezco, porque nunca me profetiza bien, sino solamente mal. </a:t>
            </a:r>
            <a:r>
              <a:rPr lang="es-ES" sz="2400" dirty="0">
                <a:latin typeface="Calibri"/>
              </a:rPr>
              <a:t>Y Josafat dijo: No hable el rey así.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9AF1C5D-A9CF-3F67-67DE-51958F8C2521}"/>
              </a:ext>
            </a:extLst>
          </p:cNvPr>
          <p:cNvSpPr txBox="1"/>
          <p:nvPr/>
        </p:nvSpPr>
        <p:spPr>
          <a:xfrm>
            <a:off x="4607496" y="1813992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Profetas del Antiguo Testamento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8D50FE2-09D9-EC16-2946-317A79080DEE}"/>
              </a:ext>
            </a:extLst>
          </p:cNvPr>
          <p:cNvSpPr txBox="1"/>
          <p:nvPr/>
        </p:nvSpPr>
        <p:spPr>
          <a:xfrm>
            <a:off x="4607496" y="2153444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humanidad de los profetas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878AE54-25F9-A91F-C33A-89D7FB704814}"/>
              </a:ext>
            </a:extLst>
          </p:cNvPr>
          <p:cNvSpPr txBox="1"/>
          <p:nvPr/>
        </p:nvSpPr>
        <p:spPr>
          <a:xfrm>
            <a:off x="4603035" y="251094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Identificando a los verdaderos profetas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32A13F8C-493F-9F73-D3E2-4332C8D77F8F}"/>
              </a:ext>
            </a:extLst>
          </p:cNvPr>
          <p:cNvSpPr txBox="1"/>
          <p:nvPr/>
        </p:nvSpPr>
        <p:spPr>
          <a:xfrm>
            <a:off x="2600163" y="5308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 Reyes 22:35</a:t>
            </a:r>
          </a:p>
        </p:txBody>
      </p:sp>
      <p:sp>
        <p:nvSpPr>
          <p:cNvPr id="3" name="2 CuadroTexto">
            <a:extLst>
              <a:ext uri="{FF2B5EF4-FFF2-40B4-BE49-F238E27FC236}">
                <a16:creationId xmlns:a16="http://schemas.microsoft.com/office/drawing/2014/main" id="{C92C79F4-5903-246B-057C-C2A13F14A600}"/>
              </a:ext>
            </a:extLst>
          </p:cNvPr>
          <p:cNvSpPr txBox="1"/>
          <p:nvPr/>
        </p:nvSpPr>
        <p:spPr>
          <a:xfrm>
            <a:off x="35496" y="536833"/>
            <a:ext cx="9144001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Pero la batalla había arreciado aquel día, y el rey estuvo en su carro delante de los sirios, y a la tarde murió; y la sangre de la herida corría por el fondo del carro.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0A03678-6894-54D2-C3E9-B9DE1E79CED9}"/>
              </a:ext>
            </a:extLst>
          </p:cNvPr>
          <p:cNvSpPr txBox="1"/>
          <p:nvPr/>
        </p:nvSpPr>
        <p:spPr>
          <a:xfrm>
            <a:off x="4607496" y="2868452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Mensaje profético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8EE1C97-8C86-21F2-7D25-1398A9286A13}"/>
              </a:ext>
            </a:extLst>
          </p:cNvPr>
          <p:cNvSpPr txBox="1"/>
          <p:nvPr/>
        </p:nvSpPr>
        <p:spPr>
          <a:xfrm>
            <a:off x="4603035" y="3196170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¿Es de origen divino?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BE10AA2-5C6A-6205-B345-C73CC4A60490}"/>
              </a:ext>
            </a:extLst>
          </p:cNvPr>
          <p:cNvSpPr txBox="1"/>
          <p:nvPr/>
        </p:nvSpPr>
        <p:spPr>
          <a:xfrm>
            <a:off x="4603035" y="3541940"/>
            <a:ext cx="2245600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6D4BF96-9DAD-E943-AB00-F6CA6A80A4E3}"/>
              </a:ext>
            </a:extLst>
          </p:cNvPr>
          <p:cNvSpPr txBox="1"/>
          <p:nvPr/>
        </p:nvSpPr>
        <p:spPr>
          <a:xfrm>
            <a:off x="6848635" y="3535684"/>
            <a:ext cx="22909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F76063A-6D26-8792-88DE-9175EE516B8B}"/>
              </a:ext>
            </a:extLst>
          </p:cNvPr>
          <p:cNvSpPr txBox="1"/>
          <p:nvPr/>
        </p:nvSpPr>
        <p:spPr>
          <a:xfrm>
            <a:off x="4599251" y="3872397"/>
            <a:ext cx="2245600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Micaías</a:t>
            </a:r>
            <a:endParaRPr lang="es-ES" sz="19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A62E5AA-8137-A26B-BE2C-0086988D1B29}"/>
              </a:ext>
            </a:extLst>
          </p:cNvPr>
          <p:cNvSpPr txBox="1"/>
          <p:nvPr/>
        </p:nvSpPr>
        <p:spPr>
          <a:xfrm>
            <a:off x="6844851" y="3866141"/>
            <a:ext cx="22909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400 profetas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2671698-D1A3-B83B-1F23-DFFE7839DC13}"/>
              </a:ext>
            </a:extLst>
          </p:cNvPr>
          <p:cNvSpPr txBox="1"/>
          <p:nvPr/>
        </p:nvSpPr>
        <p:spPr>
          <a:xfrm>
            <a:off x="4572000" y="4211849"/>
            <a:ext cx="2245600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Habla lo que Dios dice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1F9481D-1D48-2216-C682-4B21D090B8FA}"/>
              </a:ext>
            </a:extLst>
          </p:cNvPr>
          <p:cNvSpPr txBox="1"/>
          <p:nvPr/>
        </p:nvSpPr>
        <p:spPr>
          <a:xfrm>
            <a:off x="6844174" y="4209172"/>
            <a:ext cx="22909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Habla lo que la gente pide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18495BA-A218-471F-6089-B225E226F335}"/>
              </a:ext>
            </a:extLst>
          </p:cNvPr>
          <p:cNvSpPr txBox="1"/>
          <p:nvPr/>
        </p:nvSpPr>
        <p:spPr>
          <a:xfrm>
            <a:off x="6848319" y="4792280"/>
            <a:ext cx="22909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Sus palabras son inducidas por otros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A3DD312-6BCB-D8D9-A704-8DA4A95F6874}"/>
              </a:ext>
            </a:extLst>
          </p:cNvPr>
          <p:cNvSpPr txBox="1"/>
          <p:nvPr/>
        </p:nvSpPr>
        <p:spPr>
          <a:xfrm>
            <a:off x="4585287" y="4776666"/>
            <a:ext cx="2245600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Sus palabras son inspiradas por Dios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1148280-7C93-465A-0DA2-11FDDFA00EB1}"/>
              </a:ext>
            </a:extLst>
          </p:cNvPr>
          <p:cNvSpPr txBox="1"/>
          <p:nvPr/>
        </p:nvSpPr>
        <p:spPr>
          <a:xfrm>
            <a:off x="4606864" y="5375388"/>
            <a:ext cx="2245600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Frecuentemente son rechazados</a:t>
            </a:r>
          </a:p>
        </p:txBody>
      </p:sp>
      <p:sp>
        <p:nvSpPr>
          <p:cNvPr id="26" name="1 CuadroTexto">
            <a:extLst>
              <a:ext uri="{FF2B5EF4-FFF2-40B4-BE49-F238E27FC236}">
                <a16:creationId xmlns:a16="http://schemas.microsoft.com/office/drawing/2014/main" id="{DA9E5C2A-2CF0-B51B-64E6-68EEB8308644}"/>
              </a:ext>
            </a:extLst>
          </p:cNvPr>
          <p:cNvSpPr txBox="1"/>
          <p:nvPr/>
        </p:nvSpPr>
        <p:spPr>
          <a:xfrm>
            <a:off x="35496" y="4747210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 Reyes 22:28</a:t>
            </a:r>
          </a:p>
        </p:txBody>
      </p:sp>
      <p:sp>
        <p:nvSpPr>
          <p:cNvPr id="28" name="2 CuadroTexto">
            <a:extLst>
              <a:ext uri="{FF2B5EF4-FFF2-40B4-BE49-F238E27FC236}">
                <a16:creationId xmlns:a16="http://schemas.microsoft.com/office/drawing/2014/main" id="{DD87DA73-1F08-F200-8F05-583E815DF199}"/>
              </a:ext>
            </a:extLst>
          </p:cNvPr>
          <p:cNvSpPr txBox="1"/>
          <p:nvPr/>
        </p:nvSpPr>
        <p:spPr>
          <a:xfrm>
            <a:off x="35496" y="5269616"/>
            <a:ext cx="4399132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dijo </a:t>
            </a:r>
            <a:r>
              <a:rPr lang="es-ES" sz="2400" dirty="0" err="1">
                <a:solidFill>
                  <a:srgbClr val="FFFF00"/>
                </a:solidFill>
                <a:latin typeface="Calibri"/>
              </a:rPr>
              <a:t>Micaías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: Si llegas a volver en paz,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Jehová no ha hablado por mí. </a:t>
            </a:r>
            <a:r>
              <a:rPr lang="es-ES" sz="2400" dirty="0">
                <a:latin typeface="Calibri"/>
              </a:rPr>
              <a:t>En seguida dijo: Oíd, pueblos todos.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612D337-075F-8E09-0A9B-68FA1A123AE4}"/>
              </a:ext>
            </a:extLst>
          </p:cNvPr>
          <p:cNvSpPr txBox="1"/>
          <p:nvPr/>
        </p:nvSpPr>
        <p:spPr>
          <a:xfrm>
            <a:off x="6852464" y="5368825"/>
            <a:ext cx="22909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Son aceptados fácilmente</a:t>
            </a:r>
          </a:p>
        </p:txBody>
      </p:sp>
    </p:spTree>
    <p:extLst>
      <p:ext uri="{BB962C8B-B14F-4D97-AF65-F5344CB8AC3E}">
        <p14:creationId xmlns:p14="http://schemas.microsoft.com/office/powerpoint/2010/main" val="76640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531665-07E4-E35E-B265-05548D085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CuadroTexto">
            <a:extLst>
              <a:ext uri="{FF2B5EF4-FFF2-40B4-BE49-F238E27FC236}">
                <a16:creationId xmlns:a16="http://schemas.microsoft.com/office/drawing/2014/main" id="{6CAED51D-6FAD-8744-87A5-CF6097F89909}"/>
              </a:ext>
            </a:extLst>
          </p:cNvPr>
          <p:cNvSpPr txBox="1"/>
          <p:nvPr/>
        </p:nvSpPr>
        <p:spPr>
          <a:xfrm>
            <a:off x="179512" y="1516113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 Reyes 22:8</a:t>
            </a:r>
          </a:p>
        </p:txBody>
      </p:sp>
      <p:sp>
        <p:nvSpPr>
          <p:cNvPr id="5" name="2 CuadroTexto">
            <a:extLst>
              <a:ext uri="{FF2B5EF4-FFF2-40B4-BE49-F238E27FC236}">
                <a16:creationId xmlns:a16="http://schemas.microsoft.com/office/drawing/2014/main" id="{A79B3DFC-2A5F-44C8-9B0A-41E58549C525}"/>
              </a:ext>
            </a:extLst>
          </p:cNvPr>
          <p:cNvSpPr txBox="1"/>
          <p:nvPr/>
        </p:nvSpPr>
        <p:spPr>
          <a:xfrm>
            <a:off x="35496" y="1982797"/>
            <a:ext cx="4563078" cy="2251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El rey de Israel respondió a Josafat: Aún hay un varón por el cual podríamos consultar a Jehová, </a:t>
            </a:r>
            <a:r>
              <a:rPr lang="es-ES" sz="2400" dirty="0" err="1">
                <a:solidFill>
                  <a:srgbClr val="FFFF00"/>
                </a:solidFill>
                <a:latin typeface="Calibri"/>
              </a:rPr>
              <a:t>Micaías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 hijo de Imla;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mas yo le aborrezco, porque nunca me profetiza bien, sino solamente mal. </a:t>
            </a:r>
            <a:r>
              <a:rPr lang="es-ES" sz="2400" dirty="0">
                <a:latin typeface="Calibri"/>
              </a:rPr>
              <a:t>Y Josafat dijo: No hable el rey así.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5752AC1-16E1-643A-5FAF-2AD5E3F2A9A0}"/>
              </a:ext>
            </a:extLst>
          </p:cNvPr>
          <p:cNvSpPr txBox="1"/>
          <p:nvPr/>
        </p:nvSpPr>
        <p:spPr>
          <a:xfrm>
            <a:off x="4607496" y="1813992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Profetas del Antiguo Testamento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FC917B9-5D8A-5F7D-FD44-87D6DC23982F}"/>
              </a:ext>
            </a:extLst>
          </p:cNvPr>
          <p:cNvSpPr txBox="1"/>
          <p:nvPr/>
        </p:nvSpPr>
        <p:spPr>
          <a:xfrm>
            <a:off x="4607496" y="2153444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humanidad de los profetas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83F2701-9127-7607-A242-1E6D6DECE056}"/>
              </a:ext>
            </a:extLst>
          </p:cNvPr>
          <p:cNvSpPr txBox="1"/>
          <p:nvPr/>
        </p:nvSpPr>
        <p:spPr>
          <a:xfrm>
            <a:off x="4603035" y="251094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Identificando a los verdaderos profetas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8121F6F8-B019-E8CA-4E73-211C80BAD050}"/>
              </a:ext>
            </a:extLst>
          </p:cNvPr>
          <p:cNvSpPr txBox="1"/>
          <p:nvPr/>
        </p:nvSpPr>
        <p:spPr>
          <a:xfrm>
            <a:off x="2600163" y="5308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 Reyes 22:35</a:t>
            </a:r>
          </a:p>
        </p:txBody>
      </p:sp>
      <p:sp>
        <p:nvSpPr>
          <p:cNvPr id="3" name="2 CuadroTexto">
            <a:extLst>
              <a:ext uri="{FF2B5EF4-FFF2-40B4-BE49-F238E27FC236}">
                <a16:creationId xmlns:a16="http://schemas.microsoft.com/office/drawing/2014/main" id="{CC83148D-8FE5-E49E-43B8-8CC93E18D09F}"/>
              </a:ext>
            </a:extLst>
          </p:cNvPr>
          <p:cNvSpPr txBox="1"/>
          <p:nvPr/>
        </p:nvSpPr>
        <p:spPr>
          <a:xfrm>
            <a:off x="35496" y="536833"/>
            <a:ext cx="9144001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Pero la batalla había arreciado aquel día, y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el rey estuvo en su carro delante de los sirios, y a la tarde murió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; </a:t>
            </a:r>
            <a:r>
              <a:rPr lang="es-ES" sz="2400" dirty="0">
                <a:latin typeface="Calibri"/>
              </a:rPr>
              <a:t>y la sangre de la herida corría por el fondo del carro.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34EF608-CBF5-981A-6E0D-F0654B7359ED}"/>
              </a:ext>
            </a:extLst>
          </p:cNvPr>
          <p:cNvSpPr txBox="1"/>
          <p:nvPr/>
        </p:nvSpPr>
        <p:spPr>
          <a:xfrm>
            <a:off x="4607496" y="2868452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Mensaje profético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30B9AAD-EBB1-93D3-CC66-5D1369C36FCF}"/>
              </a:ext>
            </a:extLst>
          </p:cNvPr>
          <p:cNvSpPr txBox="1"/>
          <p:nvPr/>
        </p:nvSpPr>
        <p:spPr>
          <a:xfrm>
            <a:off x="4603035" y="3196170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¿Es de origen divino?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3562926-6989-CDE4-88FC-FEE6C9EF4CA8}"/>
              </a:ext>
            </a:extLst>
          </p:cNvPr>
          <p:cNvSpPr txBox="1"/>
          <p:nvPr/>
        </p:nvSpPr>
        <p:spPr>
          <a:xfrm>
            <a:off x="4603035" y="3541940"/>
            <a:ext cx="2245600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7FF5CB1-B517-7A48-16F2-3FEFCD744777}"/>
              </a:ext>
            </a:extLst>
          </p:cNvPr>
          <p:cNvSpPr txBox="1"/>
          <p:nvPr/>
        </p:nvSpPr>
        <p:spPr>
          <a:xfrm>
            <a:off x="6848635" y="3535684"/>
            <a:ext cx="22909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708FDA2-7221-5312-CD29-CB19D27046C2}"/>
              </a:ext>
            </a:extLst>
          </p:cNvPr>
          <p:cNvSpPr txBox="1"/>
          <p:nvPr/>
        </p:nvSpPr>
        <p:spPr>
          <a:xfrm>
            <a:off x="4599251" y="3872397"/>
            <a:ext cx="2245600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Micaías</a:t>
            </a:r>
            <a:endParaRPr lang="es-ES" sz="19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D3BE26E-D23F-BC3F-D79A-05BB30BFE951}"/>
              </a:ext>
            </a:extLst>
          </p:cNvPr>
          <p:cNvSpPr txBox="1"/>
          <p:nvPr/>
        </p:nvSpPr>
        <p:spPr>
          <a:xfrm>
            <a:off x="6844851" y="3866141"/>
            <a:ext cx="22909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400 profetas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864D5CF-4FB5-21EB-3EB4-213985334F5B}"/>
              </a:ext>
            </a:extLst>
          </p:cNvPr>
          <p:cNvSpPr txBox="1"/>
          <p:nvPr/>
        </p:nvSpPr>
        <p:spPr>
          <a:xfrm>
            <a:off x="4572000" y="4211849"/>
            <a:ext cx="2245600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Habla lo que Dios dice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CC8EF7C-F714-1587-D0CD-7DD6BE549017}"/>
              </a:ext>
            </a:extLst>
          </p:cNvPr>
          <p:cNvSpPr txBox="1"/>
          <p:nvPr/>
        </p:nvSpPr>
        <p:spPr>
          <a:xfrm>
            <a:off x="6844174" y="4209172"/>
            <a:ext cx="22909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Habla lo que la gente pide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8AD5E0B-6243-CA43-9397-1AD72DF1E296}"/>
              </a:ext>
            </a:extLst>
          </p:cNvPr>
          <p:cNvSpPr txBox="1"/>
          <p:nvPr/>
        </p:nvSpPr>
        <p:spPr>
          <a:xfrm>
            <a:off x="6848319" y="4792280"/>
            <a:ext cx="22909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Sus palabras son inducidas por otros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C1E1280-DFBD-E309-C5C0-F4CC8EF200F3}"/>
              </a:ext>
            </a:extLst>
          </p:cNvPr>
          <p:cNvSpPr txBox="1"/>
          <p:nvPr/>
        </p:nvSpPr>
        <p:spPr>
          <a:xfrm>
            <a:off x="4585287" y="4776666"/>
            <a:ext cx="2245600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Sus palabras son inspiradas por Dios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9F54F7C-83A8-7D40-6E70-5C55ADA61754}"/>
              </a:ext>
            </a:extLst>
          </p:cNvPr>
          <p:cNvSpPr txBox="1"/>
          <p:nvPr/>
        </p:nvSpPr>
        <p:spPr>
          <a:xfrm>
            <a:off x="4606864" y="5375388"/>
            <a:ext cx="2245600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Frecuentemente son rechazados</a:t>
            </a:r>
          </a:p>
        </p:txBody>
      </p:sp>
      <p:sp>
        <p:nvSpPr>
          <p:cNvPr id="26" name="1 CuadroTexto">
            <a:extLst>
              <a:ext uri="{FF2B5EF4-FFF2-40B4-BE49-F238E27FC236}">
                <a16:creationId xmlns:a16="http://schemas.microsoft.com/office/drawing/2014/main" id="{A62DC065-6AF9-AF45-F1B9-D896F1140836}"/>
              </a:ext>
            </a:extLst>
          </p:cNvPr>
          <p:cNvSpPr txBox="1"/>
          <p:nvPr/>
        </p:nvSpPr>
        <p:spPr>
          <a:xfrm>
            <a:off x="35496" y="4747210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 Reyes 22:28</a:t>
            </a:r>
          </a:p>
        </p:txBody>
      </p:sp>
      <p:sp>
        <p:nvSpPr>
          <p:cNvPr id="28" name="2 CuadroTexto">
            <a:extLst>
              <a:ext uri="{FF2B5EF4-FFF2-40B4-BE49-F238E27FC236}">
                <a16:creationId xmlns:a16="http://schemas.microsoft.com/office/drawing/2014/main" id="{0E1F6029-AD91-240C-E6A5-D043703C1D23}"/>
              </a:ext>
            </a:extLst>
          </p:cNvPr>
          <p:cNvSpPr txBox="1"/>
          <p:nvPr/>
        </p:nvSpPr>
        <p:spPr>
          <a:xfrm>
            <a:off x="35496" y="5269616"/>
            <a:ext cx="4399132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dijo </a:t>
            </a:r>
            <a:r>
              <a:rPr lang="es-ES" sz="2400" dirty="0" err="1">
                <a:solidFill>
                  <a:srgbClr val="FFFF00"/>
                </a:solidFill>
                <a:latin typeface="Calibri"/>
              </a:rPr>
              <a:t>Micaías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: Si llegas a volver en paz,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Jehová no ha hablado por mí. </a:t>
            </a:r>
            <a:r>
              <a:rPr lang="es-ES" sz="2400" dirty="0">
                <a:latin typeface="Calibri"/>
              </a:rPr>
              <a:t>En seguida dijo: Oíd, pueblos todos.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FC7EB39-8B4C-E0C1-CE94-35CDAF18BC7F}"/>
              </a:ext>
            </a:extLst>
          </p:cNvPr>
          <p:cNvSpPr txBox="1"/>
          <p:nvPr/>
        </p:nvSpPr>
        <p:spPr>
          <a:xfrm>
            <a:off x="6853096" y="5933484"/>
            <a:ext cx="22909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menudo lo que dice no se cumple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C118586-A2F4-C53C-84BD-49D7FFEA4A96}"/>
              </a:ext>
            </a:extLst>
          </p:cNvPr>
          <p:cNvSpPr txBox="1"/>
          <p:nvPr/>
        </p:nvSpPr>
        <p:spPr>
          <a:xfrm>
            <a:off x="4599251" y="5942882"/>
            <a:ext cx="2245600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 que dicen se cumple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DD6CA30-9347-98B1-CBC1-CDD5C98445A4}"/>
              </a:ext>
            </a:extLst>
          </p:cNvPr>
          <p:cNvSpPr txBox="1"/>
          <p:nvPr/>
        </p:nvSpPr>
        <p:spPr>
          <a:xfrm>
            <a:off x="6852464" y="5368825"/>
            <a:ext cx="22909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Son aceptados fácilmente</a:t>
            </a:r>
          </a:p>
        </p:txBody>
      </p:sp>
    </p:spTree>
    <p:extLst>
      <p:ext uri="{BB962C8B-B14F-4D97-AF65-F5344CB8AC3E}">
        <p14:creationId xmlns:p14="http://schemas.microsoft.com/office/powerpoint/2010/main" val="1583190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3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27FC55-7C80-5DEF-0679-C001736D38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8B990C91-441B-66C2-3A05-F4E6F43AF196}"/>
              </a:ext>
            </a:extLst>
          </p:cNvPr>
          <p:cNvSpPr txBox="1"/>
          <p:nvPr/>
        </p:nvSpPr>
        <p:spPr>
          <a:xfrm>
            <a:off x="4607496" y="1813992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Profetas del Antiguo Testamento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B584ED4-6CA5-611D-B74A-614E2D51819B}"/>
              </a:ext>
            </a:extLst>
          </p:cNvPr>
          <p:cNvSpPr txBox="1"/>
          <p:nvPr/>
        </p:nvSpPr>
        <p:spPr>
          <a:xfrm>
            <a:off x="4607496" y="2153444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humanidad de los profetas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9AB705C-19EC-D5D4-8A5A-FB2FFD57CC2F}"/>
              </a:ext>
            </a:extLst>
          </p:cNvPr>
          <p:cNvSpPr txBox="1"/>
          <p:nvPr/>
        </p:nvSpPr>
        <p:spPr>
          <a:xfrm>
            <a:off x="4603035" y="251094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Identificando a los verdaderos profetas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A8F3A686-F1FF-3297-B0D8-F8F9BFA4DFDE}"/>
              </a:ext>
            </a:extLst>
          </p:cNvPr>
          <p:cNvSpPr txBox="1"/>
          <p:nvPr/>
        </p:nvSpPr>
        <p:spPr>
          <a:xfrm>
            <a:off x="2600163" y="5308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 Reyes 22:35</a:t>
            </a:r>
          </a:p>
        </p:txBody>
      </p:sp>
      <p:sp>
        <p:nvSpPr>
          <p:cNvPr id="3" name="2 CuadroTexto">
            <a:extLst>
              <a:ext uri="{FF2B5EF4-FFF2-40B4-BE49-F238E27FC236}">
                <a16:creationId xmlns:a16="http://schemas.microsoft.com/office/drawing/2014/main" id="{37EBF8B8-AE5A-8C78-99CA-EE0DC45DA44B}"/>
              </a:ext>
            </a:extLst>
          </p:cNvPr>
          <p:cNvSpPr txBox="1"/>
          <p:nvPr/>
        </p:nvSpPr>
        <p:spPr>
          <a:xfrm>
            <a:off x="35496" y="536833"/>
            <a:ext cx="9144001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Pero la batalla había arreciado aquel día, y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el rey estuvo en su carro delante de los sirios, y a la tarde murió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; </a:t>
            </a:r>
            <a:r>
              <a:rPr lang="es-ES" sz="2400" dirty="0">
                <a:latin typeface="Calibri"/>
              </a:rPr>
              <a:t>y la sangre de la herida corría por el fondo del carro.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7CA917D-AC77-117F-421E-7C00B612E614}"/>
              </a:ext>
            </a:extLst>
          </p:cNvPr>
          <p:cNvSpPr txBox="1"/>
          <p:nvPr/>
        </p:nvSpPr>
        <p:spPr>
          <a:xfrm>
            <a:off x="4607496" y="2868452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Mensaje profético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51CB2A2-389B-6200-B90B-43175A3BA253}"/>
              </a:ext>
            </a:extLst>
          </p:cNvPr>
          <p:cNvSpPr txBox="1"/>
          <p:nvPr/>
        </p:nvSpPr>
        <p:spPr>
          <a:xfrm>
            <a:off x="4603035" y="3196170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¿Es de origen divino?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2B31026-C0B7-4947-3E52-FFB3BCAA495C}"/>
              </a:ext>
            </a:extLst>
          </p:cNvPr>
          <p:cNvSpPr txBox="1"/>
          <p:nvPr/>
        </p:nvSpPr>
        <p:spPr>
          <a:xfrm>
            <a:off x="4603035" y="3541940"/>
            <a:ext cx="2245600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9E853E1-A893-1B5C-FAB9-C526FC8C0A33}"/>
              </a:ext>
            </a:extLst>
          </p:cNvPr>
          <p:cNvSpPr txBox="1"/>
          <p:nvPr/>
        </p:nvSpPr>
        <p:spPr>
          <a:xfrm>
            <a:off x="6848635" y="3535684"/>
            <a:ext cx="22909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443DB98-8FFC-79B8-BD37-8D8C414FFCC8}"/>
              </a:ext>
            </a:extLst>
          </p:cNvPr>
          <p:cNvSpPr txBox="1"/>
          <p:nvPr/>
        </p:nvSpPr>
        <p:spPr>
          <a:xfrm>
            <a:off x="4599251" y="3872397"/>
            <a:ext cx="2245600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Micaías</a:t>
            </a:r>
            <a:endParaRPr lang="es-ES" sz="19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0651F74-6021-267B-A755-0E7EB7A336AD}"/>
              </a:ext>
            </a:extLst>
          </p:cNvPr>
          <p:cNvSpPr txBox="1"/>
          <p:nvPr/>
        </p:nvSpPr>
        <p:spPr>
          <a:xfrm>
            <a:off x="6844851" y="3866141"/>
            <a:ext cx="22909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400 profetas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A69B258-BE14-E41E-A9AF-787F743D529B}"/>
              </a:ext>
            </a:extLst>
          </p:cNvPr>
          <p:cNvSpPr txBox="1"/>
          <p:nvPr/>
        </p:nvSpPr>
        <p:spPr>
          <a:xfrm>
            <a:off x="4572000" y="4211849"/>
            <a:ext cx="2245600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Habla lo que Dios dice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15F8AFC-5101-DF60-8C8F-718B8499C181}"/>
              </a:ext>
            </a:extLst>
          </p:cNvPr>
          <p:cNvSpPr txBox="1"/>
          <p:nvPr/>
        </p:nvSpPr>
        <p:spPr>
          <a:xfrm>
            <a:off x="6844174" y="4209172"/>
            <a:ext cx="22909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Habla lo que la gente pide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DC1CB5A-CD42-A9EC-6329-23E2D4F79303}"/>
              </a:ext>
            </a:extLst>
          </p:cNvPr>
          <p:cNvSpPr txBox="1"/>
          <p:nvPr/>
        </p:nvSpPr>
        <p:spPr>
          <a:xfrm>
            <a:off x="6848319" y="4792280"/>
            <a:ext cx="22909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Sus palabras son inducidas por otros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76D8DAF-0EDA-75AD-70FD-9AF8670C4F3D}"/>
              </a:ext>
            </a:extLst>
          </p:cNvPr>
          <p:cNvSpPr txBox="1"/>
          <p:nvPr/>
        </p:nvSpPr>
        <p:spPr>
          <a:xfrm>
            <a:off x="4585287" y="4776666"/>
            <a:ext cx="2245600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Sus palabras son inspiradas por Dios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2462722-71F7-03CD-360A-7F5AF1D1E5A5}"/>
              </a:ext>
            </a:extLst>
          </p:cNvPr>
          <p:cNvSpPr txBox="1"/>
          <p:nvPr/>
        </p:nvSpPr>
        <p:spPr>
          <a:xfrm>
            <a:off x="4606864" y="5375388"/>
            <a:ext cx="2245600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Frecuentemente son rechazados</a:t>
            </a:r>
          </a:p>
        </p:txBody>
      </p:sp>
      <p:sp>
        <p:nvSpPr>
          <p:cNvPr id="26" name="1 CuadroTexto">
            <a:extLst>
              <a:ext uri="{FF2B5EF4-FFF2-40B4-BE49-F238E27FC236}">
                <a16:creationId xmlns:a16="http://schemas.microsoft.com/office/drawing/2014/main" id="{38AED5D5-61F3-0570-F456-4C6C8584380D}"/>
              </a:ext>
            </a:extLst>
          </p:cNvPr>
          <p:cNvSpPr txBox="1"/>
          <p:nvPr/>
        </p:nvSpPr>
        <p:spPr>
          <a:xfrm>
            <a:off x="35496" y="4747210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 Reyes 22:28</a:t>
            </a:r>
          </a:p>
        </p:txBody>
      </p:sp>
      <p:sp>
        <p:nvSpPr>
          <p:cNvPr id="28" name="2 CuadroTexto">
            <a:extLst>
              <a:ext uri="{FF2B5EF4-FFF2-40B4-BE49-F238E27FC236}">
                <a16:creationId xmlns:a16="http://schemas.microsoft.com/office/drawing/2014/main" id="{ADE81214-0F64-2C43-C389-1EAE2E4A593A}"/>
              </a:ext>
            </a:extLst>
          </p:cNvPr>
          <p:cNvSpPr txBox="1"/>
          <p:nvPr/>
        </p:nvSpPr>
        <p:spPr>
          <a:xfrm>
            <a:off x="35496" y="5269616"/>
            <a:ext cx="4399132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dijo </a:t>
            </a:r>
            <a:r>
              <a:rPr lang="es-ES" sz="2400" dirty="0" err="1">
                <a:solidFill>
                  <a:srgbClr val="FFFF00"/>
                </a:solidFill>
                <a:latin typeface="Calibri"/>
              </a:rPr>
              <a:t>Micaías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: Si llegas a volver en paz,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Jehová no ha hablado por mí. </a:t>
            </a:r>
            <a:r>
              <a:rPr lang="es-ES" sz="2400" dirty="0">
                <a:latin typeface="Calibri"/>
              </a:rPr>
              <a:t>En seguida dijo: Oíd, pueblos todos.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E1E19AD-64C3-3020-5772-CDD02C917922}"/>
              </a:ext>
            </a:extLst>
          </p:cNvPr>
          <p:cNvSpPr txBox="1"/>
          <p:nvPr/>
        </p:nvSpPr>
        <p:spPr>
          <a:xfrm>
            <a:off x="6853096" y="5933484"/>
            <a:ext cx="22909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menudo lo que dice no se cumple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EC42147-8CD2-9669-E780-26E5FD65F1E8}"/>
              </a:ext>
            </a:extLst>
          </p:cNvPr>
          <p:cNvSpPr txBox="1"/>
          <p:nvPr/>
        </p:nvSpPr>
        <p:spPr>
          <a:xfrm>
            <a:off x="4599251" y="5942882"/>
            <a:ext cx="2245600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 que dicen se cumple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4B22356D-E66A-7949-7BF0-26114860D4E3}"/>
              </a:ext>
            </a:extLst>
          </p:cNvPr>
          <p:cNvSpPr txBox="1"/>
          <p:nvPr/>
        </p:nvSpPr>
        <p:spPr>
          <a:xfrm>
            <a:off x="179512" y="1916832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 Samuel 9:6</a:t>
            </a:r>
          </a:p>
        </p:txBody>
      </p:sp>
      <p:sp>
        <p:nvSpPr>
          <p:cNvPr id="20" name="2 CuadroTexto">
            <a:extLst>
              <a:ext uri="{FF2B5EF4-FFF2-40B4-BE49-F238E27FC236}">
                <a16:creationId xmlns:a16="http://schemas.microsoft.com/office/drawing/2014/main" id="{E5A57998-102A-B799-1BE0-572B069A34E0}"/>
              </a:ext>
            </a:extLst>
          </p:cNvPr>
          <p:cNvSpPr txBox="1"/>
          <p:nvPr/>
        </p:nvSpPr>
        <p:spPr>
          <a:xfrm>
            <a:off x="35496" y="2455524"/>
            <a:ext cx="4563078" cy="2251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El le respondió: He aquí ahora hay en esta ciudad un varón de Dios, que es hombre insigne; todo lo que él dice acontece sin falta. Vamos, pues, allá; quizá nos dará algún indicio acerca del objeto por el cual emprendimos nuestro camino.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674AF6F-41FD-5B53-0CF2-5BFCBFE1A95E}"/>
              </a:ext>
            </a:extLst>
          </p:cNvPr>
          <p:cNvSpPr txBox="1"/>
          <p:nvPr/>
        </p:nvSpPr>
        <p:spPr>
          <a:xfrm>
            <a:off x="6852464" y="5368825"/>
            <a:ext cx="22909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Son aceptados fácilmente</a:t>
            </a:r>
          </a:p>
        </p:txBody>
      </p:sp>
    </p:spTree>
    <p:extLst>
      <p:ext uri="{BB962C8B-B14F-4D97-AF65-F5344CB8AC3E}">
        <p14:creationId xmlns:p14="http://schemas.microsoft.com/office/powerpoint/2010/main" val="2779375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35FBF1-E62D-7FFC-9AD9-DB892D9B51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8429571C-3A73-0ED0-E9F4-3DAE688FB14B}"/>
              </a:ext>
            </a:extLst>
          </p:cNvPr>
          <p:cNvSpPr txBox="1"/>
          <p:nvPr/>
        </p:nvSpPr>
        <p:spPr>
          <a:xfrm>
            <a:off x="4607496" y="1813992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Profetas del Antiguo Testamento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839153E-55CB-0EC5-BD7A-5EAE3C61139A}"/>
              </a:ext>
            </a:extLst>
          </p:cNvPr>
          <p:cNvSpPr txBox="1"/>
          <p:nvPr/>
        </p:nvSpPr>
        <p:spPr>
          <a:xfrm>
            <a:off x="4607496" y="2153444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humanidad de los profetas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60D1655-FFE1-39C7-8EA8-6FBC2DA7B4FE}"/>
              </a:ext>
            </a:extLst>
          </p:cNvPr>
          <p:cNvSpPr txBox="1"/>
          <p:nvPr/>
        </p:nvSpPr>
        <p:spPr>
          <a:xfrm>
            <a:off x="4603035" y="251094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Identificando a los verdaderos profetas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63632433-A442-B16C-7630-6157B3ED0A54}"/>
              </a:ext>
            </a:extLst>
          </p:cNvPr>
          <p:cNvSpPr txBox="1"/>
          <p:nvPr/>
        </p:nvSpPr>
        <p:spPr>
          <a:xfrm>
            <a:off x="2600163" y="5308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 Reyes 22:35</a:t>
            </a:r>
          </a:p>
        </p:txBody>
      </p:sp>
      <p:sp>
        <p:nvSpPr>
          <p:cNvPr id="3" name="2 CuadroTexto">
            <a:extLst>
              <a:ext uri="{FF2B5EF4-FFF2-40B4-BE49-F238E27FC236}">
                <a16:creationId xmlns:a16="http://schemas.microsoft.com/office/drawing/2014/main" id="{C5F93F13-B4D8-7D42-AE2B-46A6CF6DF961}"/>
              </a:ext>
            </a:extLst>
          </p:cNvPr>
          <p:cNvSpPr txBox="1"/>
          <p:nvPr/>
        </p:nvSpPr>
        <p:spPr>
          <a:xfrm>
            <a:off x="35496" y="536833"/>
            <a:ext cx="9144001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Pero la batalla había arreciado aquel día, y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el rey estuvo en su carro delante de los sirios, y a la tarde murió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; </a:t>
            </a:r>
            <a:r>
              <a:rPr lang="es-ES" sz="2400" dirty="0">
                <a:latin typeface="Calibri"/>
              </a:rPr>
              <a:t>y la sangre de la herida corría por el fondo del carro.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9F57F2B-6247-6572-32C0-19917C08E569}"/>
              </a:ext>
            </a:extLst>
          </p:cNvPr>
          <p:cNvSpPr txBox="1"/>
          <p:nvPr/>
        </p:nvSpPr>
        <p:spPr>
          <a:xfrm>
            <a:off x="4607496" y="2868452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Mensaje profético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4808134-E592-19CF-CEE9-95BF0330A645}"/>
              </a:ext>
            </a:extLst>
          </p:cNvPr>
          <p:cNvSpPr txBox="1"/>
          <p:nvPr/>
        </p:nvSpPr>
        <p:spPr>
          <a:xfrm>
            <a:off x="4603035" y="3196170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¿Es de origen divino?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045C571-CA24-63D7-5956-A7BE20F77A92}"/>
              </a:ext>
            </a:extLst>
          </p:cNvPr>
          <p:cNvSpPr txBox="1"/>
          <p:nvPr/>
        </p:nvSpPr>
        <p:spPr>
          <a:xfrm>
            <a:off x="4603035" y="3541940"/>
            <a:ext cx="2245600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6C681D9-5724-5A00-B934-067AA8430062}"/>
              </a:ext>
            </a:extLst>
          </p:cNvPr>
          <p:cNvSpPr txBox="1"/>
          <p:nvPr/>
        </p:nvSpPr>
        <p:spPr>
          <a:xfrm>
            <a:off x="6848635" y="3535684"/>
            <a:ext cx="22909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643C835-C060-04BF-397B-CE6630A3CBC6}"/>
              </a:ext>
            </a:extLst>
          </p:cNvPr>
          <p:cNvSpPr txBox="1"/>
          <p:nvPr/>
        </p:nvSpPr>
        <p:spPr>
          <a:xfrm>
            <a:off x="4599251" y="3872397"/>
            <a:ext cx="2245600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Micaías</a:t>
            </a:r>
            <a:endParaRPr lang="es-ES" sz="19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E8A4B88-4950-81C7-FB96-FC2B099665F9}"/>
              </a:ext>
            </a:extLst>
          </p:cNvPr>
          <p:cNvSpPr txBox="1"/>
          <p:nvPr/>
        </p:nvSpPr>
        <p:spPr>
          <a:xfrm>
            <a:off x="6844851" y="3866141"/>
            <a:ext cx="22909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400 profetas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42C4333-18A8-C39B-EA76-243CDEBA0A42}"/>
              </a:ext>
            </a:extLst>
          </p:cNvPr>
          <p:cNvSpPr txBox="1"/>
          <p:nvPr/>
        </p:nvSpPr>
        <p:spPr>
          <a:xfrm>
            <a:off x="4572000" y="4211849"/>
            <a:ext cx="2245600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Habla lo que Dios dice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9B3D464-CA49-BE0F-06E9-C9D90C3D60BA}"/>
              </a:ext>
            </a:extLst>
          </p:cNvPr>
          <p:cNvSpPr txBox="1"/>
          <p:nvPr/>
        </p:nvSpPr>
        <p:spPr>
          <a:xfrm>
            <a:off x="6844174" y="4209172"/>
            <a:ext cx="22909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Habla lo que la gente pide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657C990-09E6-0DCD-58D6-09C37781A0E4}"/>
              </a:ext>
            </a:extLst>
          </p:cNvPr>
          <p:cNvSpPr txBox="1"/>
          <p:nvPr/>
        </p:nvSpPr>
        <p:spPr>
          <a:xfrm>
            <a:off x="6848319" y="4792280"/>
            <a:ext cx="22909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Sus palabras son inducidas por otros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AF8AE4D-3DC0-8A71-58A3-2A35E5B2A3AF}"/>
              </a:ext>
            </a:extLst>
          </p:cNvPr>
          <p:cNvSpPr txBox="1"/>
          <p:nvPr/>
        </p:nvSpPr>
        <p:spPr>
          <a:xfrm>
            <a:off x="4585287" y="4776666"/>
            <a:ext cx="2245600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Sus palabras son inspiradas por Dios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827327D-90AC-4444-A797-17F95ED232F9}"/>
              </a:ext>
            </a:extLst>
          </p:cNvPr>
          <p:cNvSpPr txBox="1"/>
          <p:nvPr/>
        </p:nvSpPr>
        <p:spPr>
          <a:xfrm>
            <a:off x="4606864" y="5375388"/>
            <a:ext cx="2245600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Frecuentemente son rechazados</a:t>
            </a:r>
          </a:p>
        </p:txBody>
      </p:sp>
      <p:sp>
        <p:nvSpPr>
          <p:cNvPr id="26" name="1 CuadroTexto">
            <a:extLst>
              <a:ext uri="{FF2B5EF4-FFF2-40B4-BE49-F238E27FC236}">
                <a16:creationId xmlns:a16="http://schemas.microsoft.com/office/drawing/2014/main" id="{F7413E13-EE5A-C0A1-6BCB-A9892964217D}"/>
              </a:ext>
            </a:extLst>
          </p:cNvPr>
          <p:cNvSpPr txBox="1"/>
          <p:nvPr/>
        </p:nvSpPr>
        <p:spPr>
          <a:xfrm>
            <a:off x="35496" y="4747210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 Reyes 22:28</a:t>
            </a:r>
          </a:p>
        </p:txBody>
      </p:sp>
      <p:sp>
        <p:nvSpPr>
          <p:cNvPr id="28" name="2 CuadroTexto">
            <a:extLst>
              <a:ext uri="{FF2B5EF4-FFF2-40B4-BE49-F238E27FC236}">
                <a16:creationId xmlns:a16="http://schemas.microsoft.com/office/drawing/2014/main" id="{E4D5E535-9789-782E-FB33-941729F828B3}"/>
              </a:ext>
            </a:extLst>
          </p:cNvPr>
          <p:cNvSpPr txBox="1"/>
          <p:nvPr/>
        </p:nvSpPr>
        <p:spPr>
          <a:xfrm>
            <a:off x="35496" y="5269616"/>
            <a:ext cx="4399132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dijo </a:t>
            </a:r>
            <a:r>
              <a:rPr lang="es-ES" sz="2400" dirty="0" err="1">
                <a:solidFill>
                  <a:srgbClr val="FFFF00"/>
                </a:solidFill>
                <a:latin typeface="Calibri"/>
              </a:rPr>
              <a:t>Micaías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: Si llegas a volver en paz,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Jehová no ha hablado por mí. </a:t>
            </a:r>
            <a:r>
              <a:rPr lang="es-ES" sz="2400" dirty="0">
                <a:latin typeface="Calibri"/>
              </a:rPr>
              <a:t>En seguida dijo: Oíd, pueblos todos.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439A01A-A071-38EE-0B00-296030EC0381}"/>
              </a:ext>
            </a:extLst>
          </p:cNvPr>
          <p:cNvSpPr txBox="1"/>
          <p:nvPr/>
        </p:nvSpPr>
        <p:spPr>
          <a:xfrm>
            <a:off x="6853096" y="5933484"/>
            <a:ext cx="22909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menudo lo que dice no se cumple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6650760-70C3-0619-F7A2-1AAB1B3A6A12}"/>
              </a:ext>
            </a:extLst>
          </p:cNvPr>
          <p:cNvSpPr txBox="1"/>
          <p:nvPr/>
        </p:nvSpPr>
        <p:spPr>
          <a:xfrm>
            <a:off x="4599251" y="5942882"/>
            <a:ext cx="2245600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 que dicen se cumple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EB220A23-D3FE-8823-FAA3-A0C4D42816EF}"/>
              </a:ext>
            </a:extLst>
          </p:cNvPr>
          <p:cNvSpPr txBox="1"/>
          <p:nvPr/>
        </p:nvSpPr>
        <p:spPr>
          <a:xfrm>
            <a:off x="179512" y="1916832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 Samuel 9:6</a:t>
            </a:r>
          </a:p>
        </p:txBody>
      </p:sp>
      <p:sp>
        <p:nvSpPr>
          <p:cNvPr id="20" name="2 CuadroTexto">
            <a:extLst>
              <a:ext uri="{FF2B5EF4-FFF2-40B4-BE49-F238E27FC236}">
                <a16:creationId xmlns:a16="http://schemas.microsoft.com/office/drawing/2014/main" id="{B636B1F4-0383-6672-08A3-975FFC384474}"/>
              </a:ext>
            </a:extLst>
          </p:cNvPr>
          <p:cNvSpPr txBox="1"/>
          <p:nvPr/>
        </p:nvSpPr>
        <p:spPr>
          <a:xfrm>
            <a:off x="35496" y="2455524"/>
            <a:ext cx="4563078" cy="2251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El le respondió: He aquí ahora hay en esta ciudad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un varón de Dios, que es hombre insigne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; </a:t>
            </a:r>
            <a:r>
              <a:rPr lang="es-ES" sz="2400" dirty="0">
                <a:latin typeface="Calibri"/>
              </a:rPr>
              <a:t>todo lo que él dice acontece sin falta. Vamos, pues, allá; quizá nos dará algún indicio acerca del objeto por el cual emprendimos nuestro camino.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0F29D72-5A0E-7E04-5D82-99499502D3B3}"/>
              </a:ext>
            </a:extLst>
          </p:cNvPr>
          <p:cNvSpPr txBox="1"/>
          <p:nvPr/>
        </p:nvSpPr>
        <p:spPr>
          <a:xfrm>
            <a:off x="6852464" y="5368825"/>
            <a:ext cx="22909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Son aceptados fácilmente</a:t>
            </a:r>
          </a:p>
        </p:txBody>
      </p:sp>
    </p:spTree>
    <p:extLst>
      <p:ext uri="{BB962C8B-B14F-4D97-AF65-F5344CB8AC3E}">
        <p14:creationId xmlns:p14="http://schemas.microsoft.com/office/powerpoint/2010/main" val="223491461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0F8BB9-B5AA-27A6-EBE9-E28C089BEB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C088B105-34DB-FAA9-FB93-3C8FBF299E05}"/>
              </a:ext>
            </a:extLst>
          </p:cNvPr>
          <p:cNvSpPr txBox="1"/>
          <p:nvPr/>
        </p:nvSpPr>
        <p:spPr>
          <a:xfrm>
            <a:off x="4607496" y="1813992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Profetas del Antiguo Testamento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9D5F4B4-DFC7-BC72-CA16-D4530181BC60}"/>
              </a:ext>
            </a:extLst>
          </p:cNvPr>
          <p:cNvSpPr txBox="1"/>
          <p:nvPr/>
        </p:nvSpPr>
        <p:spPr>
          <a:xfrm>
            <a:off x="4607496" y="2153444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humanidad de los profetas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77A1F18-9967-8D99-61F3-DCA06C7EB997}"/>
              </a:ext>
            </a:extLst>
          </p:cNvPr>
          <p:cNvSpPr txBox="1"/>
          <p:nvPr/>
        </p:nvSpPr>
        <p:spPr>
          <a:xfrm>
            <a:off x="4603035" y="251094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Identificando a los verdaderos profetas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E6C4D7EE-01CE-CA23-4200-4A21848633D6}"/>
              </a:ext>
            </a:extLst>
          </p:cNvPr>
          <p:cNvSpPr txBox="1"/>
          <p:nvPr/>
        </p:nvSpPr>
        <p:spPr>
          <a:xfrm>
            <a:off x="2600163" y="5308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 Reyes 22:35</a:t>
            </a:r>
          </a:p>
        </p:txBody>
      </p:sp>
      <p:sp>
        <p:nvSpPr>
          <p:cNvPr id="3" name="2 CuadroTexto">
            <a:extLst>
              <a:ext uri="{FF2B5EF4-FFF2-40B4-BE49-F238E27FC236}">
                <a16:creationId xmlns:a16="http://schemas.microsoft.com/office/drawing/2014/main" id="{A33DDAD0-5780-C70C-F38B-F6F26F9BD999}"/>
              </a:ext>
            </a:extLst>
          </p:cNvPr>
          <p:cNvSpPr txBox="1"/>
          <p:nvPr/>
        </p:nvSpPr>
        <p:spPr>
          <a:xfrm>
            <a:off x="35496" y="536833"/>
            <a:ext cx="9144001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Pero la batalla había arreciado aquel día, y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el rey estuvo en su carro delante de los sirios, y a la tarde murió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; </a:t>
            </a:r>
            <a:r>
              <a:rPr lang="es-ES" sz="2400" dirty="0">
                <a:latin typeface="Calibri"/>
              </a:rPr>
              <a:t>y la sangre de la herida corría por el fondo del carro.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86E042B-3DD6-37C8-39E0-7F07F4E21428}"/>
              </a:ext>
            </a:extLst>
          </p:cNvPr>
          <p:cNvSpPr txBox="1"/>
          <p:nvPr/>
        </p:nvSpPr>
        <p:spPr>
          <a:xfrm>
            <a:off x="4607496" y="2868452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Mensaje profético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1AB0212-50DE-6514-DD48-06D9115DBEB4}"/>
              </a:ext>
            </a:extLst>
          </p:cNvPr>
          <p:cNvSpPr txBox="1"/>
          <p:nvPr/>
        </p:nvSpPr>
        <p:spPr>
          <a:xfrm>
            <a:off x="4603035" y="3196170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¿Es de origen divino?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E41C29A-E40A-ED5A-56F9-C91538B8A658}"/>
              </a:ext>
            </a:extLst>
          </p:cNvPr>
          <p:cNvSpPr txBox="1"/>
          <p:nvPr/>
        </p:nvSpPr>
        <p:spPr>
          <a:xfrm>
            <a:off x="4603035" y="3541940"/>
            <a:ext cx="2245600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836A6A2-1BD6-FFF1-252D-BF2FEC4A6D35}"/>
              </a:ext>
            </a:extLst>
          </p:cNvPr>
          <p:cNvSpPr txBox="1"/>
          <p:nvPr/>
        </p:nvSpPr>
        <p:spPr>
          <a:xfrm>
            <a:off x="6848635" y="3535684"/>
            <a:ext cx="22909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B5CE9F6-8135-C3A1-FA9D-97D5E2DE26D8}"/>
              </a:ext>
            </a:extLst>
          </p:cNvPr>
          <p:cNvSpPr txBox="1"/>
          <p:nvPr/>
        </p:nvSpPr>
        <p:spPr>
          <a:xfrm>
            <a:off x="4599251" y="3872397"/>
            <a:ext cx="2245600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Micaías</a:t>
            </a:r>
            <a:endParaRPr lang="es-ES" sz="19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7263B5F-1F59-3E5E-A79D-2CF3706BDAE9}"/>
              </a:ext>
            </a:extLst>
          </p:cNvPr>
          <p:cNvSpPr txBox="1"/>
          <p:nvPr/>
        </p:nvSpPr>
        <p:spPr>
          <a:xfrm>
            <a:off x="6844851" y="3866141"/>
            <a:ext cx="22909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400 profetas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78E188C-2AF5-DB52-1EB4-E5125882D5D9}"/>
              </a:ext>
            </a:extLst>
          </p:cNvPr>
          <p:cNvSpPr txBox="1"/>
          <p:nvPr/>
        </p:nvSpPr>
        <p:spPr>
          <a:xfrm>
            <a:off x="4572000" y="4211849"/>
            <a:ext cx="2245600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Habla lo que Dios dice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92945AB-B1C5-3128-7DE2-6E32D692A438}"/>
              </a:ext>
            </a:extLst>
          </p:cNvPr>
          <p:cNvSpPr txBox="1"/>
          <p:nvPr/>
        </p:nvSpPr>
        <p:spPr>
          <a:xfrm>
            <a:off x="6844174" y="4209172"/>
            <a:ext cx="22909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Habla lo que la gente pide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26808A3-D662-9942-5BFE-74E21F0A5A52}"/>
              </a:ext>
            </a:extLst>
          </p:cNvPr>
          <p:cNvSpPr txBox="1"/>
          <p:nvPr/>
        </p:nvSpPr>
        <p:spPr>
          <a:xfrm>
            <a:off x="6848319" y="4792280"/>
            <a:ext cx="22909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Sus palabras son inducidas por otros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2C38DF9-5909-2C65-5FF5-D94D0D1A2DE3}"/>
              </a:ext>
            </a:extLst>
          </p:cNvPr>
          <p:cNvSpPr txBox="1"/>
          <p:nvPr/>
        </p:nvSpPr>
        <p:spPr>
          <a:xfrm>
            <a:off x="4585287" y="4776666"/>
            <a:ext cx="2245600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Sus palabras son inspiradas por Dios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D13BC3A-05C1-31C6-6351-998A660E0FE2}"/>
              </a:ext>
            </a:extLst>
          </p:cNvPr>
          <p:cNvSpPr txBox="1"/>
          <p:nvPr/>
        </p:nvSpPr>
        <p:spPr>
          <a:xfrm>
            <a:off x="4606864" y="5375388"/>
            <a:ext cx="2245600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Frecuentemente son rechazados</a:t>
            </a:r>
          </a:p>
        </p:txBody>
      </p:sp>
      <p:sp>
        <p:nvSpPr>
          <p:cNvPr id="26" name="1 CuadroTexto">
            <a:extLst>
              <a:ext uri="{FF2B5EF4-FFF2-40B4-BE49-F238E27FC236}">
                <a16:creationId xmlns:a16="http://schemas.microsoft.com/office/drawing/2014/main" id="{4DF1008E-37F1-96F1-FB15-F3EE8E840B60}"/>
              </a:ext>
            </a:extLst>
          </p:cNvPr>
          <p:cNvSpPr txBox="1"/>
          <p:nvPr/>
        </p:nvSpPr>
        <p:spPr>
          <a:xfrm>
            <a:off x="35496" y="4747210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 Reyes 22:28</a:t>
            </a:r>
          </a:p>
        </p:txBody>
      </p:sp>
      <p:sp>
        <p:nvSpPr>
          <p:cNvPr id="28" name="2 CuadroTexto">
            <a:extLst>
              <a:ext uri="{FF2B5EF4-FFF2-40B4-BE49-F238E27FC236}">
                <a16:creationId xmlns:a16="http://schemas.microsoft.com/office/drawing/2014/main" id="{4E07902C-835A-B319-6C06-7DB4BA3395F6}"/>
              </a:ext>
            </a:extLst>
          </p:cNvPr>
          <p:cNvSpPr txBox="1"/>
          <p:nvPr/>
        </p:nvSpPr>
        <p:spPr>
          <a:xfrm>
            <a:off x="35496" y="5269616"/>
            <a:ext cx="4399132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dijo </a:t>
            </a:r>
            <a:r>
              <a:rPr lang="es-ES" sz="2400" dirty="0" err="1">
                <a:solidFill>
                  <a:srgbClr val="FFFF00"/>
                </a:solidFill>
                <a:latin typeface="Calibri"/>
              </a:rPr>
              <a:t>Micaías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: Si llegas a volver en paz,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Jehová no ha hablado por mí. </a:t>
            </a:r>
            <a:r>
              <a:rPr lang="es-ES" sz="2400" dirty="0">
                <a:latin typeface="Calibri"/>
              </a:rPr>
              <a:t>En seguida dijo: Oíd, pueblos todos.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E82EEEA-9ADA-B601-624D-426C37A4A35B}"/>
              </a:ext>
            </a:extLst>
          </p:cNvPr>
          <p:cNvSpPr txBox="1"/>
          <p:nvPr/>
        </p:nvSpPr>
        <p:spPr>
          <a:xfrm>
            <a:off x="6853096" y="5933484"/>
            <a:ext cx="22909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menudo lo que dice no se cumple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0086619-A96F-9613-225B-BB5578A58785}"/>
              </a:ext>
            </a:extLst>
          </p:cNvPr>
          <p:cNvSpPr txBox="1"/>
          <p:nvPr/>
        </p:nvSpPr>
        <p:spPr>
          <a:xfrm>
            <a:off x="4599251" y="5942882"/>
            <a:ext cx="2245600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 que dicen se cumple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909785B5-6437-B49C-0316-E566D34F0428}"/>
              </a:ext>
            </a:extLst>
          </p:cNvPr>
          <p:cNvSpPr txBox="1"/>
          <p:nvPr/>
        </p:nvSpPr>
        <p:spPr>
          <a:xfrm>
            <a:off x="179512" y="1916832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 Samuel 9:6</a:t>
            </a:r>
          </a:p>
        </p:txBody>
      </p:sp>
      <p:sp>
        <p:nvSpPr>
          <p:cNvPr id="20" name="2 CuadroTexto">
            <a:extLst>
              <a:ext uri="{FF2B5EF4-FFF2-40B4-BE49-F238E27FC236}">
                <a16:creationId xmlns:a16="http://schemas.microsoft.com/office/drawing/2014/main" id="{194ABC35-2306-AF94-F8DA-BD48D424A288}"/>
              </a:ext>
            </a:extLst>
          </p:cNvPr>
          <p:cNvSpPr txBox="1"/>
          <p:nvPr/>
        </p:nvSpPr>
        <p:spPr>
          <a:xfrm>
            <a:off x="35496" y="2455524"/>
            <a:ext cx="4563078" cy="2251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El le respondió: He aquí ahora hay en esta ciudad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un varón de Dios, que es hombre insigne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;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todo lo que él dice acontece sin falta. </a:t>
            </a:r>
            <a:r>
              <a:rPr lang="es-ES" sz="2400" dirty="0">
                <a:latin typeface="Calibri"/>
              </a:rPr>
              <a:t>Vamos, pues, allá; quizá nos dará algún indicio acerca del objeto por el cual emprendimos nuestro camino.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2ED5146-F4B2-4EB1-BC3E-B4A04D9210EA}"/>
              </a:ext>
            </a:extLst>
          </p:cNvPr>
          <p:cNvSpPr txBox="1"/>
          <p:nvPr/>
        </p:nvSpPr>
        <p:spPr>
          <a:xfrm>
            <a:off x="6852464" y="5368825"/>
            <a:ext cx="22909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Son aceptados fácilmente</a:t>
            </a:r>
          </a:p>
        </p:txBody>
      </p:sp>
    </p:spTree>
    <p:extLst>
      <p:ext uri="{BB962C8B-B14F-4D97-AF65-F5344CB8AC3E}">
        <p14:creationId xmlns:p14="http://schemas.microsoft.com/office/powerpoint/2010/main" val="225641066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C426D0-9076-50BB-B7FD-C65C5ECC0B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EE7711F0-EAEB-52BC-EB63-DB6F878E85A9}"/>
              </a:ext>
            </a:extLst>
          </p:cNvPr>
          <p:cNvSpPr txBox="1"/>
          <p:nvPr/>
        </p:nvSpPr>
        <p:spPr>
          <a:xfrm>
            <a:off x="4607496" y="1813992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Profetas del Antiguo Testamento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4EDF018-3D8B-22DC-74AF-6A1DAF9DD271}"/>
              </a:ext>
            </a:extLst>
          </p:cNvPr>
          <p:cNvSpPr txBox="1"/>
          <p:nvPr/>
        </p:nvSpPr>
        <p:spPr>
          <a:xfrm>
            <a:off x="4607496" y="2153444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humanidad de los profetas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76D4E29-B7A4-0690-0669-4D81176177D8}"/>
              </a:ext>
            </a:extLst>
          </p:cNvPr>
          <p:cNvSpPr txBox="1"/>
          <p:nvPr/>
        </p:nvSpPr>
        <p:spPr>
          <a:xfrm>
            <a:off x="4603035" y="251094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Identificando a los verdaderos profetas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23CCEDA3-BE92-6A06-DA40-E2CB978E3281}"/>
              </a:ext>
            </a:extLst>
          </p:cNvPr>
          <p:cNvSpPr txBox="1"/>
          <p:nvPr/>
        </p:nvSpPr>
        <p:spPr>
          <a:xfrm>
            <a:off x="2600163" y="5308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 Reyes 22:35</a:t>
            </a:r>
          </a:p>
        </p:txBody>
      </p:sp>
      <p:sp>
        <p:nvSpPr>
          <p:cNvPr id="3" name="2 CuadroTexto">
            <a:extLst>
              <a:ext uri="{FF2B5EF4-FFF2-40B4-BE49-F238E27FC236}">
                <a16:creationId xmlns:a16="http://schemas.microsoft.com/office/drawing/2014/main" id="{127F7D06-C23F-BE5E-0E03-B768D82D0F84}"/>
              </a:ext>
            </a:extLst>
          </p:cNvPr>
          <p:cNvSpPr txBox="1"/>
          <p:nvPr/>
        </p:nvSpPr>
        <p:spPr>
          <a:xfrm>
            <a:off x="35496" y="536833"/>
            <a:ext cx="9144001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Pero la batalla había arreciado aquel día, y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el rey estuvo en su carro delante de los sirios, y a la tarde murió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; </a:t>
            </a:r>
            <a:r>
              <a:rPr lang="es-ES" sz="2400" dirty="0">
                <a:latin typeface="Calibri"/>
              </a:rPr>
              <a:t>y la sangre de la herida corría por el fondo del carro.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EDD0333-3ABF-00FB-1FAE-5903F5D1FD52}"/>
              </a:ext>
            </a:extLst>
          </p:cNvPr>
          <p:cNvSpPr txBox="1"/>
          <p:nvPr/>
        </p:nvSpPr>
        <p:spPr>
          <a:xfrm>
            <a:off x="4607496" y="2868452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Mensaje profético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833212F-5F6C-209D-EA0E-7C75A491DA90}"/>
              </a:ext>
            </a:extLst>
          </p:cNvPr>
          <p:cNvSpPr txBox="1"/>
          <p:nvPr/>
        </p:nvSpPr>
        <p:spPr>
          <a:xfrm>
            <a:off x="4603035" y="3196170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¿Es de origen divino?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E9BD169-9AD2-3400-D63C-DB0ACAF3A59E}"/>
              </a:ext>
            </a:extLst>
          </p:cNvPr>
          <p:cNvSpPr txBox="1"/>
          <p:nvPr/>
        </p:nvSpPr>
        <p:spPr>
          <a:xfrm>
            <a:off x="4603035" y="3541940"/>
            <a:ext cx="2245600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2BF32B1-768E-BC68-6E59-D92A1022D2E1}"/>
              </a:ext>
            </a:extLst>
          </p:cNvPr>
          <p:cNvSpPr txBox="1"/>
          <p:nvPr/>
        </p:nvSpPr>
        <p:spPr>
          <a:xfrm>
            <a:off x="6848635" y="3535684"/>
            <a:ext cx="22909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68FAD48-F085-0511-7FC0-B5C56266591D}"/>
              </a:ext>
            </a:extLst>
          </p:cNvPr>
          <p:cNvSpPr txBox="1"/>
          <p:nvPr/>
        </p:nvSpPr>
        <p:spPr>
          <a:xfrm>
            <a:off x="4599251" y="3872397"/>
            <a:ext cx="2245600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Micaías</a:t>
            </a:r>
            <a:endParaRPr lang="es-ES" sz="19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274443E-95DA-0C2C-FF94-778DB5597521}"/>
              </a:ext>
            </a:extLst>
          </p:cNvPr>
          <p:cNvSpPr txBox="1"/>
          <p:nvPr/>
        </p:nvSpPr>
        <p:spPr>
          <a:xfrm>
            <a:off x="6844851" y="3866141"/>
            <a:ext cx="22909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400 profetas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94052ED-E1EB-317F-7C02-30718E8A70FE}"/>
              </a:ext>
            </a:extLst>
          </p:cNvPr>
          <p:cNvSpPr txBox="1"/>
          <p:nvPr/>
        </p:nvSpPr>
        <p:spPr>
          <a:xfrm>
            <a:off x="4572000" y="4211849"/>
            <a:ext cx="2245600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Habla lo que Dios dice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F8F9237-B7BC-3789-73A5-A90631B3A90D}"/>
              </a:ext>
            </a:extLst>
          </p:cNvPr>
          <p:cNvSpPr txBox="1"/>
          <p:nvPr/>
        </p:nvSpPr>
        <p:spPr>
          <a:xfrm>
            <a:off x="6844174" y="4209172"/>
            <a:ext cx="22909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Habla lo que la gente pide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BC7E43E-0382-0397-084C-AD5556CB7957}"/>
              </a:ext>
            </a:extLst>
          </p:cNvPr>
          <p:cNvSpPr txBox="1"/>
          <p:nvPr/>
        </p:nvSpPr>
        <p:spPr>
          <a:xfrm>
            <a:off x="6848319" y="4792280"/>
            <a:ext cx="22909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Sus palabras son inducidas por otros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F9BC147-7102-8220-B08A-1DF025CB7DEA}"/>
              </a:ext>
            </a:extLst>
          </p:cNvPr>
          <p:cNvSpPr txBox="1"/>
          <p:nvPr/>
        </p:nvSpPr>
        <p:spPr>
          <a:xfrm>
            <a:off x="4585287" y="4776666"/>
            <a:ext cx="2245600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Sus palabras son inspiradas por Dios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EAE3D74-70ED-6BD9-63A6-D6AD96C0F7BF}"/>
              </a:ext>
            </a:extLst>
          </p:cNvPr>
          <p:cNvSpPr txBox="1"/>
          <p:nvPr/>
        </p:nvSpPr>
        <p:spPr>
          <a:xfrm>
            <a:off x="4606864" y="5375388"/>
            <a:ext cx="2245600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Frecuentemente son rechazados</a:t>
            </a:r>
          </a:p>
        </p:txBody>
      </p:sp>
      <p:sp>
        <p:nvSpPr>
          <p:cNvPr id="26" name="1 CuadroTexto">
            <a:extLst>
              <a:ext uri="{FF2B5EF4-FFF2-40B4-BE49-F238E27FC236}">
                <a16:creationId xmlns:a16="http://schemas.microsoft.com/office/drawing/2014/main" id="{B35E2949-789B-E8E4-95AE-F43A4D9FFF99}"/>
              </a:ext>
            </a:extLst>
          </p:cNvPr>
          <p:cNvSpPr txBox="1"/>
          <p:nvPr/>
        </p:nvSpPr>
        <p:spPr>
          <a:xfrm>
            <a:off x="35496" y="4747210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 Reyes 22:28</a:t>
            </a:r>
          </a:p>
        </p:txBody>
      </p:sp>
      <p:sp>
        <p:nvSpPr>
          <p:cNvPr id="28" name="2 CuadroTexto">
            <a:extLst>
              <a:ext uri="{FF2B5EF4-FFF2-40B4-BE49-F238E27FC236}">
                <a16:creationId xmlns:a16="http://schemas.microsoft.com/office/drawing/2014/main" id="{44E59DBA-8DF6-CA74-8B27-0A019B51DA00}"/>
              </a:ext>
            </a:extLst>
          </p:cNvPr>
          <p:cNvSpPr txBox="1"/>
          <p:nvPr/>
        </p:nvSpPr>
        <p:spPr>
          <a:xfrm>
            <a:off x="35496" y="5269616"/>
            <a:ext cx="4399132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dijo </a:t>
            </a:r>
            <a:r>
              <a:rPr lang="es-ES" sz="2400" dirty="0" err="1">
                <a:solidFill>
                  <a:srgbClr val="FFFF00"/>
                </a:solidFill>
                <a:latin typeface="Calibri"/>
              </a:rPr>
              <a:t>Micaías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: Si llegas a volver en paz,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Jehová no ha hablado por mí. </a:t>
            </a:r>
            <a:r>
              <a:rPr lang="es-ES" sz="2400" dirty="0">
                <a:latin typeface="Calibri"/>
              </a:rPr>
              <a:t>En seguida dijo: Oíd, pueblos todos.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99A858A-5C1E-D862-297F-5FED1E13159F}"/>
              </a:ext>
            </a:extLst>
          </p:cNvPr>
          <p:cNvSpPr txBox="1"/>
          <p:nvPr/>
        </p:nvSpPr>
        <p:spPr>
          <a:xfrm>
            <a:off x="6853096" y="5933484"/>
            <a:ext cx="22909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menudo lo que dice no se cumple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D0226ED-1E95-B108-5322-76E73B7F5E30}"/>
              </a:ext>
            </a:extLst>
          </p:cNvPr>
          <p:cNvSpPr txBox="1"/>
          <p:nvPr/>
        </p:nvSpPr>
        <p:spPr>
          <a:xfrm>
            <a:off x="4599251" y="5942882"/>
            <a:ext cx="2245600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 que dicen se cumple</a:t>
            </a:r>
          </a:p>
        </p:txBody>
      </p:sp>
      <p:sp>
        <p:nvSpPr>
          <p:cNvPr id="16" name="1 CuadroTexto">
            <a:extLst>
              <a:ext uri="{FF2B5EF4-FFF2-40B4-BE49-F238E27FC236}">
                <a16:creationId xmlns:a16="http://schemas.microsoft.com/office/drawing/2014/main" id="{FA7A84D3-01CC-59E2-4462-70FEA1D68708}"/>
              </a:ext>
            </a:extLst>
          </p:cNvPr>
          <p:cNvSpPr txBox="1"/>
          <p:nvPr/>
        </p:nvSpPr>
        <p:spPr>
          <a:xfrm>
            <a:off x="179512" y="1916832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 Samuel 9:6</a:t>
            </a:r>
          </a:p>
        </p:txBody>
      </p:sp>
      <p:sp>
        <p:nvSpPr>
          <p:cNvPr id="20" name="2 CuadroTexto">
            <a:extLst>
              <a:ext uri="{FF2B5EF4-FFF2-40B4-BE49-F238E27FC236}">
                <a16:creationId xmlns:a16="http://schemas.microsoft.com/office/drawing/2014/main" id="{50D3D6E2-44FB-0575-1A82-8D1669B69CD8}"/>
              </a:ext>
            </a:extLst>
          </p:cNvPr>
          <p:cNvSpPr txBox="1"/>
          <p:nvPr/>
        </p:nvSpPr>
        <p:spPr>
          <a:xfrm>
            <a:off x="35496" y="2455524"/>
            <a:ext cx="4563078" cy="2251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El le respondió: He aquí ahora hay en esta ciudad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un varón de Dios, que es hombre insigne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;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todo lo que él dice acontece sin falta.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Vamos, pues, allá; quizá nos dará algún indicio acerca del objeto por el cual emprendimos nuestro camino.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EC5B85-DA22-34AF-58D3-197AB6A99658}"/>
              </a:ext>
            </a:extLst>
          </p:cNvPr>
          <p:cNvSpPr txBox="1"/>
          <p:nvPr/>
        </p:nvSpPr>
        <p:spPr>
          <a:xfrm>
            <a:off x="6852464" y="5368825"/>
            <a:ext cx="22909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Son aceptados fácilmente</a:t>
            </a:r>
          </a:p>
        </p:txBody>
      </p:sp>
    </p:spTree>
    <p:extLst>
      <p:ext uri="{BB962C8B-B14F-4D97-AF65-F5344CB8AC3E}">
        <p14:creationId xmlns:p14="http://schemas.microsoft.com/office/powerpoint/2010/main" val="238327322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52998B-7727-5878-541A-E986E8C4C1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8172DA16-7C99-5CC7-B132-5603835854F4}"/>
              </a:ext>
            </a:extLst>
          </p:cNvPr>
          <p:cNvSpPr txBox="1"/>
          <p:nvPr/>
        </p:nvSpPr>
        <p:spPr>
          <a:xfrm>
            <a:off x="4607496" y="1813992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Profetas del Antiguo Testamento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2EC4087-6C54-0D14-4B58-00A103307EFF}"/>
              </a:ext>
            </a:extLst>
          </p:cNvPr>
          <p:cNvSpPr txBox="1"/>
          <p:nvPr/>
        </p:nvSpPr>
        <p:spPr>
          <a:xfrm>
            <a:off x="4607496" y="2153444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humanidad de los profetas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EB6D5AE-3CC6-5D41-EBDB-2A6359878D7F}"/>
              </a:ext>
            </a:extLst>
          </p:cNvPr>
          <p:cNvSpPr txBox="1"/>
          <p:nvPr/>
        </p:nvSpPr>
        <p:spPr>
          <a:xfrm>
            <a:off x="4603035" y="251094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Identificando a los verdaderos profetas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3B5A77BB-841B-400F-BC1A-F8915D855CC2}"/>
              </a:ext>
            </a:extLst>
          </p:cNvPr>
          <p:cNvSpPr txBox="1"/>
          <p:nvPr/>
        </p:nvSpPr>
        <p:spPr>
          <a:xfrm>
            <a:off x="2600163" y="5308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 Samuel 8:4, 5</a:t>
            </a:r>
          </a:p>
        </p:txBody>
      </p:sp>
      <p:sp>
        <p:nvSpPr>
          <p:cNvPr id="3" name="2 CuadroTexto">
            <a:extLst>
              <a:ext uri="{FF2B5EF4-FFF2-40B4-BE49-F238E27FC236}">
                <a16:creationId xmlns:a16="http://schemas.microsoft.com/office/drawing/2014/main" id="{17F9B6BE-111C-143E-25C1-BEEAA69D584A}"/>
              </a:ext>
            </a:extLst>
          </p:cNvPr>
          <p:cNvSpPr txBox="1"/>
          <p:nvPr/>
        </p:nvSpPr>
        <p:spPr>
          <a:xfrm>
            <a:off x="35496" y="476672"/>
            <a:ext cx="9144001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Entonces todos los ancianos de Israel se juntaron, y vinieron a Ramá para ver a Samuel, y le dijeron: He aquí tú has envejecido, y tus hijos no andan en tus caminos; por tanto, constitúyenos ahora un rey que nos juzgue, como tienen todas las naciones.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33703A1-187F-6E2E-12B9-095BF321136D}"/>
              </a:ext>
            </a:extLst>
          </p:cNvPr>
          <p:cNvSpPr txBox="1"/>
          <p:nvPr/>
        </p:nvSpPr>
        <p:spPr>
          <a:xfrm>
            <a:off x="4598574" y="285860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Funciones de los profetas</a:t>
            </a:r>
          </a:p>
        </p:txBody>
      </p:sp>
    </p:spTree>
    <p:extLst>
      <p:ext uri="{BB962C8B-B14F-4D97-AF65-F5344CB8AC3E}">
        <p14:creationId xmlns:p14="http://schemas.microsoft.com/office/powerpoint/2010/main" val="1015165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D22700-00D9-CABB-93B4-16CF43681F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2E27A62D-04DA-674A-2DA3-188D36AFAF6E}"/>
              </a:ext>
            </a:extLst>
          </p:cNvPr>
          <p:cNvSpPr txBox="1"/>
          <p:nvPr/>
        </p:nvSpPr>
        <p:spPr>
          <a:xfrm>
            <a:off x="4607496" y="1813992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Profetas del Antiguo Testamento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0DA9C7A-E998-8078-33AA-635ABC6E7EB0}"/>
              </a:ext>
            </a:extLst>
          </p:cNvPr>
          <p:cNvSpPr txBox="1"/>
          <p:nvPr/>
        </p:nvSpPr>
        <p:spPr>
          <a:xfrm>
            <a:off x="4607496" y="2153444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humanidad de los profetas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A44512E-0EEB-6DD5-29C9-A52D4F8F3666}"/>
              </a:ext>
            </a:extLst>
          </p:cNvPr>
          <p:cNvSpPr txBox="1"/>
          <p:nvPr/>
        </p:nvSpPr>
        <p:spPr>
          <a:xfrm>
            <a:off x="4603035" y="251094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Identificando a los verdaderos profetas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432F4434-350B-B6D5-A5D0-6E4E45610309}"/>
              </a:ext>
            </a:extLst>
          </p:cNvPr>
          <p:cNvSpPr txBox="1"/>
          <p:nvPr/>
        </p:nvSpPr>
        <p:spPr>
          <a:xfrm>
            <a:off x="2600163" y="5308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 Samuel 8:4, 5</a:t>
            </a:r>
          </a:p>
        </p:txBody>
      </p:sp>
      <p:sp>
        <p:nvSpPr>
          <p:cNvPr id="3" name="2 CuadroTexto">
            <a:extLst>
              <a:ext uri="{FF2B5EF4-FFF2-40B4-BE49-F238E27FC236}">
                <a16:creationId xmlns:a16="http://schemas.microsoft.com/office/drawing/2014/main" id="{8E40CDE4-8051-721F-37E8-11FFBAA71FD0}"/>
              </a:ext>
            </a:extLst>
          </p:cNvPr>
          <p:cNvSpPr txBox="1"/>
          <p:nvPr/>
        </p:nvSpPr>
        <p:spPr>
          <a:xfrm>
            <a:off x="35496" y="476672"/>
            <a:ext cx="9144001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Entonces todos los ancianos de Israel se juntaron, y vinieron a Ramá para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ver a Samuel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,</a:t>
            </a:r>
            <a:r>
              <a:rPr lang="es-ES" sz="2400" dirty="0">
                <a:latin typeface="Calibri"/>
              </a:rPr>
              <a:t> y le dijeron: He aquí tú has envejecido, y tus hijos no andan en tus caminos; por tanto, constitúyenos ahora un rey que nos juzgue, como tienen todas las naciones.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3A2D088-8DA0-2C45-0CA3-1A3879837DFD}"/>
              </a:ext>
            </a:extLst>
          </p:cNvPr>
          <p:cNvSpPr txBox="1"/>
          <p:nvPr/>
        </p:nvSpPr>
        <p:spPr>
          <a:xfrm>
            <a:off x="4598574" y="285860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Funciones de los profetas</a:t>
            </a:r>
          </a:p>
        </p:txBody>
      </p:sp>
    </p:spTree>
    <p:extLst>
      <p:ext uri="{BB962C8B-B14F-4D97-AF65-F5344CB8AC3E}">
        <p14:creationId xmlns:p14="http://schemas.microsoft.com/office/powerpoint/2010/main" val="76427203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6E2EA2-8737-6240-125C-961ED51B35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7020A20A-8198-1F63-3C6D-B09865C4E088}"/>
              </a:ext>
            </a:extLst>
          </p:cNvPr>
          <p:cNvSpPr txBox="1"/>
          <p:nvPr/>
        </p:nvSpPr>
        <p:spPr>
          <a:xfrm>
            <a:off x="4607496" y="1813992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Profetas del Antiguo Testamento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4A766FA-76D3-5FBE-B56B-A6A0F2E33494}"/>
              </a:ext>
            </a:extLst>
          </p:cNvPr>
          <p:cNvSpPr txBox="1"/>
          <p:nvPr/>
        </p:nvSpPr>
        <p:spPr>
          <a:xfrm>
            <a:off x="4607496" y="2153444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humanidad de los profetas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C6FA60C-1361-DF93-5B72-FF021341B843}"/>
              </a:ext>
            </a:extLst>
          </p:cNvPr>
          <p:cNvSpPr txBox="1"/>
          <p:nvPr/>
        </p:nvSpPr>
        <p:spPr>
          <a:xfrm>
            <a:off x="4603035" y="251094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Identificando a los verdaderos profetas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394C40F6-7A15-5855-C8EF-95643444ABE3}"/>
              </a:ext>
            </a:extLst>
          </p:cNvPr>
          <p:cNvSpPr txBox="1"/>
          <p:nvPr/>
        </p:nvSpPr>
        <p:spPr>
          <a:xfrm>
            <a:off x="2600163" y="5308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 Samuel 8:4, 5</a:t>
            </a:r>
          </a:p>
        </p:txBody>
      </p:sp>
      <p:sp>
        <p:nvSpPr>
          <p:cNvPr id="3" name="2 CuadroTexto">
            <a:extLst>
              <a:ext uri="{FF2B5EF4-FFF2-40B4-BE49-F238E27FC236}">
                <a16:creationId xmlns:a16="http://schemas.microsoft.com/office/drawing/2014/main" id="{96A3B906-7AF1-3F41-04F7-DE0A78EA5686}"/>
              </a:ext>
            </a:extLst>
          </p:cNvPr>
          <p:cNvSpPr txBox="1"/>
          <p:nvPr/>
        </p:nvSpPr>
        <p:spPr>
          <a:xfrm>
            <a:off x="35496" y="476672"/>
            <a:ext cx="9144001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Entonces todos los ancianos de Israel se juntaron, y vinieron a Ramá para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ver a Samuel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,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le dijeron: He aquí tú has envejecido, y tus hijos no andan en tus caminos; por tanto,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constitúyenos ahora un rey que nos juzgue, como tienen todas las naciones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937D379-6585-955D-168C-B3B8E1C28E4B}"/>
              </a:ext>
            </a:extLst>
          </p:cNvPr>
          <p:cNvSpPr txBox="1"/>
          <p:nvPr/>
        </p:nvSpPr>
        <p:spPr>
          <a:xfrm>
            <a:off x="4598574" y="285860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Funciones de los profetas</a:t>
            </a:r>
          </a:p>
        </p:txBody>
      </p:sp>
      <p:sp>
        <p:nvSpPr>
          <p:cNvPr id="9" name="1 CuadroTexto">
            <a:extLst>
              <a:ext uri="{FF2B5EF4-FFF2-40B4-BE49-F238E27FC236}">
                <a16:creationId xmlns:a16="http://schemas.microsoft.com/office/drawing/2014/main" id="{D4AAD2AC-C798-88C2-A4DC-C5CA6ADA4204}"/>
              </a:ext>
            </a:extLst>
          </p:cNvPr>
          <p:cNvSpPr txBox="1"/>
          <p:nvPr/>
        </p:nvSpPr>
        <p:spPr>
          <a:xfrm>
            <a:off x="223899" y="1701908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 Samuel 8:10, 11</a:t>
            </a:r>
          </a:p>
        </p:txBody>
      </p:sp>
      <p:sp>
        <p:nvSpPr>
          <p:cNvPr id="12" name="2 CuadroTexto">
            <a:extLst>
              <a:ext uri="{FF2B5EF4-FFF2-40B4-BE49-F238E27FC236}">
                <a16:creationId xmlns:a16="http://schemas.microsoft.com/office/drawing/2014/main" id="{90033D90-DDE0-13A3-9259-A02812E1A978}"/>
              </a:ext>
            </a:extLst>
          </p:cNvPr>
          <p:cNvSpPr txBox="1"/>
          <p:nvPr/>
        </p:nvSpPr>
        <p:spPr>
          <a:xfrm>
            <a:off x="-1" y="2173272"/>
            <a:ext cx="4607497" cy="25588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Y refirió Samuel todas las palabras de Jehová al pueblo que le había pedido rey. Dijo, pues: Así hará el rey que reinará sobre vosotros: tomará vuestros hijos, y los pondrá en sus carros y en su gente de a caballo, para que corran delante de su carro; </a:t>
            </a:r>
          </a:p>
        </p:txBody>
      </p:sp>
    </p:spTree>
    <p:extLst>
      <p:ext uri="{BB962C8B-B14F-4D97-AF65-F5344CB8AC3E}">
        <p14:creationId xmlns:p14="http://schemas.microsoft.com/office/powerpoint/2010/main" val="401765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E9420E-6304-3132-0161-9374214451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4FEE4E02-1604-4842-9AD0-8E764238ECBB}"/>
              </a:ext>
            </a:extLst>
          </p:cNvPr>
          <p:cNvSpPr txBox="1"/>
          <p:nvPr/>
        </p:nvSpPr>
        <p:spPr>
          <a:xfrm>
            <a:off x="4607496" y="1813992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Profetas del Antiguo Testamento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28BE257-1DD6-E2EB-6C40-7D92C649C0BF}"/>
              </a:ext>
            </a:extLst>
          </p:cNvPr>
          <p:cNvSpPr txBox="1"/>
          <p:nvPr/>
        </p:nvSpPr>
        <p:spPr>
          <a:xfrm>
            <a:off x="4607496" y="2153444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humanidad de los profetas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A9DEEBF-9B34-F6BB-0F56-2DE61F199BCF}"/>
              </a:ext>
            </a:extLst>
          </p:cNvPr>
          <p:cNvSpPr txBox="1"/>
          <p:nvPr/>
        </p:nvSpPr>
        <p:spPr>
          <a:xfrm>
            <a:off x="4603035" y="251094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Identificando a los verdaderos profetas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8F3EEAFC-D017-FAF8-2B25-3925D1000C43}"/>
              </a:ext>
            </a:extLst>
          </p:cNvPr>
          <p:cNvSpPr txBox="1"/>
          <p:nvPr/>
        </p:nvSpPr>
        <p:spPr>
          <a:xfrm>
            <a:off x="2600163" y="5308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 Samuel 8:4, 5</a:t>
            </a:r>
          </a:p>
        </p:txBody>
      </p:sp>
      <p:sp>
        <p:nvSpPr>
          <p:cNvPr id="3" name="2 CuadroTexto">
            <a:extLst>
              <a:ext uri="{FF2B5EF4-FFF2-40B4-BE49-F238E27FC236}">
                <a16:creationId xmlns:a16="http://schemas.microsoft.com/office/drawing/2014/main" id="{A7623142-F034-19B1-E5B8-AA05E6058644}"/>
              </a:ext>
            </a:extLst>
          </p:cNvPr>
          <p:cNvSpPr txBox="1"/>
          <p:nvPr/>
        </p:nvSpPr>
        <p:spPr>
          <a:xfrm>
            <a:off x="35496" y="476672"/>
            <a:ext cx="9144001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Entonces todos los ancianos de Israel se juntaron, y vinieron a Ramá para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ver a Samuel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,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le dijeron: He aquí tú has envejecido, y tus hijos no andan en tus caminos; por tanto,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constitúyenos ahora un rey que nos juzgue, como tienen todas las naciones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3FEAA6C-A156-207B-61F2-9D120E4AA2C7}"/>
              </a:ext>
            </a:extLst>
          </p:cNvPr>
          <p:cNvSpPr txBox="1"/>
          <p:nvPr/>
        </p:nvSpPr>
        <p:spPr>
          <a:xfrm>
            <a:off x="4598574" y="285860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Funciones de los profetas</a:t>
            </a:r>
          </a:p>
        </p:txBody>
      </p:sp>
      <p:sp>
        <p:nvSpPr>
          <p:cNvPr id="9" name="1 CuadroTexto">
            <a:extLst>
              <a:ext uri="{FF2B5EF4-FFF2-40B4-BE49-F238E27FC236}">
                <a16:creationId xmlns:a16="http://schemas.microsoft.com/office/drawing/2014/main" id="{E5236E03-9C5C-B8A8-2C95-6C2D2AA9CB24}"/>
              </a:ext>
            </a:extLst>
          </p:cNvPr>
          <p:cNvSpPr txBox="1"/>
          <p:nvPr/>
        </p:nvSpPr>
        <p:spPr>
          <a:xfrm>
            <a:off x="223899" y="1701908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 Samuel 8:10, 11</a:t>
            </a:r>
          </a:p>
        </p:txBody>
      </p:sp>
      <p:sp>
        <p:nvSpPr>
          <p:cNvPr id="12" name="2 CuadroTexto">
            <a:extLst>
              <a:ext uri="{FF2B5EF4-FFF2-40B4-BE49-F238E27FC236}">
                <a16:creationId xmlns:a16="http://schemas.microsoft.com/office/drawing/2014/main" id="{FC82BBEE-04D3-7F10-002D-E5A7AC9945B4}"/>
              </a:ext>
            </a:extLst>
          </p:cNvPr>
          <p:cNvSpPr txBox="1"/>
          <p:nvPr/>
        </p:nvSpPr>
        <p:spPr>
          <a:xfrm>
            <a:off x="-1" y="2173272"/>
            <a:ext cx="4607497" cy="25588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refirió Samuel todas las palabras de Jehová al pueblo que le había pedido rey. </a:t>
            </a:r>
            <a:r>
              <a:rPr lang="es-ES" sz="2400" dirty="0">
                <a:latin typeface="Calibri"/>
              </a:rPr>
              <a:t>Dijo, pues: Así hará el rey que reinará sobre vosotros: tomará vuestros hijos, y los pondrá en sus carros y en su gente de a caballo, para que corran delante de su carro; </a:t>
            </a:r>
          </a:p>
        </p:txBody>
      </p:sp>
    </p:spTree>
    <p:extLst>
      <p:ext uri="{BB962C8B-B14F-4D97-AF65-F5344CB8AC3E}">
        <p14:creationId xmlns:p14="http://schemas.microsoft.com/office/powerpoint/2010/main" val="60788834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36EFA8-4695-7D92-1F76-4B0115DF15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5716999B-F70F-26B3-4358-B5F0F87AC3CC}"/>
              </a:ext>
            </a:extLst>
          </p:cNvPr>
          <p:cNvSpPr txBox="1"/>
          <p:nvPr/>
        </p:nvSpPr>
        <p:spPr>
          <a:xfrm>
            <a:off x="4607496" y="1813992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Profetas del Antiguo Testamento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C1A320-5267-61DC-4099-5896C5339CD3}"/>
              </a:ext>
            </a:extLst>
          </p:cNvPr>
          <p:cNvSpPr txBox="1"/>
          <p:nvPr/>
        </p:nvSpPr>
        <p:spPr>
          <a:xfrm>
            <a:off x="4607496" y="2153444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humanidad de los profetas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08D8079-ECD3-5ED5-F557-9BE686FE878C}"/>
              </a:ext>
            </a:extLst>
          </p:cNvPr>
          <p:cNvSpPr txBox="1"/>
          <p:nvPr/>
        </p:nvSpPr>
        <p:spPr>
          <a:xfrm>
            <a:off x="4603035" y="251094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Identificando a los verdaderos profetas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67575FF2-3DB7-8A25-1893-7731E4562EA7}"/>
              </a:ext>
            </a:extLst>
          </p:cNvPr>
          <p:cNvSpPr txBox="1"/>
          <p:nvPr/>
        </p:nvSpPr>
        <p:spPr>
          <a:xfrm>
            <a:off x="2600163" y="5308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 Samuel 8:4, 5</a:t>
            </a:r>
          </a:p>
        </p:txBody>
      </p:sp>
      <p:sp>
        <p:nvSpPr>
          <p:cNvPr id="3" name="2 CuadroTexto">
            <a:extLst>
              <a:ext uri="{FF2B5EF4-FFF2-40B4-BE49-F238E27FC236}">
                <a16:creationId xmlns:a16="http://schemas.microsoft.com/office/drawing/2014/main" id="{2F6F2B64-D559-3362-ABFE-90F3BBABA22B}"/>
              </a:ext>
            </a:extLst>
          </p:cNvPr>
          <p:cNvSpPr txBox="1"/>
          <p:nvPr/>
        </p:nvSpPr>
        <p:spPr>
          <a:xfrm>
            <a:off x="35496" y="476672"/>
            <a:ext cx="9144001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Entonces todos los ancianos de Israel se juntaron, y vinieron a Ramá para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ver a Samuel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,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le dijeron: He aquí tú has envejecido, y tus hijos no andan en tus caminos; por tanto,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constitúyenos ahora un rey que nos juzgue, como tienen todas las naciones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E612860-9BAD-4960-2ED3-74CEF1B27D4F}"/>
              </a:ext>
            </a:extLst>
          </p:cNvPr>
          <p:cNvSpPr txBox="1"/>
          <p:nvPr/>
        </p:nvSpPr>
        <p:spPr>
          <a:xfrm>
            <a:off x="4598574" y="285860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Funciones de los profetas</a:t>
            </a:r>
          </a:p>
        </p:txBody>
      </p:sp>
      <p:sp>
        <p:nvSpPr>
          <p:cNvPr id="9" name="1 CuadroTexto">
            <a:extLst>
              <a:ext uri="{FF2B5EF4-FFF2-40B4-BE49-F238E27FC236}">
                <a16:creationId xmlns:a16="http://schemas.microsoft.com/office/drawing/2014/main" id="{2997DC8E-6A63-104B-1E2E-E33E9D4D749C}"/>
              </a:ext>
            </a:extLst>
          </p:cNvPr>
          <p:cNvSpPr txBox="1"/>
          <p:nvPr/>
        </p:nvSpPr>
        <p:spPr>
          <a:xfrm>
            <a:off x="223899" y="1701908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 Samuel 8:10, 11</a:t>
            </a:r>
          </a:p>
        </p:txBody>
      </p:sp>
      <p:sp>
        <p:nvSpPr>
          <p:cNvPr id="12" name="2 CuadroTexto">
            <a:extLst>
              <a:ext uri="{FF2B5EF4-FFF2-40B4-BE49-F238E27FC236}">
                <a16:creationId xmlns:a16="http://schemas.microsoft.com/office/drawing/2014/main" id="{9D50402A-6E67-198E-64DB-324356300F2B}"/>
              </a:ext>
            </a:extLst>
          </p:cNvPr>
          <p:cNvSpPr txBox="1"/>
          <p:nvPr/>
        </p:nvSpPr>
        <p:spPr>
          <a:xfrm>
            <a:off x="-1" y="2173272"/>
            <a:ext cx="4607497" cy="25588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refirió Samuel todas las palabras de Jehová al pueblo que le había pedido rey.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Dijo, pues: Así hará el rey que reinará sobre vosotros: tomará vuestros hijos, y los pondrá en sus carros y en su gente de a caballo, para que corran delante de su carro;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FA4062E-5A59-C786-6DDB-F92D931780A7}"/>
              </a:ext>
            </a:extLst>
          </p:cNvPr>
          <p:cNvSpPr txBox="1"/>
          <p:nvPr/>
        </p:nvSpPr>
        <p:spPr>
          <a:xfrm>
            <a:off x="4607496" y="3198060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Los profetas orientaban al pueblo frente a decisiones políticas</a:t>
            </a:r>
          </a:p>
        </p:txBody>
      </p:sp>
      <p:sp>
        <p:nvSpPr>
          <p:cNvPr id="8" name="1 CuadroTexto">
            <a:extLst>
              <a:ext uri="{FF2B5EF4-FFF2-40B4-BE49-F238E27FC236}">
                <a16:creationId xmlns:a16="http://schemas.microsoft.com/office/drawing/2014/main" id="{E1DA8284-0931-13E1-4999-D1C255217949}"/>
              </a:ext>
            </a:extLst>
          </p:cNvPr>
          <p:cNvSpPr txBox="1"/>
          <p:nvPr/>
        </p:nvSpPr>
        <p:spPr>
          <a:xfrm>
            <a:off x="179511" y="4603194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2 Samuel 12:7</a:t>
            </a:r>
          </a:p>
        </p:txBody>
      </p:sp>
      <p:sp>
        <p:nvSpPr>
          <p:cNvPr id="14" name="2 CuadroTexto">
            <a:extLst>
              <a:ext uri="{FF2B5EF4-FFF2-40B4-BE49-F238E27FC236}">
                <a16:creationId xmlns:a16="http://schemas.microsoft.com/office/drawing/2014/main" id="{EE028DD4-4C7D-D092-84D5-420E62C1993D}"/>
              </a:ext>
            </a:extLst>
          </p:cNvPr>
          <p:cNvSpPr txBox="1"/>
          <p:nvPr/>
        </p:nvSpPr>
        <p:spPr>
          <a:xfrm>
            <a:off x="265313" y="5100978"/>
            <a:ext cx="4076867" cy="1635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Entonces dijo Natán a David: Tú eres aquel hombre. Así ha dicho Jehová, Dios de Israel: Yo te ungí por rey sobre Israel, y te libré de la mano de Saúl, </a:t>
            </a:r>
          </a:p>
        </p:txBody>
      </p:sp>
    </p:spTree>
    <p:extLst>
      <p:ext uri="{BB962C8B-B14F-4D97-AF65-F5344CB8AC3E}">
        <p14:creationId xmlns:p14="http://schemas.microsoft.com/office/powerpoint/2010/main" val="432655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/>
      <p:bldP spid="14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AFA1E7-362B-DA78-91F0-5672885F52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8DB61A39-8BCF-A0F1-21D5-3F6C4826E62A}"/>
              </a:ext>
            </a:extLst>
          </p:cNvPr>
          <p:cNvSpPr txBox="1"/>
          <p:nvPr/>
        </p:nvSpPr>
        <p:spPr>
          <a:xfrm>
            <a:off x="4607496" y="1813992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Profetas del Antiguo Testamento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35C340A-2FD0-AC62-0484-8F23FDD6024A}"/>
              </a:ext>
            </a:extLst>
          </p:cNvPr>
          <p:cNvSpPr txBox="1"/>
          <p:nvPr/>
        </p:nvSpPr>
        <p:spPr>
          <a:xfrm>
            <a:off x="4607496" y="2153444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humanidad de los profetas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B3EAE12-5778-5B5D-5C4C-97EFDE4812A6}"/>
              </a:ext>
            </a:extLst>
          </p:cNvPr>
          <p:cNvSpPr txBox="1"/>
          <p:nvPr/>
        </p:nvSpPr>
        <p:spPr>
          <a:xfrm>
            <a:off x="4603035" y="251094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Identificando a los verdaderos profetas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94367C8C-08D0-F4FA-F453-920616E0E53C}"/>
              </a:ext>
            </a:extLst>
          </p:cNvPr>
          <p:cNvSpPr txBox="1"/>
          <p:nvPr/>
        </p:nvSpPr>
        <p:spPr>
          <a:xfrm>
            <a:off x="2600163" y="5308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 Samuel 8:4, 5</a:t>
            </a:r>
          </a:p>
        </p:txBody>
      </p:sp>
      <p:sp>
        <p:nvSpPr>
          <p:cNvPr id="3" name="2 CuadroTexto">
            <a:extLst>
              <a:ext uri="{FF2B5EF4-FFF2-40B4-BE49-F238E27FC236}">
                <a16:creationId xmlns:a16="http://schemas.microsoft.com/office/drawing/2014/main" id="{3D439ACA-952C-04B8-C3ED-84E44241CF44}"/>
              </a:ext>
            </a:extLst>
          </p:cNvPr>
          <p:cNvSpPr txBox="1"/>
          <p:nvPr/>
        </p:nvSpPr>
        <p:spPr>
          <a:xfrm>
            <a:off x="35496" y="476672"/>
            <a:ext cx="9144001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Entonces todos los ancianos de Israel se juntaron, y vinieron a Ramá para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ver a Samuel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,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le dijeron: He aquí tú has envejecido, y tus hijos no andan en tus caminos; por tanto,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constitúyenos ahora un rey que nos juzgue, como tienen todas las naciones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60D170F-154E-CAB3-A5E3-F960B5C88DC1}"/>
              </a:ext>
            </a:extLst>
          </p:cNvPr>
          <p:cNvSpPr txBox="1"/>
          <p:nvPr/>
        </p:nvSpPr>
        <p:spPr>
          <a:xfrm>
            <a:off x="4598574" y="285860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Funciones de los profetas</a:t>
            </a:r>
          </a:p>
        </p:txBody>
      </p:sp>
      <p:sp>
        <p:nvSpPr>
          <p:cNvPr id="9" name="1 CuadroTexto">
            <a:extLst>
              <a:ext uri="{FF2B5EF4-FFF2-40B4-BE49-F238E27FC236}">
                <a16:creationId xmlns:a16="http://schemas.microsoft.com/office/drawing/2014/main" id="{93FE480E-2718-646E-8AC4-876F5E25328D}"/>
              </a:ext>
            </a:extLst>
          </p:cNvPr>
          <p:cNvSpPr txBox="1"/>
          <p:nvPr/>
        </p:nvSpPr>
        <p:spPr>
          <a:xfrm>
            <a:off x="223899" y="1701908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 Samuel 8:10, 11</a:t>
            </a:r>
          </a:p>
        </p:txBody>
      </p:sp>
      <p:sp>
        <p:nvSpPr>
          <p:cNvPr id="12" name="2 CuadroTexto">
            <a:extLst>
              <a:ext uri="{FF2B5EF4-FFF2-40B4-BE49-F238E27FC236}">
                <a16:creationId xmlns:a16="http://schemas.microsoft.com/office/drawing/2014/main" id="{7F175444-BAD2-C395-F211-3FD6276DA23C}"/>
              </a:ext>
            </a:extLst>
          </p:cNvPr>
          <p:cNvSpPr txBox="1"/>
          <p:nvPr/>
        </p:nvSpPr>
        <p:spPr>
          <a:xfrm>
            <a:off x="-1" y="2173272"/>
            <a:ext cx="4607497" cy="25588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refirió Samuel todas las palabras de Jehová al pueblo que le había pedido rey.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Dijo, pues: Así hará el rey que reinará sobre vosotros: tomará vuestros hijos, y los pondrá en sus carros y en su gente de a caballo, para que corran delante de su carro;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FA0E426-DAC2-7AF7-CFE1-DF5688D9C0BA}"/>
              </a:ext>
            </a:extLst>
          </p:cNvPr>
          <p:cNvSpPr txBox="1"/>
          <p:nvPr/>
        </p:nvSpPr>
        <p:spPr>
          <a:xfrm>
            <a:off x="4607496" y="3198060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Los profetas orientaban al pueblo frente a decisiones políticas</a:t>
            </a:r>
          </a:p>
        </p:txBody>
      </p:sp>
      <p:sp>
        <p:nvSpPr>
          <p:cNvPr id="8" name="1 CuadroTexto">
            <a:extLst>
              <a:ext uri="{FF2B5EF4-FFF2-40B4-BE49-F238E27FC236}">
                <a16:creationId xmlns:a16="http://schemas.microsoft.com/office/drawing/2014/main" id="{81E4D79D-DA20-63B0-2094-4EE92A6AA11C}"/>
              </a:ext>
            </a:extLst>
          </p:cNvPr>
          <p:cNvSpPr txBox="1"/>
          <p:nvPr/>
        </p:nvSpPr>
        <p:spPr>
          <a:xfrm>
            <a:off x="179511" y="4603194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2 Samuel 12:7</a:t>
            </a:r>
          </a:p>
        </p:txBody>
      </p:sp>
      <p:sp>
        <p:nvSpPr>
          <p:cNvPr id="14" name="2 CuadroTexto">
            <a:extLst>
              <a:ext uri="{FF2B5EF4-FFF2-40B4-BE49-F238E27FC236}">
                <a16:creationId xmlns:a16="http://schemas.microsoft.com/office/drawing/2014/main" id="{CD9851FA-09A2-E6F5-652A-6CADB085C977}"/>
              </a:ext>
            </a:extLst>
          </p:cNvPr>
          <p:cNvSpPr txBox="1"/>
          <p:nvPr/>
        </p:nvSpPr>
        <p:spPr>
          <a:xfrm>
            <a:off x="265313" y="5100978"/>
            <a:ext cx="4076867" cy="1635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Entonces dijo Natán a David: Tú eres aquel hombre</a:t>
            </a:r>
            <a:r>
              <a:rPr lang="es-ES" sz="2400" dirty="0">
                <a:latin typeface="Calibri"/>
              </a:rPr>
              <a:t>. Así ha dicho Jehová, Dios de Israel: Yo te ungí por rey sobre Israel, y te libré de la mano de Saúl, </a:t>
            </a:r>
          </a:p>
        </p:txBody>
      </p:sp>
    </p:spTree>
    <p:extLst>
      <p:ext uri="{BB962C8B-B14F-4D97-AF65-F5344CB8AC3E}">
        <p14:creationId xmlns:p14="http://schemas.microsoft.com/office/powerpoint/2010/main" val="301814676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C312FA-8AB1-ECD9-ED7C-0F5D33BD2B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394E7268-944D-55F3-DF71-D8A66BE74E83}"/>
              </a:ext>
            </a:extLst>
          </p:cNvPr>
          <p:cNvSpPr txBox="1"/>
          <p:nvPr/>
        </p:nvSpPr>
        <p:spPr>
          <a:xfrm>
            <a:off x="4607496" y="1813992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Profetas del Antiguo Testamento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4CC4619-4EB0-6085-B533-BAD7F9772629}"/>
              </a:ext>
            </a:extLst>
          </p:cNvPr>
          <p:cNvSpPr txBox="1"/>
          <p:nvPr/>
        </p:nvSpPr>
        <p:spPr>
          <a:xfrm>
            <a:off x="4607496" y="2153444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humanidad de los profetas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4DD481F-9462-D9B8-8877-AEBB21F8ACE7}"/>
              </a:ext>
            </a:extLst>
          </p:cNvPr>
          <p:cNvSpPr txBox="1"/>
          <p:nvPr/>
        </p:nvSpPr>
        <p:spPr>
          <a:xfrm>
            <a:off x="4603035" y="251094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Identificando a los verdaderos profetas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F0B3ECD3-6F38-0380-D10B-2DE6AC325C21}"/>
              </a:ext>
            </a:extLst>
          </p:cNvPr>
          <p:cNvSpPr txBox="1"/>
          <p:nvPr/>
        </p:nvSpPr>
        <p:spPr>
          <a:xfrm>
            <a:off x="2600163" y="5308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 Samuel 8:4, 5</a:t>
            </a:r>
          </a:p>
        </p:txBody>
      </p:sp>
      <p:sp>
        <p:nvSpPr>
          <p:cNvPr id="3" name="2 CuadroTexto">
            <a:extLst>
              <a:ext uri="{FF2B5EF4-FFF2-40B4-BE49-F238E27FC236}">
                <a16:creationId xmlns:a16="http://schemas.microsoft.com/office/drawing/2014/main" id="{CDBA1568-9EDD-38AC-8BC8-EB4440266239}"/>
              </a:ext>
            </a:extLst>
          </p:cNvPr>
          <p:cNvSpPr txBox="1"/>
          <p:nvPr/>
        </p:nvSpPr>
        <p:spPr>
          <a:xfrm>
            <a:off x="35496" y="476672"/>
            <a:ext cx="9144001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Entonces todos los ancianos de Israel se juntaron, y vinieron a Ramá para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ver a Samuel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,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le dijeron: He aquí tú has envejecido, y tus hijos no andan en tus caminos; por tanto,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constitúyenos ahora un rey que nos juzgue, como tienen todas las naciones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775DAFD-92C2-A561-4BE3-AE705BCA4D34}"/>
              </a:ext>
            </a:extLst>
          </p:cNvPr>
          <p:cNvSpPr txBox="1"/>
          <p:nvPr/>
        </p:nvSpPr>
        <p:spPr>
          <a:xfrm>
            <a:off x="4598574" y="285860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Funciones de los profetas</a:t>
            </a:r>
          </a:p>
        </p:txBody>
      </p:sp>
      <p:sp>
        <p:nvSpPr>
          <p:cNvPr id="9" name="1 CuadroTexto">
            <a:extLst>
              <a:ext uri="{FF2B5EF4-FFF2-40B4-BE49-F238E27FC236}">
                <a16:creationId xmlns:a16="http://schemas.microsoft.com/office/drawing/2014/main" id="{9C94A939-7F66-61D5-E40B-CB19D4E6EDB1}"/>
              </a:ext>
            </a:extLst>
          </p:cNvPr>
          <p:cNvSpPr txBox="1"/>
          <p:nvPr/>
        </p:nvSpPr>
        <p:spPr>
          <a:xfrm>
            <a:off x="223899" y="1701908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 Samuel 8:10, 11</a:t>
            </a:r>
          </a:p>
        </p:txBody>
      </p:sp>
      <p:sp>
        <p:nvSpPr>
          <p:cNvPr id="12" name="2 CuadroTexto">
            <a:extLst>
              <a:ext uri="{FF2B5EF4-FFF2-40B4-BE49-F238E27FC236}">
                <a16:creationId xmlns:a16="http://schemas.microsoft.com/office/drawing/2014/main" id="{3EE2CE75-5E67-C19A-381F-78B4DB0EA9A1}"/>
              </a:ext>
            </a:extLst>
          </p:cNvPr>
          <p:cNvSpPr txBox="1"/>
          <p:nvPr/>
        </p:nvSpPr>
        <p:spPr>
          <a:xfrm>
            <a:off x="-1" y="2173272"/>
            <a:ext cx="4607497" cy="25588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refirió Samuel todas las palabras de Jehová al pueblo que le había pedido rey.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Dijo, pues: Así hará el rey que reinará sobre vosotros: tomará vuestros hijos, y los pondrá en sus carros y en su gente de a caballo, para que corran delante de su carro;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999C14F-02F9-FF5D-988C-66426F5D934A}"/>
              </a:ext>
            </a:extLst>
          </p:cNvPr>
          <p:cNvSpPr txBox="1"/>
          <p:nvPr/>
        </p:nvSpPr>
        <p:spPr>
          <a:xfrm>
            <a:off x="4607496" y="3198060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Los profetas orientaban al pueblo frente a decisiones políticas</a:t>
            </a:r>
          </a:p>
        </p:txBody>
      </p:sp>
      <p:sp>
        <p:nvSpPr>
          <p:cNvPr id="8" name="1 CuadroTexto">
            <a:extLst>
              <a:ext uri="{FF2B5EF4-FFF2-40B4-BE49-F238E27FC236}">
                <a16:creationId xmlns:a16="http://schemas.microsoft.com/office/drawing/2014/main" id="{D449C5E9-8098-6BFD-B256-28E09D57D7B0}"/>
              </a:ext>
            </a:extLst>
          </p:cNvPr>
          <p:cNvSpPr txBox="1"/>
          <p:nvPr/>
        </p:nvSpPr>
        <p:spPr>
          <a:xfrm>
            <a:off x="179511" y="4603194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2 Samuel 12:7</a:t>
            </a:r>
          </a:p>
        </p:txBody>
      </p:sp>
      <p:sp>
        <p:nvSpPr>
          <p:cNvPr id="14" name="2 CuadroTexto">
            <a:extLst>
              <a:ext uri="{FF2B5EF4-FFF2-40B4-BE49-F238E27FC236}">
                <a16:creationId xmlns:a16="http://schemas.microsoft.com/office/drawing/2014/main" id="{FC6DED0A-4737-C0AB-F88A-5F0ADB2FAC95}"/>
              </a:ext>
            </a:extLst>
          </p:cNvPr>
          <p:cNvSpPr txBox="1"/>
          <p:nvPr/>
        </p:nvSpPr>
        <p:spPr>
          <a:xfrm>
            <a:off x="265313" y="5100978"/>
            <a:ext cx="4076867" cy="1635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Entonces dijo Natán a David: Tú eres aquel hombre</a:t>
            </a:r>
            <a:r>
              <a:rPr lang="es-ES" sz="2400" dirty="0">
                <a:latin typeface="Calibri"/>
              </a:rPr>
              <a:t>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Así ha dicho Jehová, Dios de Israel: Yo te ungí por rey sobre Israel, y te libré de la mano de Saúl</a:t>
            </a:r>
            <a:r>
              <a:rPr lang="es-ES" sz="2400" dirty="0">
                <a:latin typeface="Calibri"/>
              </a:rPr>
              <a:t>,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19DBD5A-D5BE-4EEF-1BC2-40783A14C1A6}"/>
              </a:ext>
            </a:extLst>
          </p:cNvPr>
          <p:cNvSpPr txBox="1"/>
          <p:nvPr/>
        </p:nvSpPr>
        <p:spPr>
          <a:xfrm>
            <a:off x="4605266" y="3775992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Los profetas tenían autoridad moral para reprender incluso a los reyes</a:t>
            </a:r>
          </a:p>
        </p:txBody>
      </p:sp>
    </p:spTree>
    <p:extLst>
      <p:ext uri="{BB962C8B-B14F-4D97-AF65-F5344CB8AC3E}">
        <p14:creationId xmlns:p14="http://schemas.microsoft.com/office/powerpoint/2010/main" val="2946256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BFBE36-4B67-32CD-DAEF-E07E410C31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4A0841F6-FEA1-31D3-7B50-F838278A7162}"/>
              </a:ext>
            </a:extLst>
          </p:cNvPr>
          <p:cNvSpPr txBox="1"/>
          <p:nvPr/>
        </p:nvSpPr>
        <p:spPr>
          <a:xfrm>
            <a:off x="4607496" y="1813992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Profetas del Antiguo Testamento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2E2F2DA-4435-592E-612F-A0F06C4CC925}"/>
              </a:ext>
            </a:extLst>
          </p:cNvPr>
          <p:cNvSpPr txBox="1"/>
          <p:nvPr/>
        </p:nvSpPr>
        <p:spPr>
          <a:xfrm>
            <a:off x="4607496" y="2153444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humanidad de los profetas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B3DE1DC-9FFA-BB17-D0B0-B78F511E86F9}"/>
              </a:ext>
            </a:extLst>
          </p:cNvPr>
          <p:cNvSpPr txBox="1"/>
          <p:nvPr/>
        </p:nvSpPr>
        <p:spPr>
          <a:xfrm>
            <a:off x="4603035" y="251094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Identificando a los verdaderos profetas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11C6A65A-530A-7FF5-E70C-064E3986673C}"/>
              </a:ext>
            </a:extLst>
          </p:cNvPr>
          <p:cNvSpPr txBox="1"/>
          <p:nvPr/>
        </p:nvSpPr>
        <p:spPr>
          <a:xfrm>
            <a:off x="2600163" y="5308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Levítico 8:12, 13</a:t>
            </a:r>
          </a:p>
        </p:txBody>
      </p:sp>
      <p:sp>
        <p:nvSpPr>
          <p:cNvPr id="3" name="2 CuadroTexto">
            <a:extLst>
              <a:ext uri="{FF2B5EF4-FFF2-40B4-BE49-F238E27FC236}">
                <a16:creationId xmlns:a16="http://schemas.microsoft.com/office/drawing/2014/main" id="{9D3CF9C3-92CD-E03A-1A50-7C9FA2463F27}"/>
              </a:ext>
            </a:extLst>
          </p:cNvPr>
          <p:cNvSpPr txBox="1"/>
          <p:nvPr/>
        </p:nvSpPr>
        <p:spPr>
          <a:xfrm>
            <a:off x="35496" y="476672"/>
            <a:ext cx="9144001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Y derramó del aceite de la unción sobre la cabeza de Aarón, y lo ungió para santificarlo. Después Moisés hizo acercarse los hijos de Aarón, y les vistió las túnicas, les ciñó con cintos, y les ajustó las tiaras, como Jehová lo había mandado a Moisés.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1751F26-3D1F-5702-DA0E-30B572B03D17}"/>
              </a:ext>
            </a:extLst>
          </p:cNvPr>
          <p:cNvSpPr txBox="1"/>
          <p:nvPr/>
        </p:nvSpPr>
        <p:spPr>
          <a:xfrm>
            <a:off x="4598574" y="285860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Funciones de los profetas</a:t>
            </a:r>
          </a:p>
        </p:txBody>
      </p:sp>
      <p:sp>
        <p:nvSpPr>
          <p:cNvPr id="9" name="1 CuadroTexto">
            <a:extLst>
              <a:ext uri="{FF2B5EF4-FFF2-40B4-BE49-F238E27FC236}">
                <a16:creationId xmlns:a16="http://schemas.microsoft.com/office/drawing/2014/main" id="{CDCE06EB-B2C1-3DB6-A457-371BCC268685}"/>
              </a:ext>
            </a:extLst>
          </p:cNvPr>
          <p:cNvSpPr txBox="1"/>
          <p:nvPr/>
        </p:nvSpPr>
        <p:spPr>
          <a:xfrm>
            <a:off x="223899" y="1701908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 Samuel 8:10, 11</a:t>
            </a:r>
          </a:p>
        </p:txBody>
      </p:sp>
      <p:sp>
        <p:nvSpPr>
          <p:cNvPr id="12" name="2 CuadroTexto">
            <a:extLst>
              <a:ext uri="{FF2B5EF4-FFF2-40B4-BE49-F238E27FC236}">
                <a16:creationId xmlns:a16="http://schemas.microsoft.com/office/drawing/2014/main" id="{1FF76406-CFE5-3E34-E423-B5915499F7C7}"/>
              </a:ext>
            </a:extLst>
          </p:cNvPr>
          <p:cNvSpPr txBox="1"/>
          <p:nvPr/>
        </p:nvSpPr>
        <p:spPr>
          <a:xfrm>
            <a:off x="-1" y="2173272"/>
            <a:ext cx="4607497" cy="25588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refirió Samuel todas las palabras de Jehová al pueblo que le había pedido rey.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Dijo, pues: Así hará el rey que reinará sobre vosotros: tomará vuestros hijos, y los pondrá en sus carros y en su gente de a caballo, para que corran delante de su carro;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F3717CF-DF81-1676-3593-69D69756724B}"/>
              </a:ext>
            </a:extLst>
          </p:cNvPr>
          <p:cNvSpPr txBox="1"/>
          <p:nvPr/>
        </p:nvSpPr>
        <p:spPr>
          <a:xfrm>
            <a:off x="4607496" y="3198060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Los profetas orientaban al pueblo frente a decisiones políticas</a:t>
            </a:r>
          </a:p>
        </p:txBody>
      </p:sp>
      <p:sp>
        <p:nvSpPr>
          <p:cNvPr id="8" name="1 CuadroTexto">
            <a:extLst>
              <a:ext uri="{FF2B5EF4-FFF2-40B4-BE49-F238E27FC236}">
                <a16:creationId xmlns:a16="http://schemas.microsoft.com/office/drawing/2014/main" id="{AC4106EF-281C-D055-9547-FDBD029F224C}"/>
              </a:ext>
            </a:extLst>
          </p:cNvPr>
          <p:cNvSpPr txBox="1"/>
          <p:nvPr/>
        </p:nvSpPr>
        <p:spPr>
          <a:xfrm>
            <a:off x="179511" y="4603194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2 Samuel 12:7</a:t>
            </a:r>
          </a:p>
        </p:txBody>
      </p:sp>
      <p:sp>
        <p:nvSpPr>
          <p:cNvPr id="14" name="2 CuadroTexto">
            <a:extLst>
              <a:ext uri="{FF2B5EF4-FFF2-40B4-BE49-F238E27FC236}">
                <a16:creationId xmlns:a16="http://schemas.microsoft.com/office/drawing/2014/main" id="{71C3B688-280C-1ED6-4099-320DE24D051B}"/>
              </a:ext>
            </a:extLst>
          </p:cNvPr>
          <p:cNvSpPr txBox="1"/>
          <p:nvPr/>
        </p:nvSpPr>
        <p:spPr>
          <a:xfrm>
            <a:off x="265313" y="5100978"/>
            <a:ext cx="4076867" cy="1635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Entonces dijo Natán a David: Tú eres aquel hombre</a:t>
            </a:r>
            <a:r>
              <a:rPr lang="es-ES" sz="2400" dirty="0">
                <a:latin typeface="Calibri"/>
              </a:rPr>
              <a:t>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Así ha dicho Jehová, Dios de Israel: Yo te ungí por rey sobre Israel, y te libré de la mano de Saúl</a:t>
            </a:r>
            <a:r>
              <a:rPr lang="es-ES" sz="2400" dirty="0">
                <a:latin typeface="Calibri"/>
              </a:rPr>
              <a:t>,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76C7FAE-08FE-4197-7A63-BD1B2129E369}"/>
              </a:ext>
            </a:extLst>
          </p:cNvPr>
          <p:cNvSpPr txBox="1"/>
          <p:nvPr/>
        </p:nvSpPr>
        <p:spPr>
          <a:xfrm>
            <a:off x="4605266" y="3775992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Los profetas tenían autoridad moral para reprender incluso a los reyes</a:t>
            </a:r>
          </a:p>
        </p:txBody>
      </p:sp>
    </p:spTree>
    <p:extLst>
      <p:ext uri="{BB962C8B-B14F-4D97-AF65-F5344CB8AC3E}">
        <p14:creationId xmlns:p14="http://schemas.microsoft.com/office/powerpoint/2010/main" val="2595452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445487-C327-544A-FF93-C65A80C704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B83CBAFA-A77C-B646-C907-9883A00A6331}"/>
              </a:ext>
            </a:extLst>
          </p:cNvPr>
          <p:cNvSpPr txBox="1"/>
          <p:nvPr/>
        </p:nvSpPr>
        <p:spPr>
          <a:xfrm>
            <a:off x="4607496" y="1813992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Profetas del Antiguo Testamento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361812C-2992-15DE-0EAF-6A186D67FA07}"/>
              </a:ext>
            </a:extLst>
          </p:cNvPr>
          <p:cNvSpPr txBox="1"/>
          <p:nvPr/>
        </p:nvSpPr>
        <p:spPr>
          <a:xfrm>
            <a:off x="4607496" y="2153444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humanidad de los profetas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59B4791-A73B-CF13-C91D-BA8D84EADF5F}"/>
              </a:ext>
            </a:extLst>
          </p:cNvPr>
          <p:cNvSpPr txBox="1"/>
          <p:nvPr/>
        </p:nvSpPr>
        <p:spPr>
          <a:xfrm>
            <a:off x="4603035" y="251094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Identificando a los verdaderos profetas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0728131C-DFE6-66BE-4E30-DD9DA4D4018A}"/>
              </a:ext>
            </a:extLst>
          </p:cNvPr>
          <p:cNvSpPr txBox="1"/>
          <p:nvPr/>
        </p:nvSpPr>
        <p:spPr>
          <a:xfrm>
            <a:off x="2600163" y="5308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Levítico 8:12, 13</a:t>
            </a:r>
          </a:p>
        </p:txBody>
      </p:sp>
      <p:sp>
        <p:nvSpPr>
          <p:cNvPr id="3" name="2 CuadroTexto">
            <a:extLst>
              <a:ext uri="{FF2B5EF4-FFF2-40B4-BE49-F238E27FC236}">
                <a16:creationId xmlns:a16="http://schemas.microsoft.com/office/drawing/2014/main" id="{05C761CD-766F-2D7D-51F9-8B7D2EA52ECE}"/>
              </a:ext>
            </a:extLst>
          </p:cNvPr>
          <p:cNvSpPr txBox="1"/>
          <p:nvPr/>
        </p:nvSpPr>
        <p:spPr>
          <a:xfrm>
            <a:off x="35496" y="476672"/>
            <a:ext cx="9144001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derramó del aceite de la unción sobre la cabeza de Aarón, y lo ungió para santificarlo. </a:t>
            </a:r>
            <a:r>
              <a:rPr lang="es-ES" sz="2400" dirty="0">
                <a:latin typeface="Calibri"/>
              </a:rPr>
              <a:t>Después Moisés hizo acercarse los hijos de Aarón, y les vistió las túnicas, les ciñó con cintos, y les ajustó las tiaras, como Jehová lo había mandado a Moisés.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3DFA73C-0854-1A72-4A83-9FC8314293E2}"/>
              </a:ext>
            </a:extLst>
          </p:cNvPr>
          <p:cNvSpPr txBox="1"/>
          <p:nvPr/>
        </p:nvSpPr>
        <p:spPr>
          <a:xfrm>
            <a:off x="4598574" y="285860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Funciones de los profetas</a:t>
            </a:r>
          </a:p>
        </p:txBody>
      </p:sp>
      <p:sp>
        <p:nvSpPr>
          <p:cNvPr id="9" name="1 CuadroTexto">
            <a:extLst>
              <a:ext uri="{FF2B5EF4-FFF2-40B4-BE49-F238E27FC236}">
                <a16:creationId xmlns:a16="http://schemas.microsoft.com/office/drawing/2014/main" id="{5DD09233-D633-A9EA-30F2-20AF4D4D69BA}"/>
              </a:ext>
            </a:extLst>
          </p:cNvPr>
          <p:cNvSpPr txBox="1"/>
          <p:nvPr/>
        </p:nvSpPr>
        <p:spPr>
          <a:xfrm>
            <a:off x="223899" y="1701908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 Samuel 8:10, 11</a:t>
            </a:r>
          </a:p>
        </p:txBody>
      </p:sp>
      <p:sp>
        <p:nvSpPr>
          <p:cNvPr id="12" name="2 CuadroTexto">
            <a:extLst>
              <a:ext uri="{FF2B5EF4-FFF2-40B4-BE49-F238E27FC236}">
                <a16:creationId xmlns:a16="http://schemas.microsoft.com/office/drawing/2014/main" id="{47E73E4F-439C-F59B-5CF4-72C466F772A3}"/>
              </a:ext>
            </a:extLst>
          </p:cNvPr>
          <p:cNvSpPr txBox="1"/>
          <p:nvPr/>
        </p:nvSpPr>
        <p:spPr>
          <a:xfrm>
            <a:off x="-1" y="2173272"/>
            <a:ext cx="4607497" cy="25588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refirió Samuel todas las palabras de Jehová al pueblo que le había pedido rey.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Dijo, pues: Así hará el rey que reinará sobre vosotros: tomará vuestros hijos, y los pondrá en sus carros y en su gente de a caballo, para que corran delante de su carro;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03E7A71-FDF1-120C-CB22-2759EED6DC53}"/>
              </a:ext>
            </a:extLst>
          </p:cNvPr>
          <p:cNvSpPr txBox="1"/>
          <p:nvPr/>
        </p:nvSpPr>
        <p:spPr>
          <a:xfrm>
            <a:off x="4607496" y="3198060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Los profetas orientaban al pueblo frente a decisiones políticas</a:t>
            </a:r>
          </a:p>
        </p:txBody>
      </p:sp>
      <p:sp>
        <p:nvSpPr>
          <p:cNvPr id="8" name="1 CuadroTexto">
            <a:extLst>
              <a:ext uri="{FF2B5EF4-FFF2-40B4-BE49-F238E27FC236}">
                <a16:creationId xmlns:a16="http://schemas.microsoft.com/office/drawing/2014/main" id="{883F4BD5-E8A6-160B-156C-22765C8CBB4E}"/>
              </a:ext>
            </a:extLst>
          </p:cNvPr>
          <p:cNvSpPr txBox="1"/>
          <p:nvPr/>
        </p:nvSpPr>
        <p:spPr>
          <a:xfrm>
            <a:off x="179511" y="4603194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2 Samuel 12:7</a:t>
            </a:r>
          </a:p>
        </p:txBody>
      </p:sp>
      <p:sp>
        <p:nvSpPr>
          <p:cNvPr id="14" name="2 CuadroTexto">
            <a:extLst>
              <a:ext uri="{FF2B5EF4-FFF2-40B4-BE49-F238E27FC236}">
                <a16:creationId xmlns:a16="http://schemas.microsoft.com/office/drawing/2014/main" id="{905A0CA1-8655-4CA7-F5A1-5F23E2B34B7E}"/>
              </a:ext>
            </a:extLst>
          </p:cNvPr>
          <p:cNvSpPr txBox="1"/>
          <p:nvPr/>
        </p:nvSpPr>
        <p:spPr>
          <a:xfrm>
            <a:off x="265313" y="5100978"/>
            <a:ext cx="4076867" cy="1635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Entonces dijo Natán a David: Tú eres aquel hombre</a:t>
            </a:r>
            <a:r>
              <a:rPr lang="es-ES" sz="2400" dirty="0">
                <a:latin typeface="Calibri"/>
              </a:rPr>
              <a:t>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Así ha dicho Jehová, Dios de Israel: Yo te ungí por rey sobre Israel, y te libré de la mano de Saúl</a:t>
            </a:r>
            <a:r>
              <a:rPr lang="es-ES" sz="2400" dirty="0">
                <a:latin typeface="Calibri"/>
              </a:rPr>
              <a:t>,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54B526D-7729-0F71-B66B-9ACC42116008}"/>
              </a:ext>
            </a:extLst>
          </p:cNvPr>
          <p:cNvSpPr txBox="1"/>
          <p:nvPr/>
        </p:nvSpPr>
        <p:spPr>
          <a:xfrm>
            <a:off x="4605266" y="3775992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Los profetas tenían autoridad moral para reprender incluso a los reyes</a:t>
            </a:r>
          </a:p>
        </p:txBody>
      </p:sp>
    </p:spTree>
    <p:extLst>
      <p:ext uri="{BB962C8B-B14F-4D97-AF65-F5344CB8AC3E}">
        <p14:creationId xmlns:p14="http://schemas.microsoft.com/office/powerpoint/2010/main" val="43807682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0D3F46-2213-CD1D-3141-0887988D11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63A96B80-918E-FD7C-ED14-45DA057FBCE9}"/>
              </a:ext>
            </a:extLst>
          </p:cNvPr>
          <p:cNvSpPr txBox="1"/>
          <p:nvPr/>
        </p:nvSpPr>
        <p:spPr>
          <a:xfrm>
            <a:off x="4607496" y="1813992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Profetas del Antiguo Testamento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8DE75C5-C59E-F112-7C60-CB9DFEB35476}"/>
              </a:ext>
            </a:extLst>
          </p:cNvPr>
          <p:cNvSpPr txBox="1"/>
          <p:nvPr/>
        </p:nvSpPr>
        <p:spPr>
          <a:xfrm>
            <a:off x="4607496" y="2153444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humanidad de los profetas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338519F-AD97-D898-12DD-277D8EF7B92F}"/>
              </a:ext>
            </a:extLst>
          </p:cNvPr>
          <p:cNvSpPr txBox="1"/>
          <p:nvPr/>
        </p:nvSpPr>
        <p:spPr>
          <a:xfrm>
            <a:off x="4603035" y="251094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Identificando a los verdaderos profetas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7A259A2B-B585-06BE-E02D-2137DF43FFE6}"/>
              </a:ext>
            </a:extLst>
          </p:cNvPr>
          <p:cNvSpPr txBox="1"/>
          <p:nvPr/>
        </p:nvSpPr>
        <p:spPr>
          <a:xfrm>
            <a:off x="2600163" y="5308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Levítico 8:12, 13</a:t>
            </a:r>
          </a:p>
        </p:txBody>
      </p:sp>
      <p:sp>
        <p:nvSpPr>
          <p:cNvPr id="3" name="2 CuadroTexto">
            <a:extLst>
              <a:ext uri="{FF2B5EF4-FFF2-40B4-BE49-F238E27FC236}">
                <a16:creationId xmlns:a16="http://schemas.microsoft.com/office/drawing/2014/main" id="{36AF9B67-8A72-A947-8476-1ED50750E9FB}"/>
              </a:ext>
            </a:extLst>
          </p:cNvPr>
          <p:cNvSpPr txBox="1"/>
          <p:nvPr/>
        </p:nvSpPr>
        <p:spPr>
          <a:xfrm>
            <a:off x="35496" y="476672"/>
            <a:ext cx="9144001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derramó del aceite de la unción sobre la cabeza de Aarón, y lo ungió para santificarlo.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Después Moisés hizo acercarse los hijos de Aarón, y les vistió las túnicas, les ciñó con cintos, y les ajustó las tiaras, como Jehová lo había mandado a Moisés.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16435B6-9FB8-A5D1-4F82-C397D5E4FF9A}"/>
              </a:ext>
            </a:extLst>
          </p:cNvPr>
          <p:cNvSpPr txBox="1"/>
          <p:nvPr/>
        </p:nvSpPr>
        <p:spPr>
          <a:xfrm>
            <a:off x="4598574" y="285860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Funciones de los profetas</a:t>
            </a:r>
          </a:p>
        </p:txBody>
      </p:sp>
      <p:sp>
        <p:nvSpPr>
          <p:cNvPr id="9" name="1 CuadroTexto">
            <a:extLst>
              <a:ext uri="{FF2B5EF4-FFF2-40B4-BE49-F238E27FC236}">
                <a16:creationId xmlns:a16="http://schemas.microsoft.com/office/drawing/2014/main" id="{92527CE9-5674-7C53-1C9B-A4258EA1EB85}"/>
              </a:ext>
            </a:extLst>
          </p:cNvPr>
          <p:cNvSpPr txBox="1"/>
          <p:nvPr/>
        </p:nvSpPr>
        <p:spPr>
          <a:xfrm>
            <a:off x="223899" y="1701908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1 Samuel 8:10, 11</a:t>
            </a:r>
          </a:p>
        </p:txBody>
      </p:sp>
      <p:sp>
        <p:nvSpPr>
          <p:cNvPr id="12" name="2 CuadroTexto">
            <a:extLst>
              <a:ext uri="{FF2B5EF4-FFF2-40B4-BE49-F238E27FC236}">
                <a16:creationId xmlns:a16="http://schemas.microsoft.com/office/drawing/2014/main" id="{4DC08E10-C9E8-DC34-E55F-45C9F3C7354C}"/>
              </a:ext>
            </a:extLst>
          </p:cNvPr>
          <p:cNvSpPr txBox="1"/>
          <p:nvPr/>
        </p:nvSpPr>
        <p:spPr>
          <a:xfrm>
            <a:off x="-1" y="2173272"/>
            <a:ext cx="4607497" cy="25588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refirió Samuel todas las palabras de Jehová al pueblo que le había pedido rey.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Dijo, pues: Así hará el rey que reinará sobre vosotros: tomará vuestros hijos, y los pondrá en sus carros y en su gente de a caballo, para que corran delante de su carro;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3257FE8-5176-5564-33AB-877CB84D46DA}"/>
              </a:ext>
            </a:extLst>
          </p:cNvPr>
          <p:cNvSpPr txBox="1"/>
          <p:nvPr/>
        </p:nvSpPr>
        <p:spPr>
          <a:xfrm>
            <a:off x="4607496" y="3198060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Los profetas orientaban al pueblo frente a decisiones políticas</a:t>
            </a:r>
          </a:p>
        </p:txBody>
      </p:sp>
      <p:sp>
        <p:nvSpPr>
          <p:cNvPr id="8" name="1 CuadroTexto">
            <a:extLst>
              <a:ext uri="{FF2B5EF4-FFF2-40B4-BE49-F238E27FC236}">
                <a16:creationId xmlns:a16="http://schemas.microsoft.com/office/drawing/2014/main" id="{D28A482A-D99D-4BE8-2F74-6DEC782E2006}"/>
              </a:ext>
            </a:extLst>
          </p:cNvPr>
          <p:cNvSpPr txBox="1"/>
          <p:nvPr/>
        </p:nvSpPr>
        <p:spPr>
          <a:xfrm>
            <a:off x="179511" y="4603194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2 Samuel 12:7</a:t>
            </a:r>
          </a:p>
        </p:txBody>
      </p:sp>
      <p:sp>
        <p:nvSpPr>
          <p:cNvPr id="14" name="2 CuadroTexto">
            <a:extLst>
              <a:ext uri="{FF2B5EF4-FFF2-40B4-BE49-F238E27FC236}">
                <a16:creationId xmlns:a16="http://schemas.microsoft.com/office/drawing/2014/main" id="{4EE0E793-16DB-FFAC-66FB-BC4DE2FFC379}"/>
              </a:ext>
            </a:extLst>
          </p:cNvPr>
          <p:cNvSpPr txBox="1"/>
          <p:nvPr/>
        </p:nvSpPr>
        <p:spPr>
          <a:xfrm>
            <a:off x="265313" y="5100978"/>
            <a:ext cx="4076867" cy="1635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Entonces dijo Natán a David: Tú eres aquel hombre</a:t>
            </a:r>
            <a:r>
              <a:rPr lang="es-ES" sz="2400" dirty="0">
                <a:latin typeface="Calibri"/>
              </a:rPr>
              <a:t>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Así ha dicho Jehová, Dios de Israel: Yo te ungí por rey sobre Israel, y te libré de la mano de Saúl</a:t>
            </a:r>
            <a:r>
              <a:rPr lang="es-ES" sz="2400" dirty="0">
                <a:latin typeface="Calibri"/>
              </a:rPr>
              <a:t>,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E0A76A5-052A-3603-E96A-6DAA06EA0D35}"/>
              </a:ext>
            </a:extLst>
          </p:cNvPr>
          <p:cNvSpPr txBox="1"/>
          <p:nvPr/>
        </p:nvSpPr>
        <p:spPr>
          <a:xfrm>
            <a:off x="4605266" y="3775992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Los profetas tenían autoridad moral para reprender incluso a los reyes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4551071-CB4F-8B5C-41DA-85F3ED6E5C5E}"/>
              </a:ext>
            </a:extLst>
          </p:cNvPr>
          <p:cNvSpPr txBox="1"/>
          <p:nvPr/>
        </p:nvSpPr>
        <p:spPr>
          <a:xfrm>
            <a:off x="4605266" y="4333438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Los profetas ungían a los sacerdotes</a:t>
            </a:r>
          </a:p>
        </p:txBody>
      </p:sp>
    </p:spTree>
    <p:extLst>
      <p:ext uri="{BB962C8B-B14F-4D97-AF65-F5344CB8AC3E}">
        <p14:creationId xmlns:p14="http://schemas.microsoft.com/office/powerpoint/2010/main" val="1485274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BEB311-45D3-AE39-3BB7-3CB9F5673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4506732B-3F44-5CDF-29D5-FF0273A4C2A3}"/>
              </a:ext>
            </a:extLst>
          </p:cNvPr>
          <p:cNvSpPr txBox="1"/>
          <p:nvPr/>
        </p:nvSpPr>
        <p:spPr>
          <a:xfrm>
            <a:off x="4607496" y="1813992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Profetas del Antiguo Testamento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6D34D52-60FE-BD53-AF99-D13FF15CD907}"/>
              </a:ext>
            </a:extLst>
          </p:cNvPr>
          <p:cNvSpPr txBox="1"/>
          <p:nvPr/>
        </p:nvSpPr>
        <p:spPr>
          <a:xfrm>
            <a:off x="4607496" y="2153444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humanidad de los profetas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EE136D1-B628-FEA6-2216-F8914E525A56}"/>
              </a:ext>
            </a:extLst>
          </p:cNvPr>
          <p:cNvSpPr txBox="1"/>
          <p:nvPr/>
        </p:nvSpPr>
        <p:spPr>
          <a:xfrm>
            <a:off x="4603035" y="251094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Identificando a los verdaderos profetas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9ADB6E0F-618B-F8D6-32B1-35807E5D6174}"/>
              </a:ext>
            </a:extLst>
          </p:cNvPr>
          <p:cNvSpPr txBox="1"/>
          <p:nvPr/>
        </p:nvSpPr>
        <p:spPr>
          <a:xfrm>
            <a:off x="2600163" y="5308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Levítico 8:12, 13</a:t>
            </a:r>
          </a:p>
        </p:txBody>
      </p:sp>
      <p:sp>
        <p:nvSpPr>
          <p:cNvPr id="3" name="2 CuadroTexto">
            <a:extLst>
              <a:ext uri="{FF2B5EF4-FFF2-40B4-BE49-F238E27FC236}">
                <a16:creationId xmlns:a16="http://schemas.microsoft.com/office/drawing/2014/main" id="{60883827-7AA8-1244-4624-02DFFF21262E}"/>
              </a:ext>
            </a:extLst>
          </p:cNvPr>
          <p:cNvSpPr txBox="1"/>
          <p:nvPr/>
        </p:nvSpPr>
        <p:spPr>
          <a:xfrm>
            <a:off x="35496" y="476672"/>
            <a:ext cx="9144001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derramó del aceite de la unción sobre la cabeza de Aarón, y lo ungió para santificarlo.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Después Moisés hizo acercarse los hijos de Aarón, y les vistió las túnicas, les ciñó con cintos, y les ajustó las tiaras, como Jehová lo había mandado a Moisés.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6517D12-524D-A261-8418-617D066365BA}"/>
              </a:ext>
            </a:extLst>
          </p:cNvPr>
          <p:cNvSpPr txBox="1"/>
          <p:nvPr/>
        </p:nvSpPr>
        <p:spPr>
          <a:xfrm>
            <a:off x="4598574" y="285860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Funciones de los profetas</a:t>
            </a:r>
          </a:p>
        </p:txBody>
      </p:sp>
      <p:sp>
        <p:nvSpPr>
          <p:cNvPr id="9" name="1 CuadroTexto">
            <a:extLst>
              <a:ext uri="{FF2B5EF4-FFF2-40B4-BE49-F238E27FC236}">
                <a16:creationId xmlns:a16="http://schemas.microsoft.com/office/drawing/2014/main" id="{7BDB2C24-FB0E-310C-3AED-B46F823E50E4}"/>
              </a:ext>
            </a:extLst>
          </p:cNvPr>
          <p:cNvSpPr txBox="1"/>
          <p:nvPr/>
        </p:nvSpPr>
        <p:spPr>
          <a:xfrm>
            <a:off x="223899" y="1701908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Malaquías 2:1, 2</a:t>
            </a:r>
          </a:p>
        </p:txBody>
      </p:sp>
      <p:sp>
        <p:nvSpPr>
          <p:cNvPr id="12" name="2 CuadroTexto">
            <a:extLst>
              <a:ext uri="{FF2B5EF4-FFF2-40B4-BE49-F238E27FC236}">
                <a16:creationId xmlns:a16="http://schemas.microsoft.com/office/drawing/2014/main" id="{1DD6CF81-C605-9F2B-8ED6-4A001A1B86AD}"/>
              </a:ext>
            </a:extLst>
          </p:cNvPr>
          <p:cNvSpPr txBox="1"/>
          <p:nvPr/>
        </p:nvSpPr>
        <p:spPr>
          <a:xfrm>
            <a:off x="-1" y="2173272"/>
            <a:ext cx="4607497" cy="28666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Ahora, pues, oh sacerdotes, para vosotros es este mandamiento. Si no oyereis, y si no decidís de corazón dar gloria a mi nombre, ha dicho Jehová de los ejércitos, enviaré maldición sobre vosotros, y maldeciré vuestras bendiciones; y aun las he maldecido, porque no os habéis decidido de corazón.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6BF3C11-94F3-3274-EE47-F06D76C8E9E3}"/>
              </a:ext>
            </a:extLst>
          </p:cNvPr>
          <p:cNvSpPr txBox="1"/>
          <p:nvPr/>
        </p:nvSpPr>
        <p:spPr>
          <a:xfrm>
            <a:off x="4607496" y="3198060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Los profetas orientaban al pueblo frente a decisiones políticas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6EEB8B3-E346-8BFB-37E3-55297FA6BD1F}"/>
              </a:ext>
            </a:extLst>
          </p:cNvPr>
          <p:cNvSpPr txBox="1"/>
          <p:nvPr/>
        </p:nvSpPr>
        <p:spPr>
          <a:xfrm>
            <a:off x="4605266" y="3775992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Los profetas tenían autoridad moral para reprender incluso a los reyes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E6B3396-226B-87F0-130E-E3540EC186FA}"/>
              </a:ext>
            </a:extLst>
          </p:cNvPr>
          <p:cNvSpPr txBox="1"/>
          <p:nvPr/>
        </p:nvSpPr>
        <p:spPr>
          <a:xfrm>
            <a:off x="4605266" y="4333438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Los profetas ungían a los sacerdotes</a:t>
            </a:r>
          </a:p>
        </p:txBody>
      </p:sp>
    </p:spTree>
    <p:extLst>
      <p:ext uri="{BB962C8B-B14F-4D97-AF65-F5344CB8AC3E}">
        <p14:creationId xmlns:p14="http://schemas.microsoft.com/office/powerpoint/2010/main" val="1386996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23114E-6308-36D4-D004-A7D115565B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E5C9BDDD-D704-858E-4CD9-3A4B4721FA19}"/>
              </a:ext>
            </a:extLst>
          </p:cNvPr>
          <p:cNvSpPr txBox="1"/>
          <p:nvPr/>
        </p:nvSpPr>
        <p:spPr>
          <a:xfrm>
            <a:off x="4607496" y="1813992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Profetas del Antiguo Testamento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44FB0A7-EE05-4B84-6430-C8715343138B}"/>
              </a:ext>
            </a:extLst>
          </p:cNvPr>
          <p:cNvSpPr txBox="1"/>
          <p:nvPr/>
        </p:nvSpPr>
        <p:spPr>
          <a:xfrm>
            <a:off x="4607496" y="2153444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humanidad de los profetas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A08C19F-ADFD-94FE-3FE5-A484CC3A0E2F}"/>
              </a:ext>
            </a:extLst>
          </p:cNvPr>
          <p:cNvSpPr txBox="1"/>
          <p:nvPr/>
        </p:nvSpPr>
        <p:spPr>
          <a:xfrm>
            <a:off x="4603035" y="251094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Identificando a los verdaderos profetas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D006C25C-4CCE-0C15-0B3E-78B910B5DA1D}"/>
              </a:ext>
            </a:extLst>
          </p:cNvPr>
          <p:cNvSpPr txBox="1"/>
          <p:nvPr/>
        </p:nvSpPr>
        <p:spPr>
          <a:xfrm>
            <a:off x="2600163" y="5308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Levítico 8:12, 13</a:t>
            </a:r>
          </a:p>
        </p:txBody>
      </p:sp>
      <p:sp>
        <p:nvSpPr>
          <p:cNvPr id="3" name="2 CuadroTexto">
            <a:extLst>
              <a:ext uri="{FF2B5EF4-FFF2-40B4-BE49-F238E27FC236}">
                <a16:creationId xmlns:a16="http://schemas.microsoft.com/office/drawing/2014/main" id="{1DEB5BE8-7D12-7098-202E-316A571F892E}"/>
              </a:ext>
            </a:extLst>
          </p:cNvPr>
          <p:cNvSpPr txBox="1"/>
          <p:nvPr/>
        </p:nvSpPr>
        <p:spPr>
          <a:xfrm>
            <a:off x="35496" y="476672"/>
            <a:ext cx="9144001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derramó del aceite de la unción sobre la cabeza de Aarón, y lo ungió para santificarlo.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Después Moisés hizo acercarse los hijos de Aarón, y les vistió las túnicas, les ciñó con cintos, y les ajustó las tiaras, como Jehová lo había mandado a Moisés.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581C7C2-8A92-E004-BBA7-098DB1F67008}"/>
              </a:ext>
            </a:extLst>
          </p:cNvPr>
          <p:cNvSpPr txBox="1"/>
          <p:nvPr/>
        </p:nvSpPr>
        <p:spPr>
          <a:xfrm>
            <a:off x="4598574" y="285860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Funciones de los profetas</a:t>
            </a:r>
          </a:p>
        </p:txBody>
      </p:sp>
      <p:sp>
        <p:nvSpPr>
          <p:cNvPr id="9" name="1 CuadroTexto">
            <a:extLst>
              <a:ext uri="{FF2B5EF4-FFF2-40B4-BE49-F238E27FC236}">
                <a16:creationId xmlns:a16="http://schemas.microsoft.com/office/drawing/2014/main" id="{E9EA1B2D-B55C-BAA3-8657-8BB34EB3A670}"/>
              </a:ext>
            </a:extLst>
          </p:cNvPr>
          <p:cNvSpPr txBox="1"/>
          <p:nvPr/>
        </p:nvSpPr>
        <p:spPr>
          <a:xfrm>
            <a:off x="223899" y="1701908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Malaquías 2:1, 2</a:t>
            </a:r>
          </a:p>
        </p:txBody>
      </p:sp>
      <p:sp>
        <p:nvSpPr>
          <p:cNvPr id="12" name="2 CuadroTexto">
            <a:extLst>
              <a:ext uri="{FF2B5EF4-FFF2-40B4-BE49-F238E27FC236}">
                <a16:creationId xmlns:a16="http://schemas.microsoft.com/office/drawing/2014/main" id="{54B4101D-EAF1-F0A8-BC76-C96787197989}"/>
              </a:ext>
            </a:extLst>
          </p:cNvPr>
          <p:cNvSpPr txBox="1"/>
          <p:nvPr/>
        </p:nvSpPr>
        <p:spPr>
          <a:xfrm>
            <a:off x="-1" y="2173272"/>
            <a:ext cx="4607497" cy="28666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Ahora, pues, oh sacerdotes, para vosotros es este mandamiento. </a:t>
            </a:r>
            <a:r>
              <a:rPr lang="es-ES" sz="2400" dirty="0">
                <a:latin typeface="Calibri"/>
              </a:rPr>
              <a:t>Si no oyereis, y si no decidís de corazón dar gloria a mi nombre, ha dicho Jehová de los ejércitos, enviaré maldición sobre vosotros, y maldeciré vuestras bendiciones; y aun las he maldecido, porque no os habéis decidido de corazón.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3961213-F6AE-BC1A-4C9B-1FFE7ACA62A4}"/>
              </a:ext>
            </a:extLst>
          </p:cNvPr>
          <p:cNvSpPr txBox="1"/>
          <p:nvPr/>
        </p:nvSpPr>
        <p:spPr>
          <a:xfrm>
            <a:off x="4607496" y="3198060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Los profetas orientaban al pueblo frente a decisiones políticas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6BBA730-0148-950F-B83E-38CD1E70DAA1}"/>
              </a:ext>
            </a:extLst>
          </p:cNvPr>
          <p:cNvSpPr txBox="1"/>
          <p:nvPr/>
        </p:nvSpPr>
        <p:spPr>
          <a:xfrm>
            <a:off x="4605266" y="3775992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Los profetas tenían autoridad moral para reprender incluso a los reyes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570B2AE-2D17-EEF5-9790-D24E68D9F8C3}"/>
              </a:ext>
            </a:extLst>
          </p:cNvPr>
          <p:cNvSpPr txBox="1"/>
          <p:nvPr/>
        </p:nvSpPr>
        <p:spPr>
          <a:xfrm>
            <a:off x="4605266" y="4333438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Los profetas ungían a los sacerdotes</a:t>
            </a:r>
          </a:p>
        </p:txBody>
      </p:sp>
    </p:spTree>
    <p:extLst>
      <p:ext uri="{BB962C8B-B14F-4D97-AF65-F5344CB8AC3E}">
        <p14:creationId xmlns:p14="http://schemas.microsoft.com/office/powerpoint/2010/main" val="180519550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15161B-3E1C-777B-FED9-E5548F3A8C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7DF9B6F7-2BBE-84F5-E7E2-F43800E6DC86}"/>
              </a:ext>
            </a:extLst>
          </p:cNvPr>
          <p:cNvSpPr txBox="1"/>
          <p:nvPr/>
        </p:nvSpPr>
        <p:spPr>
          <a:xfrm>
            <a:off x="4607496" y="1813992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Profetas del Antiguo Testamento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EAC6CDF-F38F-C8E2-33FF-3117DD397543}"/>
              </a:ext>
            </a:extLst>
          </p:cNvPr>
          <p:cNvSpPr txBox="1"/>
          <p:nvPr/>
        </p:nvSpPr>
        <p:spPr>
          <a:xfrm>
            <a:off x="4607496" y="2153444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humanidad de los profetas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20BC4F-FF22-7423-3745-CCD659E91509}"/>
              </a:ext>
            </a:extLst>
          </p:cNvPr>
          <p:cNvSpPr txBox="1"/>
          <p:nvPr/>
        </p:nvSpPr>
        <p:spPr>
          <a:xfrm>
            <a:off x="4603035" y="251094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Identificando a los verdaderos profetas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A73AE05D-7339-CA50-A3C4-D665B406791B}"/>
              </a:ext>
            </a:extLst>
          </p:cNvPr>
          <p:cNvSpPr txBox="1"/>
          <p:nvPr/>
        </p:nvSpPr>
        <p:spPr>
          <a:xfrm>
            <a:off x="2600163" y="5308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Levítico 8:12, 13</a:t>
            </a:r>
          </a:p>
        </p:txBody>
      </p:sp>
      <p:sp>
        <p:nvSpPr>
          <p:cNvPr id="3" name="2 CuadroTexto">
            <a:extLst>
              <a:ext uri="{FF2B5EF4-FFF2-40B4-BE49-F238E27FC236}">
                <a16:creationId xmlns:a16="http://schemas.microsoft.com/office/drawing/2014/main" id="{CC228276-0323-8260-F9A5-D66F0105912E}"/>
              </a:ext>
            </a:extLst>
          </p:cNvPr>
          <p:cNvSpPr txBox="1"/>
          <p:nvPr/>
        </p:nvSpPr>
        <p:spPr>
          <a:xfrm>
            <a:off x="35496" y="476672"/>
            <a:ext cx="9144001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derramó del aceite de la unción sobre la cabeza de Aarón, y lo ungió para santificarlo.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Después Moisés hizo acercarse los hijos de Aarón, y les vistió las túnicas, les ciñó con cintos, y les ajustó las tiaras, como Jehová lo había mandado a Moisés.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956145C-7A42-9299-F64F-51F2854FD03D}"/>
              </a:ext>
            </a:extLst>
          </p:cNvPr>
          <p:cNvSpPr txBox="1"/>
          <p:nvPr/>
        </p:nvSpPr>
        <p:spPr>
          <a:xfrm>
            <a:off x="4598574" y="285860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Funciones de los profetas</a:t>
            </a:r>
          </a:p>
        </p:txBody>
      </p:sp>
      <p:sp>
        <p:nvSpPr>
          <p:cNvPr id="9" name="1 CuadroTexto">
            <a:extLst>
              <a:ext uri="{FF2B5EF4-FFF2-40B4-BE49-F238E27FC236}">
                <a16:creationId xmlns:a16="http://schemas.microsoft.com/office/drawing/2014/main" id="{A4A4B538-19F2-3FF9-7977-484BFBEA7A66}"/>
              </a:ext>
            </a:extLst>
          </p:cNvPr>
          <p:cNvSpPr txBox="1"/>
          <p:nvPr/>
        </p:nvSpPr>
        <p:spPr>
          <a:xfrm>
            <a:off x="223899" y="1701908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Malaquías 2:1, 2</a:t>
            </a:r>
          </a:p>
        </p:txBody>
      </p:sp>
      <p:sp>
        <p:nvSpPr>
          <p:cNvPr id="12" name="2 CuadroTexto">
            <a:extLst>
              <a:ext uri="{FF2B5EF4-FFF2-40B4-BE49-F238E27FC236}">
                <a16:creationId xmlns:a16="http://schemas.microsoft.com/office/drawing/2014/main" id="{75F9558B-DF45-EFFD-7862-29D556C9DFD4}"/>
              </a:ext>
            </a:extLst>
          </p:cNvPr>
          <p:cNvSpPr txBox="1"/>
          <p:nvPr/>
        </p:nvSpPr>
        <p:spPr>
          <a:xfrm>
            <a:off x="-1" y="2173272"/>
            <a:ext cx="4607497" cy="28666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Ahora, pues, oh sacerdotes, para vosotros es este mandamiento.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Si no oyereis, y si no decidís de corazón dar gloria a mi nombre, ha dicho Jehová de los ejércitos, enviaré maldición sobre vosotros, y maldeciré vuestras bendiciones; y aun las he maldecido, porque no os habéis decidido de corazón.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18EB5E8-9243-BE53-1375-1EB31DC1D152}"/>
              </a:ext>
            </a:extLst>
          </p:cNvPr>
          <p:cNvSpPr txBox="1"/>
          <p:nvPr/>
        </p:nvSpPr>
        <p:spPr>
          <a:xfrm>
            <a:off x="4607496" y="3198060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Los profetas orientaban al pueblo frente a decisiones políticas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A531EC2-5E9E-624F-2D84-06D4A2E8B527}"/>
              </a:ext>
            </a:extLst>
          </p:cNvPr>
          <p:cNvSpPr txBox="1"/>
          <p:nvPr/>
        </p:nvSpPr>
        <p:spPr>
          <a:xfrm>
            <a:off x="4605266" y="3775992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Los profetas tenían autoridad moral para reprender incluso a los reyes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7FCAA60-D0A0-BAB0-CC17-AED6950B9454}"/>
              </a:ext>
            </a:extLst>
          </p:cNvPr>
          <p:cNvSpPr txBox="1"/>
          <p:nvPr/>
        </p:nvSpPr>
        <p:spPr>
          <a:xfrm>
            <a:off x="4605266" y="4333438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Los profetas ungían a los sacerdotes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4F0D3AD-4F27-1098-A2E3-9D03AF7BD91F}"/>
              </a:ext>
            </a:extLst>
          </p:cNvPr>
          <p:cNvSpPr txBox="1"/>
          <p:nvPr/>
        </p:nvSpPr>
        <p:spPr>
          <a:xfrm>
            <a:off x="4598574" y="4658401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 ocasiones, los profetas transmitían las reprensiones de Dios a los sacerdotes</a:t>
            </a:r>
          </a:p>
        </p:txBody>
      </p:sp>
      <p:sp>
        <p:nvSpPr>
          <p:cNvPr id="15" name="1 CuadroTexto">
            <a:extLst>
              <a:ext uri="{FF2B5EF4-FFF2-40B4-BE49-F238E27FC236}">
                <a16:creationId xmlns:a16="http://schemas.microsoft.com/office/drawing/2014/main" id="{FE68F0E6-CACF-0B75-D97E-FB5873E2E4D1}"/>
              </a:ext>
            </a:extLst>
          </p:cNvPr>
          <p:cNvSpPr txBox="1"/>
          <p:nvPr/>
        </p:nvSpPr>
        <p:spPr>
          <a:xfrm>
            <a:off x="539552" y="5301208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Jeremías 42:4</a:t>
            </a:r>
          </a:p>
        </p:txBody>
      </p:sp>
      <p:sp>
        <p:nvSpPr>
          <p:cNvPr id="18" name="2 CuadroTexto">
            <a:extLst>
              <a:ext uri="{FF2B5EF4-FFF2-40B4-BE49-F238E27FC236}">
                <a16:creationId xmlns:a16="http://schemas.microsoft.com/office/drawing/2014/main" id="{40FAAA7D-7F48-C760-8DFE-CB72C2400E73}"/>
              </a:ext>
            </a:extLst>
          </p:cNvPr>
          <p:cNvSpPr txBox="1"/>
          <p:nvPr/>
        </p:nvSpPr>
        <p:spPr>
          <a:xfrm>
            <a:off x="35496" y="5850386"/>
            <a:ext cx="9108504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Y el profeta Jeremías les dijo: He oído. He aquí que voy a orar a Jehová vuestro Dios, como habéis dicho, y todo lo que Jehová os respondiere, os enseñaré; no os reservaré palabra. </a:t>
            </a:r>
          </a:p>
        </p:txBody>
      </p:sp>
    </p:spTree>
    <p:extLst>
      <p:ext uri="{BB962C8B-B14F-4D97-AF65-F5344CB8AC3E}">
        <p14:creationId xmlns:p14="http://schemas.microsoft.com/office/powerpoint/2010/main" val="2472834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5" grpId="0"/>
      <p:bldP spid="18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EC216A-1C16-6784-3A81-24F91FF83D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A8CA9670-4F20-4852-29A5-4750871F07DB}"/>
              </a:ext>
            </a:extLst>
          </p:cNvPr>
          <p:cNvSpPr txBox="1"/>
          <p:nvPr/>
        </p:nvSpPr>
        <p:spPr>
          <a:xfrm>
            <a:off x="4607496" y="1813992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Profetas del Antiguo Testamento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68A8452-6423-7B62-3136-4B9F78608062}"/>
              </a:ext>
            </a:extLst>
          </p:cNvPr>
          <p:cNvSpPr txBox="1"/>
          <p:nvPr/>
        </p:nvSpPr>
        <p:spPr>
          <a:xfrm>
            <a:off x="4607496" y="2153444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humanidad de los profetas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CE7B5C6-31A2-CF88-7424-556AD2B80E7D}"/>
              </a:ext>
            </a:extLst>
          </p:cNvPr>
          <p:cNvSpPr txBox="1"/>
          <p:nvPr/>
        </p:nvSpPr>
        <p:spPr>
          <a:xfrm>
            <a:off x="4603035" y="251094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Identificando a los verdaderos profetas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4CE37A41-1ACA-F36E-8AC9-E252DE9FC295}"/>
              </a:ext>
            </a:extLst>
          </p:cNvPr>
          <p:cNvSpPr txBox="1"/>
          <p:nvPr/>
        </p:nvSpPr>
        <p:spPr>
          <a:xfrm>
            <a:off x="2600163" y="5308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Levítico 8:12, 13</a:t>
            </a:r>
          </a:p>
        </p:txBody>
      </p:sp>
      <p:sp>
        <p:nvSpPr>
          <p:cNvPr id="3" name="2 CuadroTexto">
            <a:extLst>
              <a:ext uri="{FF2B5EF4-FFF2-40B4-BE49-F238E27FC236}">
                <a16:creationId xmlns:a16="http://schemas.microsoft.com/office/drawing/2014/main" id="{A01E8328-BE1B-A824-D33F-D38CBDA5DF49}"/>
              </a:ext>
            </a:extLst>
          </p:cNvPr>
          <p:cNvSpPr txBox="1"/>
          <p:nvPr/>
        </p:nvSpPr>
        <p:spPr>
          <a:xfrm>
            <a:off x="35496" y="476672"/>
            <a:ext cx="9144001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derramó del aceite de la unción sobre la cabeza de Aarón, y lo ungió para santificarlo.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Después Moisés hizo acercarse los hijos de Aarón, y les vistió las túnicas, les ciñó con cintos, y les ajustó las tiaras, como Jehová lo había mandado a Moisés.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2B1D183-C01A-9720-D693-A4EF4589C2F0}"/>
              </a:ext>
            </a:extLst>
          </p:cNvPr>
          <p:cNvSpPr txBox="1"/>
          <p:nvPr/>
        </p:nvSpPr>
        <p:spPr>
          <a:xfrm>
            <a:off x="4598574" y="285860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Funciones de los profetas</a:t>
            </a:r>
          </a:p>
        </p:txBody>
      </p:sp>
      <p:sp>
        <p:nvSpPr>
          <p:cNvPr id="9" name="1 CuadroTexto">
            <a:extLst>
              <a:ext uri="{FF2B5EF4-FFF2-40B4-BE49-F238E27FC236}">
                <a16:creationId xmlns:a16="http://schemas.microsoft.com/office/drawing/2014/main" id="{9F9B4A30-2874-5B6E-3CD3-48D4292065C2}"/>
              </a:ext>
            </a:extLst>
          </p:cNvPr>
          <p:cNvSpPr txBox="1"/>
          <p:nvPr/>
        </p:nvSpPr>
        <p:spPr>
          <a:xfrm>
            <a:off x="223899" y="1701908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Malaquías 2:1, 2</a:t>
            </a:r>
          </a:p>
        </p:txBody>
      </p:sp>
      <p:sp>
        <p:nvSpPr>
          <p:cNvPr id="12" name="2 CuadroTexto">
            <a:extLst>
              <a:ext uri="{FF2B5EF4-FFF2-40B4-BE49-F238E27FC236}">
                <a16:creationId xmlns:a16="http://schemas.microsoft.com/office/drawing/2014/main" id="{1BA01CBB-242D-63C1-92C5-43C2C741FE82}"/>
              </a:ext>
            </a:extLst>
          </p:cNvPr>
          <p:cNvSpPr txBox="1"/>
          <p:nvPr/>
        </p:nvSpPr>
        <p:spPr>
          <a:xfrm>
            <a:off x="-1" y="2173272"/>
            <a:ext cx="4607497" cy="28666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Ahora, pues, oh sacerdotes, para vosotros es este mandamiento.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Si no oyereis, y si no decidís de corazón dar gloria a mi nombre, ha dicho Jehová de los ejércitos, enviaré maldición sobre vosotros, y maldeciré vuestras bendiciones; y aun las he maldecido, porque no os habéis decidido de corazón.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9B171EE-4BEA-EC7C-A13E-123B70A7B82E}"/>
              </a:ext>
            </a:extLst>
          </p:cNvPr>
          <p:cNvSpPr txBox="1"/>
          <p:nvPr/>
        </p:nvSpPr>
        <p:spPr>
          <a:xfrm>
            <a:off x="4607496" y="3198060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Los profetas orientaban al pueblo frente a decisiones políticas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89DDF96-FB6A-F261-CF17-AA872364C958}"/>
              </a:ext>
            </a:extLst>
          </p:cNvPr>
          <p:cNvSpPr txBox="1"/>
          <p:nvPr/>
        </p:nvSpPr>
        <p:spPr>
          <a:xfrm>
            <a:off x="4605266" y="3775992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Los profetas tenían autoridad moral para reprender incluso a los reyes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FA3EF42-82F8-9FA3-42C3-DD37FC1E70F5}"/>
              </a:ext>
            </a:extLst>
          </p:cNvPr>
          <p:cNvSpPr txBox="1"/>
          <p:nvPr/>
        </p:nvSpPr>
        <p:spPr>
          <a:xfrm>
            <a:off x="4605266" y="4333438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Los profetas ungían a los sacerdotes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0878ACE-C1B9-2C63-6BD3-2A8097C3B7E3}"/>
              </a:ext>
            </a:extLst>
          </p:cNvPr>
          <p:cNvSpPr txBox="1"/>
          <p:nvPr/>
        </p:nvSpPr>
        <p:spPr>
          <a:xfrm>
            <a:off x="4598574" y="4658401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 ocasiones, los profetas transmitían las reprensiones de Dios a los sacerdotes</a:t>
            </a:r>
          </a:p>
        </p:txBody>
      </p:sp>
      <p:sp>
        <p:nvSpPr>
          <p:cNvPr id="15" name="1 CuadroTexto">
            <a:extLst>
              <a:ext uri="{FF2B5EF4-FFF2-40B4-BE49-F238E27FC236}">
                <a16:creationId xmlns:a16="http://schemas.microsoft.com/office/drawing/2014/main" id="{D4172A37-12D5-9DD7-EE6F-FEBCCB0758BC}"/>
              </a:ext>
            </a:extLst>
          </p:cNvPr>
          <p:cNvSpPr txBox="1"/>
          <p:nvPr/>
        </p:nvSpPr>
        <p:spPr>
          <a:xfrm>
            <a:off x="539552" y="5301208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Jeremías 42:4</a:t>
            </a:r>
          </a:p>
        </p:txBody>
      </p:sp>
      <p:sp>
        <p:nvSpPr>
          <p:cNvPr id="18" name="2 CuadroTexto">
            <a:extLst>
              <a:ext uri="{FF2B5EF4-FFF2-40B4-BE49-F238E27FC236}">
                <a16:creationId xmlns:a16="http://schemas.microsoft.com/office/drawing/2014/main" id="{DE225D42-09A2-FB82-063A-6EB1D02C4E96}"/>
              </a:ext>
            </a:extLst>
          </p:cNvPr>
          <p:cNvSpPr txBox="1"/>
          <p:nvPr/>
        </p:nvSpPr>
        <p:spPr>
          <a:xfrm>
            <a:off x="35496" y="5850386"/>
            <a:ext cx="9108504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el profeta Jeremías les dijo: He oído. He aquí que voy a orar a Jehová vuestro Dios, como habéis dicho, </a:t>
            </a:r>
            <a:r>
              <a:rPr lang="es-ES" sz="2400" dirty="0">
                <a:latin typeface="Calibri"/>
              </a:rPr>
              <a:t>y todo lo que Jehová os respondiere, os enseñaré; no os reservaré palabra. </a:t>
            </a:r>
          </a:p>
        </p:txBody>
      </p:sp>
    </p:spTree>
    <p:extLst>
      <p:ext uri="{BB962C8B-B14F-4D97-AF65-F5344CB8AC3E}">
        <p14:creationId xmlns:p14="http://schemas.microsoft.com/office/powerpoint/2010/main" val="409483332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1411D5-AAAF-1899-F696-1790816453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30561CD3-4E34-5D7E-BBE4-4E704F27B2E6}"/>
              </a:ext>
            </a:extLst>
          </p:cNvPr>
          <p:cNvSpPr txBox="1"/>
          <p:nvPr/>
        </p:nvSpPr>
        <p:spPr>
          <a:xfrm>
            <a:off x="4607496" y="1813992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Profetas del Antiguo Testamento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BA57E58-0B33-2FAE-C754-472D8D7C5110}"/>
              </a:ext>
            </a:extLst>
          </p:cNvPr>
          <p:cNvSpPr txBox="1"/>
          <p:nvPr/>
        </p:nvSpPr>
        <p:spPr>
          <a:xfrm>
            <a:off x="4607496" y="2153444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humanidad de los profetas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83C4FDC-074F-9866-7084-1D0B1F1B5B53}"/>
              </a:ext>
            </a:extLst>
          </p:cNvPr>
          <p:cNvSpPr txBox="1"/>
          <p:nvPr/>
        </p:nvSpPr>
        <p:spPr>
          <a:xfrm>
            <a:off x="4603035" y="251094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Identificando a los verdaderos profetas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43607B15-5A74-D14A-E5B0-3D526972913B}"/>
              </a:ext>
            </a:extLst>
          </p:cNvPr>
          <p:cNvSpPr txBox="1"/>
          <p:nvPr/>
        </p:nvSpPr>
        <p:spPr>
          <a:xfrm>
            <a:off x="2600163" y="5308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Levítico 8:12, 13</a:t>
            </a:r>
          </a:p>
        </p:txBody>
      </p:sp>
      <p:sp>
        <p:nvSpPr>
          <p:cNvPr id="3" name="2 CuadroTexto">
            <a:extLst>
              <a:ext uri="{FF2B5EF4-FFF2-40B4-BE49-F238E27FC236}">
                <a16:creationId xmlns:a16="http://schemas.microsoft.com/office/drawing/2014/main" id="{7A64D5E2-72C8-6580-C3E7-06E44D27D21F}"/>
              </a:ext>
            </a:extLst>
          </p:cNvPr>
          <p:cNvSpPr txBox="1"/>
          <p:nvPr/>
        </p:nvSpPr>
        <p:spPr>
          <a:xfrm>
            <a:off x="35496" y="476672"/>
            <a:ext cx="9144001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derramó del aceite de la unción sobre la cabeza de Aarón, y lo ungió para santificarlo.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Después Moisés hizo acercarse los hijos de Aarón, y les vistió las túnicas, les ciñó con cintos, y les ajustó las tiaras, como Jehová lo había mandado a Moisés.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2E879AF-8F7C-EF24-0BA5-362EE7FABC99}"/>
              </a:ext>
            </a:extLst>
          </p:cNvPr>
          <p:cNvSpPr txBox="1"/>
          <p:nvPr/>
        </p:nvSpPr>
        <p:spPr>
          <a:xfrm>
            <a:off x="4598574" y="285860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Funciones de los profetas</a:t>
            </a:r>
          </a:p>
        </p:txBody>
      </p:sp>
      <p:sp>
        <p:nvSpPr>
          <p:cNvPr id="9" name="1 CuadroTexto">
            <a:extLst>
              <a:ext uri="{FF2B5EF4-FFF2-40B4-BE49-F238E27FC236}">
                <a16:creationId xmlns:a16="http://schemas.microsoft.com/office/drawing/2014/main" id="{3C88074D-E4AF-6768-73F3-9AA083EAE69A}"/>
              </a:ext>
            </a:extLst>
          </p:cNvPr>
          <p:cNvSpPr txBox="1"/>
          <p:nvPr/>
        </p:nvSpPr>
        <p:spPr>
          <a:xfrm>
            <a:off x="223899" y="1701908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Malaquías 2:1, 2</a:t>
            </a:r>
          </a:p>
        </p:txBody>
      </p:sp>
      <p:sp>
        <p:nvSpPr>
          <p:cNvPr id="12" name="2 CuadroTexto">
            <a:extLst>
              <a:ext uri="{FF2B5EF4-FFF2-40B4-BE49-F238E27FC236}">
                <a16:creationId xmlns:a16="http://schemas.microsoft.com/office/drawing/2014/main" id="{264FC5ED-B803-D637-01E6-BD47F1086DA4}"/>
              </a:ext>
            </a:extLst>
          </p:cNvPr>
          <p:cNvSpPr txBox="1"/>
          <p:nvPr/>
        </p:nvSpPr>
        <p:spPr>
          <a:xfrm>
            <a:off x="-1" y="2173272"/>
            <a:ext cx="4607497" cy="28666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Ahora, pues, oh sacerdotes, para vosotros es este mandamiento.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Si no oyereis, y si no decidís de corazón dar gloria a mi nombre, ha dicho Jehová de los ejércitos, enviaré maldición sobre vosotros, y maldeciré vuestras bendiciones; y aun las he maldecido, porque no os habéis decidido de corazón.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0EF0081-3D9E-889B-95CC-FDC1E5ADCF81}"/>
              </a:ext>
            </a:extLst>
          </p:cNvPr>
          <p:cNvSpPr txBox="1"/>
          <p:nvPr/>
        </p:nvSpPr>
        <p:spPr>
          <a:xfrm>
            <a:off x="4607496" y="3198060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Los profetas orientaban al pueblo frente a decisiones políticas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0F453B7-C023-921A-8F8B-FAB17766CF92}"/>
              </a:ext>
            </a:extLst>
          </p:cNvPr>
          <p:cNvSpPr txBox="1"/>
          <p:nvPr/>
        </p:nvSpPr>
        <p:spPr>
          <a:xfrm>
            <a:off x="4605266" y="3775992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Los profetas tenían autoridad moral para reprender incluso a los reyes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0590AD1-E515-41D3-F65E-A036608C8D18}"/>
              </a:ext>
            </a:extLst>
          </p:cNvPr>
          <p:cNvSpPr txBox="1"/>
          <p:nvPr/>
        </p:nvSpPr>
        <p:spPr>
          <a:xfrm>
            <a:off x="4605266" y="4333438"/>
            <a:ext cx="45365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Los profetas ungían a los sacerdotes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F10450E-FB35-8DDD-8C75-C393725B316A}"/>
              </a:ext>
            </a:extLst>
          </p:cNvPr>
          <p:cNvSpPr txBox="1"/>
          <p:nvPr/>
        </p:nvSpPr>
        <p:spPr>
          <a:xfrm>
            <a:off x="4598574" y="4658401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 ocasiones, los profetas transmitían las reprensiones de Dios a los sacerdotes</a:t>
            </a:r>
          </a:p>
        </p:txBody>
      </p:sp>
      <p:sp>
        <p:nvSpPr>
          <p:cNvPr id="15" name="1 CuadroTexto">
            <a:extLst>
              <a:ext uri="{FF2B5EF4-FFF2-40B4-BE49-F238E27FC236}">
                <a16:creationId xmlns:a16="http://schemas.microsoft.com/office/drawing/2014/main" id="{58B576C0-3A74-77D9-2A8C-53E4120C7846}"/>
              </a:ext>
            </a:extLst>
          </p:cNvPr>
          <p:cNvSpPr txBox="1"/>
          <p:nvPr/>
        </p:nvSpPr>
        <p:spPr>
          <a:xfrm>
            <a:off x="539552" y="5301208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Jeremías 42:4</a:t>
            </a:r>
          </a:p>
        </p:txBody>
      </p:sp>
      <p:sp>
        <p:nvSpPr>
          <p:cNvPr id="18" name="2 CuadroTexto">
            <a:extLst>
              <a:ext uri="{FF2B5EF4-FFF2-40B4-BE49-F238E27FC236}">
                <a16:creationId xmlns:a16="http://schemas.microsoft.com/office/drawing/2014/main" id="{7D7FEBD5-6D20-FA62-EDD2-A7BC5CC9B987}"/>
              </a:ext>
            </a:extLst>
          </p:cNvPr>
          <p:cNvSpPr txBox="1"/>
          <p:nvPr/>
        </p:nvSpPr>
        <p:spPr>
          <a:xfrm>
            <a:off x="35496" y="5850386"/>
            <a:ext cx="9108504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el profeta Jeremías les dijo: He oído. He aquí que voy a orar a Jehová vuestro Dios, como habéis dicho,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todo lo que Jehová os respondiere, os enseñaré; no os reservaré palabra.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BBCA8CD-4726-B8DC-B92E-04B4EE249B6D}"/>
              </a:ext>
            </a:extLst>
          </p:cNvPr>
          <p:cNvSpPr txBox="1"/>
          <p:nvPr/>
        </p:nvSpPr>
        <p:spPr>
          <a:xfrm>
            <a:off x="4598574" y="5255796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Los profetas tenían una función educativa, ética, espiritual, correctiva y orientadora.</a:t>
            </a:r>
          </a:p>
        </p:txBody>
      </p:sp>
    </p:spTree>
    <p:extLst>
      <p:ext uri="{BB962C8B-B14F-4D97-AF65-F5344CB8AC3E}">
        <p14:creationId xmlns:p14="http://schemas.microsoft.com/office/powerpoint/2010/main" val="3011921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A0ACBB-FB41-E333-3F2E-8018AE365F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CB32C1A4-6E87-37E5-3520-AFEE721ADD03}"/>
              </a:ext>
            </a:extLst>
          </p:cNvPr>
          <p:cNvSpPr txBox="1"/>
          <p:nvPr/>
        </p:nvSpPr>
        <p:spPr>
          <a:xfrm>
            <a:off x="4607496" y="1813992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Profetas del Antiguo Testamento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638B748-C3B6-177D-ADB7-ACB2DAB42D1A}"/>
              </a:ext>
            </a:extLst>
          </p:cNvPr>
          <p:cNvSpPr txBox="1"/>
          <p:nvPr/>
        </p:nvSpPr>
        <p:spPr>
          <a:xfrm>
            <a:off x="4607496" y="2153444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humanidad de los profetas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F348408-1D1B-524A-6451-CD17C34CAA4C}"/>
              </a:ext>
            </a:extLst>
          </p:cNvPr>
          <p:cNvSpPr txBox="1"/>
          <p:nvPr/>
        </p:nvSpPr>
        <p:spPr>
          <a:xfrm>
            <a:off x="4603035" y="251094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Identificando a los verdaderos profetas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90385A9D-A899-DF73-4F4B-066B1C1A7779}"/>
              </a:ext>
            </a:extLst>
          </p:cNvPr>
          <p:cNvSpPr txBox="1"/>
          <p:nvPr/>
        </p:nvSpPr>
        <p:spPr>
          <a:xfrm>
            <a:off x="2600163" y="5308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Éxodo 15:20. 21</a:t>
            </a:r>
          </a:p>
        </p:txBody>
      </p:sp>
      <p:sp>
        <p:nvSpPr>
          <p:cNvPr id="3" name="2 CuadroTexto">
            <a:extLst>
              <a:ext uri="{FF2B5EF4-FFF2-40B4-BE49-F238E27FC236}">
                <a16:creationId xmlns:a16="http://schemas.microsoft.com/office/drawing/2014/main" id="{B642F59D-77A5-DECB-951A-CBFBD2E6F8D5}"/>
              </a:ext>
            </a:extLst>
          </p:cNvPr>
          <p:cNvSpPr txBox="1"/>
          <p:nvPr/>
        </p:nvSpPr>
        <p:spPr>
          <a:xfrm>
            <a:off x="35497" y="476672"/>
            <a:ext cx="9099582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Y María la profetisa, hermana de Aarón, tomó un pandero en su mano, y todas las mujeres salieron en </a:t>
            </a:r>
            <a:r>
              <a:rPr lang="es-ES" sz="2400" dirty="0" err="1">
                <a:latin typeface="Calibri"/>
              </a:rPr>
              <a:t>pos</a:t>
            </a:r>
            <a:r>
              <a:rPr lang="es-ES" sz="2400" dirty="0">
                <a:latin typeface="Calibri"/>
              </a:rPr>
              <a:t> de ella con panderos y danzas. Y María les respondía: Cantad a Jehová, porque en extremo se ha engrandecido; Ha echado en el mar al caballo y al jinete.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9116635-BC1B-1AE8-175B-DBEC5EBE1834}"/>
              </a:ext>
            </a:extLst>
          </p:cNvPr>
          <p:cNvSpPr txBox="1"/>
          <p:nvPr/>
        </p:nvSpPr>
        <p:spPr>
          <a:xfrm>
            <a:off x="4598574" y="285860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Funciones de los profetas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18C6AF0-FAB4-8739-3AFD-FFC5F7B42F82}"/>
              </a:ext>
            </a:extLst>
          </p:cNvPr>
          <p:cNvSpPr txBox="1"/>
          <p:nvPr/>
        </p:nvSpPr>
        <p:spPr>
          <a:xfrm>
            <a:off x="4605266" y="3177985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Mujeres profetas </a:t>
            </a:r>
          </a:p>
        </p:txBody>
      </p:sp>
    </p:spTree>
    <p:extLst>
      <p:ext uri="{BB962C8B-B14F-4D97-AF65-F5344CB8AC3E}">
        <p14:creationId xmlns:p14="http://schemas.microsoft.com/office/powerpoint/2010/main" val="1069210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17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EB5263-9EFC-3375-5C0C-681EEC1F8B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AB183AAB-FA1D-20B7-87FA-316720C5E5AE}"/>
              </a:ext>
            </a:extLst>
          </p:cNvPr>
          <p:cNvSpPr txBox="1"/>
          <p:nvPr/>
        </p:nvSpPr>
        <p:spPr>
          <a:xfrm>
            <a:off x="4607496" y="1813992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Profetas del Antiguo Testamento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641A51C-0364-9FC9-DCCE-1CF03610C5D3}"/>
              </a:ext>
            </a:extLst>
          </p:cNvPr>
          <p:cNvSpPr txBox="1"/>
          <p:nvPr/>
        </p:nvSpPr>
        <p:spPr>
          <a:xfrm>
            <a:off x="4607496" y="2153444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humanidad de los profetas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6BE7464-A237-92FF-FB17-E8048884D717}"/>
              </a:ext>
            </a:extLst>
          </p:cNvPr>
          <p:cNvSpPr txBox="1"/>
          <p:nvPr/>
        </p:nvSpPr>
        <p:spPr>
          <a:xfrm>
            <a:off x="4603035" y="251094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Identificando a los verdaderos profetas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A4E805EE-7175-BFFB-E11A-1F7B415A264D}"/>
              </a:ext>
            </a:extLst>
          </p:cNvPr>
          <p:cNvSpPr txBox="1"/>
          <p:nvPr/>
        </p:nvSpPr>
        <p:spPr>
          <a:xfrm>
            <a:off x="2600163" y="5308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Éxodo 15:20. 21</a:t>
            </a:r>
          </a:p>
        </p:txBody>
      </p:sp>
      <p:sp>
        <p:nvSpPr>
          <p:cNvPr id="3" name="2 CuadroTexto">
            <a:extLst>
              <a:ext uri="{FF2B5EF4-FFF2-40B4-BE49-F238E27FC236}">
                <a16:creationId xmlns:a16="http://schemas.microsoft.com/office/drawing/2014/main" id="{66AFB0D4-5364-05A5-8C7B-842482495BD5}"/>
              </a:ext>
            </a:extLst>
          </p:cNvPr>
          <p:cNvSpPr txBox="1"/>
          <p:nvPr/>
        </p:nvSpPr>
        <p:spPr>
          <a:xfrm>
            <a:off x="35497" y="476672"/>
            <a:ext cx="9099582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María la profetisa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, hermana de Aarón, tomó un pandero en su mano, y todas las mujeres salieron en </a:t>
            </a:r>
            <a:r>
              <a:rPr lang="es-ES" sz="2400" dirty="0" err="1">
                <a:solidFill>
                  <a:srgbClr val="FFFF00"/>
                </a:solidFill>
                <a:latin typeface="Calibri"/>
              </a:rPr>
              <a:t>pos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 de ella con panderos y danzas. </a:t>
            </a:r>
            <a:r>
              <a:rPr lang="es-ES" sz="2400" dirty="0">
                <a:latin typeface="Calibri"/>
              </a:rPr>
              <a:t>Y María les respondía: Cantad a Jehová, porque en extremo se ha engrandecido; Ha echado en el mar al caballo y al jinete.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CF12A87-5250-8B6A-E546-50E5716E550E}"/>
              </a:ext>
            </a:extLst>
          </p:cNvPr>
          <p:cNvSpPr txBox="1"/>
          <p:nvPr/>
        </p:nvSpPr>
        <p:spPr>
          <a:xfrm>
            <a:off x="4598574" y="285860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Funciones de los profetas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3AD5B8A-E453-A2B3-8070-9B734A34F20F}"/>
              </a:ext>
            </a:extLst>
          </p:cNvPr>
          <p:cNvSpPr txBox="1"/>
          <p:nvPr/>
        </p:nvSpPr>
        <p:spPr>
          <a:xfrm>
            <a:off x="4605266" y="3177985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Mujeres profetas </a:t>
            </a:r>
          </a:p>
        </p:txBody>
      </p:sp>
    </p:spTree>
    <p:extLst>
      <p:ext uri="{BB962C8B-B14F-4D97-AF65-F5344CB8AC3E}">
        <p14:creationId xmlns:p14="http://schemas.microsoft.com/office/powerpoint/2010/main" val="122014478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B595C2-CBAB-84F2-1D16-FC0B364B92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96BF3C8C-448E-0399-3FDD-4111E752E7D2}"/>
              </a:ext>
            </a:extLst>
          </p:cNvPr>
          <p:cNvSpPr txBox="1"/>
          <p:nvPr/>
        </p:nvSpPr>
        <p:spPr>
          <a:xfrm>
            <a:off x="4607496" y="1813992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Profetas del Antiguo Testamento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1A8F25E-B0F9-072D-79EC-2802641F631A}"/>
              </a:ext>
            </a:extLst>
          </p:cNvPr>
          <p:cNvSpPr txBox="1"/>
          <p:nvPr/>
        </p:nvSpPr>
        <p:spPr>
          <a:xfrm>
            <a:off x="4607496" y="2153444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humanidad de los profetas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6548310-0711-7FCD-B25C-99C1BA4F8724}"/>
              </a:ext>
            </a:extLst>
          </p:cNvPr>
          <p:cNvSpPr txBox="1"/>
          <p:nvPr/>
        </p:nvSpPr>
        <p:spPr>
          <a:xfrm>
            <a:off x="4603035" y="251094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Identificando a los verdaderos profetas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3506E89E-56CA-916B-B6EA-31F347E55C89}"/>
              </a:ext>
            </a:extLst>
          </p:cNvPr>
          <p:cNvSpPr txBox="1"/>
          <p:nvPr/>
        </p:nvSpPr>
        <p:spPr>
          <a:xfrm>
            <a:off x="2600163" y="5308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Éxodo 15:20. 21</a:t>
            </a:r>
          </a:p>
        </p:txBody>
      </p:sp>
      <p:sp>
        <p:nvSpPr>
          <p:cNvPr id="3" name="2 CuadroTexto">
            <a:extLst>
              <a:ext uri="{FF2B5EF4-FFF2-40B4-BE49-F238E27FC236}">
                <a16:creationId xmlns:a16="http://schemas.microsoft.com/office/drawing/2014/main" id="{4D4731C1-583A-6E51-7B46-EF7EF4F43F08}"/>
              </a:ext>
            </a:extLst>
          </p:cNvPr>
          <p:cNvSpPr txBox="1"/>
          <p:nvPr/>
        </p:nvSpPr>
        <p:spPr>
          <a:xfrm>
            <a:off x="35497" y="476672"/>
            <a:ext cx="9099582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María la profetisa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, hermana de Aarón, tomó un pandero en su mano, y todas las mujeres salieron en </a:t>
            </a:r>
            <a:r>
              <a:rPr lang="es-ES" sz="2400" dirty="0" err="1">
                <a:solidFill>
                  <a:srgbClr val="FFFF00"/>
                </a:solidFill>
                <a:latin typeface="Calibri"/>
              </a:rPr>
              <a:t>pos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 de ella con panderos y danzas.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María les respondía: Cantad a Jehová, porque en extremo se ha engrandecido; Ha echado en el mar al caballo y al jinete.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8177596-1846-F8D5-983B-207533FD0C7B}"/>
              </a:ext>
            </a:extLst>
          </p:cNvPr>
          <p:cNvSpPr txBox="1"/>
          <p:nvPr/>
        </p:nvSpPr>
        <p:spPr>
          <a:xfrm>
            <a:off x="4598574" y="285860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Funciones de los profetas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8AD34B9-A873-50EE-98B4-5DB52260F4C3}"/>
              </a:ext>
            </a:extLst>
          </p:cNvPr>
          <p:cNvSpPr txBox="1"/>
          <p:nvPr/>
        </p:nvSpPr>
        <p:spPr>
          <a:xfrm>
            <a:off x="4605266" y="3177985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Mujeres profetas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0F7F794-23D2-A416-E15E-24953AECC41B}"/>
              </a:ext>
            </a:extLst>
          </p:cNvPr>
          <p:cNvSpPr txBox="1"/>
          <p:nvPr/>
        </p:nvSpPr>
        <p:spPr>
          <a:xfrm>
            <a:off x="4607496" y="3497362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María la profetisa entonó el canto de liberación después de cruzar el mar Rojo </a:t>
            </a:r>
          </a:p>
        </p:txBody>
      </p:sp>
      <p:sp>
        <p:nvSpPr>
          <p:cNvPr id="9" name="1 CuadroTexto">
            <a:extLst>
              <a:ext uri="{FF2B5EF4-FFF2-40B4-BE49-F238E27FC236}">
                <a16:creationId xmlns:a16="http://schemas.microsoft.com/office/drawing/2014/main" id="{A8EF3204-BCB0-9A87-FDF6-F9B25FDC462A}"/>
              </a:ext>
            </a:extLst>
          </p:cNvPr>
          <p:cNvSpPr txBox="1"/>
          <p:nvPr/>
        </p:nvSpPr>
        <p:spPr>
          <a:xfrm>
            <a:off x="197324" y="1701908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Jueces 4:4</a:t>
            </a:r>
          </a:p>
        </p:txBody>
      </p:sp>
      <p:sp>
        <p:nvSpPr>
          <p:cNvPr id="12" name="2 CuadroTexto">
            <a:extLst>
              <a:ext uri="{FF2B5EF4-FFF2-40B4-BE49-F238E27FC236}">
                <a16:creationId xmlns:a16="http://schemas.microsoft.com/office/drawing/2014/main" id="{B1513E01-7C51-51FD-B551-61806BDBBA68}"/>
              </a:ext>
            </a:extLst>
          </p:cNvPr>
          <p:cNvSpPr txBox="1"/>
          <p:nvPr/>
        </p:nvSpPr>
        <p:spPr>
          <a:xfrm>
            <a:off x="0" y="2173272"/>
            <a:ext cx="4605266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Gobernaba en aquel tiempo a Israel una mujer, Débora, profetisa, mujer de </a:t>
            </a:r>
            <a:r>
              <a:rPr lang="es-ES" sz="2400" dirty="0" err="1">
                <a:latin typeface="Calibri"/>
              </a:rPr>
              <a:t>Lapidot</a:t>
            </a:r>
            <a:r>
              <a:rPr lang="es-ES" sz="2400" dirty="0">
                <a:latin typeface="Calibri"/>
              </a:rPr>
              <a:t>; </a:t>
            </a:r>
          </a:p>
        </p:txBody>
      </p:sp>
    </p:spTree>
    <p:extLst>
      <p:ext uri="{BB962C8B-B14F-4D97-AF65-F5344CB8AC3E}">
        <p14:creationId xmlns:p14="http://schemas.microsoft.com/office/powerpoint/2010/main" val="3125875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/>
      <p:bldP spid="12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5C165B-7CA6-9639-EDDD-C9C5B8D54F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DC24A91A-E543-2131-423D-C8EF158ADCFE}"/>
              </a:ext>
            </a:extLst>
          </p:cNvPr>
          <p:cNvSpPr txBox="1"/>
          <p:nvPr/>
        </p:nvSpPr>
        <p:spPr>
          <a:xfrm>
            <a:off x="4607496" y="1813992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Profetas del Antiguo Testamento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ECA1DBE-9AB2-FCEE-DE63-25A3694D56FE}"/>
              </a:ext>
            </a:extLst>
          </p:cNvPr>
          <p:cNvSpPr txBox="1"/>
          <p:nvPr/>
        </p:nvSpPr>
        <p:spPr>
          <a:xfrm>
            <a:off x="4607496" y="2153444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humanidad de los profetas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E908F70-77F1-CCC6-B950-B88D0D42BF26}"/>
              </a:ext>
            </a:extLst>
          </p:cNvPr>
          <p:cNvSpPr txBox="1"/>
          <p:nvPr/>
        </p:nvSpPr>
        <p:spPr>
          <a:xfrm>
            <a:off x="4603035" y="251094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Identificando a los verdaderos profetas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384A3DCA-DDA8-B667-E076-AD20C485C03F}"/>
              </a:ext>
            </a:extLst>
          </p:cNvPr>
          <p:cNvSpPr txBox="1"/>
          <p:nvPr/>
        </p:nvSpPr>
        <p:spPr>
          <a:xfrm>
            <a:off x="2600163" y="5308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Éxodo 15:20. 21</a:t>
            </a:r>
          </a:p>
        </p:txBody>
      </p:sp>
      <p:sp>
        <p:nvSpPr>
          <p:cNvPr id="3" name="2 CuadroTexto">
            <a:extLst>
              <a:ext uri="{FF2B5EF4-FFF2-40B4-BE49-F238E27FC236}">
                <a16:creationId xmlns:a16="http://schemas.microsoft.com/office/drawing/2014/main" id="{2C8EFD5E-DD48-6EC0-AF08-FF910EBC2758}"/>
              </a:ext>
            </a:extLst>
          </p:cNvPr>
          <p:cNvSpPr txBox="1"/>
          <p:nvPr/>
        </p:nvSpPr>
        <p:spPr>
          <a:xfrm>
            <a:off x="35497" y="476672"/>
            <a:ext cx="9099582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María la profetisa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, hermana de Aarón, tomó un pandero en su mano, y todas las mujeres salieron en </a:t>
            </a:r>
            <a:r>
              <a:rPr lang="es-ES" sz="2400" dirty="0" err="1">
                <a:solidFill>
                  <a:srgbClr val="FFFF00"/>
                </a:solidFill>
                <a:latin typeface="Calibri"/>
              </a:rPr>
              <a:t>pos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 de ella con panderos y danzas.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María les respondía: Cantad a Jehová, porque en extremo se ha engrandecido; Ha echado en el mar al caballo y al jinete.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01770CC-65BE-B612-04F9-6E6A29C059C5}"/>
              </a:ext>
            </a:extLst>
          </p:cNvPr>
          <p:cNvSpPr txBox="1"/>
          <p:nvPr/>
        </p:nvSpPr>
        <p:spPr>
          <a:xfrm>
            <a:off x="4598574" y="285860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Funciones de los profetas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AFD17B5-11FE-8779-C21E-DEDA419BBE64}"/>
              </a:ext>
            </a:extLst>
          </p:cNvPr>
          <p:cNvSpPr txBox="1"/>
          <p:nvPr/>
        </p:nvSpPr>
        <p:spPr>
          <a:xfrm>
            <a:off x="4605266" y="3177985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Mujeres profetas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F6EF86D-D252-8E19-86A0-3150AF6D8FE9}"/>
              </a:ext>
            </a:extLst>
          </p:cNvPr>
          <p:cNvSpPr txBox="1"/>
          <p:nvPr/>
        </p:nvSpPr>
        <p:spPr>
          <a:xfrm>
            <a:off x="4607496" y="3497362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María la profetisa entonó el canto de liberación después de cruzar el mar Rojo </a:t>
            </a:r>
          </a:p>
        </p:txBody>
      </p:sp>
      <p:sp>
        <p:nvSpPr>
          <p:cNvPr id="9" name="1 CuadroTexto">
            <a:extLst>
              <a:ext uri="{FF2B5EF4-FFF2-40B4-BE49-F238E27FC236}">
                <a16:creationId xmlns:a16="http://schemas.microsoft.com/office/drawing/2014/main" id="{6668142D-A752-2DAB-F9AF-A696C4D694A3}"/>
              </a:ext>
            </a:extLst>
          </p:cNvPr>
          <p:cNvSpPr txBox="1"/>
          <p:nvPr/>
        </p:nvSpPr>
        <p:spPr>
          <a:xfrm>
            <a:off x="197324" y="1701908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Jueces 4:4</a:t>
            </a:r>
          </a:p>
        </p:txBody>
      </p:sp>
      <p:sp>
        <p:nvSpPr>
          <p:cNvPr id="12" name="2 CuadroTexto">
            <a:extLst>
              <a:ext uri="{FF2B5EF4-FFF2-40B4-BE49-F238E27FC236}">
                <a16:creationId xmlns:a16="http://schemas.microsoft.com/office/drawing/2014/main" id="{167F7C09-B47F-F3F8-FF0D-866E4A8A7291}"/>
              </a:ext>
            </a:extLst>
          </p:cNvPr>
          <p:cNvSpPr txBox="1"/>
          <p:nvPr/>
        </p:nvSpPr>
        <p:spPr>
          <a:xfrm>
            <a:off x="0" y="2173272"/>
            <a:ext cx="4605266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u="sng" dirty="0">
                <a:solidFill>
                  <a:srgbClr val="FFFF00"/>
                </a:solidFill>
                <a:latin typeface="Calibri"/>
              </a:rPr>
              <a:t>Gobernaba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 en aquel tiempo a Israel una mujer,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Débora, profetisa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, mujer de </a:t>
            </a:r>
            <a:r>
              <a:rPr lang="es-ES" sz="2400" dirty="0" err="1">
                <a:solidFill>
                  <a:srgbClr val="FFFF00"/>
                </a:solidFill>
                <a:latin typeface="Calibri"/>
              </a:rPr>
              <a:t>Lapidot</a:t>
            </a:r>
            <a:r>
              <a:rPr lang="es-ES" sz="2400" dirty="0">
                <a:latin typeface="Calibri"/>
              </a:rPr>
              <a:t>;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4AC80E9-C4C5-AA7C-6225-308F5800C708}"/>
              </a:ext>
            </a:extLst>
          </p:cNvPr>
          <p:cNvSpPr txBox="1"/>
          <p:nvPr/>
        </p:nvSpPr>
        <p:spPr>
          <a:xfrm>
            <a:off x="4605266" y="4080470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Débora la profetisa tenia liderazgo judicial y militar </a:t>
            </a:r>
          </a:p>
        </p:txBody>
      </p:sp>
      <p:sp>
        <p:nvSpPr>
          <p:cNvPr id="14" name="1 CuadroTexto">
            <a:extLst>
              <a:ext uri="{FF2B5EF4-FFF2-40B4-BE49-F238E27FC236}">
                <a16:creationId xmlns:a16="http://schemas.microsoft.com/office/drawing/2014/main" id="{4C1494DE-975B-6EB2-C993-86069749E003}"/>
              </a:ext>
            </a:extLst>
          </p:cNvPr>
          <p:cNvSpPr txBox="1"/>
          <p:nvPr/>
        </p:nvSpPr>
        <p:spPr>
          <a:xfrm>
            <a:off x="232820" y="3161813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2 Reyes 22:14, 15</a:t>
            </a:r>
          </a:p>
        </p:txBody>
      </p:sp>
      <p:sp>
        <p:nvSpPr>
          <p:cNvPr id="16" name="2 CuadroTexto">
            <a:extLst>
              <a:ext uri="{FF2B5EF4-FFF2-40B4-BE49-F238E27FC236}">
                <a16:creationId xmlns:a16="http://schemas.microsoft.com/office/drawing/2014/main" id="{48F8B012-08D3-7B6B-40A8-27BC805D6DA5}"/>
              </a:ext>
            </a:extLst>
          </p:cNvPr>
          <p:cNvSpPr txBox="1"/>
          <p:nvPr/>
        </p:nvSpPr>
        <p:spPr>
          <a:xfrm>
            <a:off x="35496" y="3633177"/>
            <a:ext cx="4605266" cy="31743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Entonces fueron el sacerdote Hilcías, y </a:t>
            </a:r>
            <a:r>
              <a:rPr lang="es-ES" sz="2400" dirty="0" err="1">
                <a:latin typeface="Calibri"/>
              </a:rPr>
              <a:t>Ahicam</a:t>
            </a:r>
            <a:r>
              <a:rPr lang="es-ES" sz="2400" dirty="0">
                <a:latin typeface="Calibri"/>
              </a:rPr>
              <a:t>, Acbor, </a:t>
            </a:r>
            <a:r>
              <a:rPr lang="es-ES" sz="2400" dirty="0" err="1">
                <a:latin typeface="Calibri"/>
              </a:rPr>
              <a:t>Safán</a:t>
            </a:r>
            <a:r>
              <a:rPr lang="es-ES" sz="2400" dirty="0">
                <a:latin typeface="Calibri"/>
              </a:rPr>
              <a:t> y </a:t>
            </a:r>
            <a:r>
              <a:rPr lang="es-ES" sz="2400" dirty="0" err="1">
                <a:latin typeface="Calibri"/>
              </a:rPr>
              <a:t>Asaías</a:t>
            </a:r>
            <a:r>
              <a:rPr lang="es-ES" sz="2400" dirty="0">
                <a:latin typeface="Calibri"/>
              </a:rPr>
              <a:t>, a la profetisa Hulda, mujer de Salum hijo de </a:t>
            </a:r>
            <a:r>
              <a:rPr lang="es-ES" sz="2400" dirty="0" err="1">
                <a:latin typeface="Calibri"/>
              </a:rPr>
              <a:t>Ticva</a:t>
            </a:r>
            <a:r>
              <a:rPr lang="es-ES" sz="2400" dirty="0">
                <a:latin typeface="Calibri"/>
              </a:rPr>
              <a:t>, hijo de Harhas, guarda de las vestiduras, la cual moraba en Jerusalén en la segunda parte de la ciudad, y hablaron con ella. Y ella les dijo: Así ha dicho Jehová el Dios de Israel: Decid al varón que os envió a mí. </a:t>
            </a:r>
          </a:p>
        </p:txBody>
      </p:sp>
    </p:spTree>
    <p:extLst>
      <p:ext uri="{BB962C8B-B14F-4D97-AF65-F5344CB8AC3E}">
        <p14:creationId xmlns:p14="http://schemas.microsoft.com/office/powerpoint/2010/main" val="32021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4" grpId="0"/>
      <p:bldP spid="16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C3B13E-9781-D678-8349-BFB25A590D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BCB04910-874F-4003-A611-94ACA8A1A71B}"/>
              </a:ext>
            </a:extLst>
          </p:cNvPr>
          <p:cNvSpPr txBox="1"/>
          <p:nvPr/>
        </p:nvSpPr>
        <p:spPr>
          <a:xfrm>
            <a:off x="4607496" y="1813992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Profetas del Antiguo Testamento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7D70FC9-8E8F-0B3E-10E9-BC02D3506BE8}"/>
              </a:ext>
            </a:extLst>
          </p:cNvPr>
          <p:cNvSpPr txBox="1"/>
          <p:nvPr/>
        </p:nvSpPr>
        <p:spPr>
          <a:xfrm>
            <a:off x="4607496" y="2153444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humanidad de los profetas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65B8262-8D5E-1081-7C67-042DB62F9A88}"/>
              </a:ext>
            </a:extLst>
          </p:cNvPr>
          <p:cNvSpPr txBox="1"/>
          <p:nvPr/>
        </p:nvSpPr>
        <p:spPr>
          <a:xfrm>
            <a:off x="4603035" y="251094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Identificando a los verdaderos profetas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82AC2F33-BF6D-8A5B-A16F-A51B861DAD18}"/>
              </a:ext>
            </a:extLst>
          </p:cNvPr>
          <p:cNvSpPr txBox="1"/>
          <p:nvPr/>
        </p:nvSpPr>
        <p:spPr>
          <a:xfrm>
            <a:off x="2600163" y="5308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Éxodo 15:20. 21</a:t>
            </a:r>
          </a:p>
        </p:txBody>
      </p:sp>
      <p:sp>
        <p:nvSpPr>
          <p:cNvPr id="3" name="2 CuadroTexto">
            <a:extLst>
              <a:ext uri="{FF2B5EF4-FFF2-40B4-BE49-F238E27FC236}">
                <a16:creationId xmlns:a16="http://schemas.microsoft.com/office/drawing/2014/main" id="{E09D1481-5C7C-69E9-EFB0-B7F10EC2D0AC}"/>
              </a:ext>
            </a:extLst>
          </p:cNvPr>
          <p:cNvSpPr txBox="1"/>
          <p:nvPr/>
        </p:nvSpPr>
        <p:spPr>
          <a:xfrm>
            <a:off x="35497" y="476672"/>
            <a:ext cx="9099582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María la profetisa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, hermana de Aarón, tomó un pandero en su mano, y todas las mujeres salieron en </a:t>
            </a:r>
            <a:r>
              <a:rPr lang="es-ES" sz="2400" dirty="0" err="1">
                <a:solidFill>
                  <a:srgbClr val="FFFF00"/>
                </a:solidFill>
                <a:latin typeface="Calibri"/>
              </a:rPr>
              <a:t>pos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 de ella con panderos y danzas.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María les respondía: Cantad a Jehová, porque en extremo se ha engrandecido; Ha echado en el mar al caballo y al jinete.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A10C421-7F11-46E2-4111-1DC67FC5ABAE}"/>
              </a:ext>
            </a:extLst>
          </p:cNvPr>
          <p:cNvSpPr txBox="1"/>
          <p:nvPr/>
        </p:nvSpPr>
        <p:spPr>
          <a:xfrm>
            <a:off x="4598574" y="285860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Funciones de los profetas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E8C0638-5741-8132-4316-B431E90E4791}"/>
              </a:ext>
            </a:extLst>
          </p:cNvPr>
          <p:cNvSpPr txBox="1"/>
          <p:nvPr/>
        </p:nvSpPr>
        <p:spPr>
          <a:xfrm>
            <a:off x="4605266" y="3177985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Mujeres profetas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2B2A0F-3503-7DC4-2362-4E64B11FD49E}"/>
              </a:ext>
            </a:extLst>
          </p:cNvPr>
          <p:cNvSpPr txBox="1"/>
          <p:nvPr/>
        </p:nvSpPr>
        <p:spPr>
          <a:xfrm>
            <a:off x="4607496" y="3497362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María la profetisa entonó el canto de liberación después de cruzar el mar Rojo </a:t>
            </a:r>
          </a:p>
        </p:txBody>
      </p:sp>
      <p:sp>
        <p:nvSpPr>
          <p:cNvPr id="9" name="1 CuadroTexto">
            <a:extLst>
              <a:ext uri="{FF2B5EF4-FFF2-40B4-BE49-F238E27FC236}">
                <a16:creationId xmlns:a16="http://schemas.microsoft.com/office/drawing/2014/main" id="{AE808735-9BB0-0405-7E32-9ABDE901FDE8}"/>
              </a:ext>
            </a:extLst>
          </p:cNvPr>
          <p:cNvSpPr txBox="1"/>
          <p:nvPr/>
        </p:nvSpPr>
        <p:spPr>
          <a:xfrm>
            <a:off x="197324" y="1701908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Jueces 4:4</a:t>
            </a:r>
          </a:p>
        </p:txBody>
      </p:sp>
      <p:sp>
        <p:nvSpPr>
          <p:cNvPr id="12" name="2 CuadroTexto">
            <a:extLst>
              <a:ext uri="{FF2B5EF4-FFF2-40B4-BE49-F238E27FC236}">
                <a16:creationId xmlns:a16="http://schemas.microsoft.com/office/drawing/2014/main" id="{70A60C3B-C0D9-8B43-4047-F7D2C6A1D6AF}"/>
              </a:ext>
            </a:extLst>
          </p:cNvPr>
          <p:cNvSpPr txBox="1"/>
          <p:nvPr/>
        </p:nvSpPr>
        <p:spPr>
          <a:xfrm>
            <a:off x="0" y="2173272"/>
            <a:ext cx="4605266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u="sng" dirty="0">
                <a:solidFill>
                  <a:srgbClr val="FFFF00"/>
                </a:solidFill>
                <a:latin typeface="Calibri"/>
              </a:rPr>
              <a:t>Gobernaba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 en aquel tiempo a Israel una mujer,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Débora, profetisa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, mujer de </a:t>
            </a:r>
            <a:r>
              <a:rPr lang="es-ES" sz="2400" dirty="0" err="1">
                <a:solidFill>
                  <a:srgbClr val="FFFF00"/>
                </a:solidFill>
                <a:latin typeface="Calibri"/>
              </a:rPr>
              <a:t>Lapidot</a:t>
            </a:r>
            <a:r>
              <a:rPr lang="es-ES" sz="2400" dirty="0">
                <a:latin typeface="Calibri"/>
              </a:rPr>
              <a:t>;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A2DFA10-0773-9071-ED13-0D4ADD19701F}"/>
              </a:ext>
            </a:extLst>
          </p:cNvPr>
          <p:cNvSpPr txBox="1"/>
          <p:nvPr/>
        </p:nvSpPr>
        <p:spPr>
          <a:xfrm>
            <a:off x="4605266" y="4080470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Débora la profetisa tenia liderazgo judicial y militar </a:t>
            </a:r>
          </a:p>
        </p:txBody>
      </p:sp>
      <p:sp>
        <p:nvSpPr>
          <p:cNvPr id="14" name="1 CuadroTexto">
            <a:extLst>
              <a:ext uri="{FF2B5EF4-FFF2-40B4-BE49-F238E27FC236}">
                <a16:creationId xmlns:a16="http://schemas.microsoft.com/office/drawing/2014/main" id="{E971688E-D27D-77A9-EBE6-DDB8EE18FB8D}"/>
              </a:ext>
            </a:extLst>
          </p:cNvPr>
          <p:cNvSpPr txBox="1"/>
          <p:nvPr/>
        </p:nvSpPr>
        <p:spPr>
          <a:xfrm>
            <a:off x="232820" y="3161813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2 Reyes 22:14, 15</a:t>
            </a:r>
          </a:p>
        </p:txBody>
      </p:sp>
      <p:sp>
        <p:nvSpPr>
          <p:cNvPr id="16" name="2 CuadroTexto">
            <a:extLst>
              <a:ext uri="{FF2B5EF4-FFF2-40B4-BE49-F238E27FC236}">
                <a16:creationId xmlns:a16="http://schemas.microsoft.com/office/drawing/2014/main" id="{07F9218A-A5C3-CCDB-4C10-EDD7C95FC7B0}"/>
              </a:ext>
            </a:extLst>
          </p:cNvPr>
          <p:cNvSpPr txBox="1"/>
          <p:nvPr/>
        </p:nvSpPr>
        <p:spPr>
          <a:xfrm>
            <a:off x="35496" y="3633177"/>
            <a:ext cx="4605266" cy="31743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Entonces fueron el sacerdote Hilcías, y </a:t>
            </a:r>
            <a:r>
              <a:rPr lang="es-ES" sz="2400" dirty="0" err="1">
                <a:solidFill>
                  <a:srgbClr val="FFFF00"/>
                </a:solidFill>
                <a:latin typeface="Calibri"/>
              </a:rPr>
              <a:t>Ahicam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, Acbor, </a:t>
            </a:r>
            <a:r>
              <a:rPr lang="es-ES" sz="2400" dirty="0" err="1">
                <a:solidFill>
                  <a:srgbClr val="FFFF00"/>
                </a:solidFill>
                <a:latin typeface="Calibri"/>
              </a:rPr>
              <a:t>Safán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 y </a:t>
            </a:r>
            <a:r>
              <a:rPr lang="es-ES" sz="2400" dirty="0" err="1">
                <a:solidFill>
                  <a:srgbClr val="FFFF00"/>
                </a:solidFill>
                <a:latin typeface="Calibri"/>
              </a:rPr>
              <a:t>Asaías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, a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la profetisa Hulda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, mujer de Salum hijo de </a:t>
            </a:r>
            <a:r>
              <a:rPr lang="es-ES" sz="2400" dirty="0" err="1">
                <a:solidFill>
                  <a:srgbClr val="FFFF00"/>
                </a:solidFill>
                <a:latin typeface="Calibri"/>
              </a:rPr>
              <a:t>Ticva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, hijo de Harhas, guarda de las vestiduras, la cual moraba en Jerusalén en la segunda parte de la ciudad, y hablaron con ella. </a:t>
            </a:r>
            <a:r>
              <a:rPr lang="es-ES" sz="2400" dirty="0">
                <a:latin typeface="Calibri"/>
              </a:rPr>
              <a:t>Y ella les dijo: Así ha dicho Jehová el Dios de Israel: Decid al varón que os envió a mí. </a:t>
            </a:r>
          </a:p>
        </p:txBody>
      </p:sp>
    </p:spTree>
    <p:extLst>
      <p:ext uri="{BB962C8B-B14F-4D97-AF65-F5344CB8AC3E}">
        <p14:creationId xmlns:p14="http://schemas.microsoft.com/office/powerpoint/2010/main" val="321453374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F1213C-F631-BA7F-F1B8-921CD846A7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ADABCBDF-B57E-FFD9-B20A-3D7B963CD2B8}"/>
              </a:ext>
            </a:extLst>
          </p:cNvPr>
          <p:cNvSpPr txBox="1"/>
          <p:nvPr/>
        </p:nvSpPr>
        <p:spPr>
          <a:xfrm>
            <a:off x="4607496" y="1813992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Profetas del Antiguo Testamento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4A7E37C-03FF-0E60-C305-3576D0A8BAF2}"/>
              </a:ext>
            </a:extLst>
          </p:cNvPr>
          <p:cNvSpPr txBox="1"/>
          <p:nvPr/>
        </p:nvSpPr>
        <p:spPr>
          <a:xfrm>
            <a:off x="4607496" y="2153444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humanidad de los profetas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4EB1B61-64AB-A5CD-0787-EFFAB28D98A1}"/>
              </a:ext>
            </a:extLst>
          </p:cNvPr>
          <p:cNvSpPr txBox="1"/>
          <p:nvPr/>
        </p:nvSpPr>
        <p:spPr>
          <a:xfrm>
            <a:off x="4603035" y="251094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Identificando a los verdaderos profetas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C6948535-F3AC-65F6-97DF-02F7D1C3C438}"/>
              </a:ext>
            </a:extLst>
          </p:cNvPr>
          <p:cNvSpPr txBox="1"/>
          <p:nvPr/>
        </p:nvSpPr>
        <p:spPr>
          <a:xfrm>
            <a:off x="2600163" y="5308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Éxodo 15:20. 21</a:t>
            </a:r>
          </a:p>
        </p:txBody>
      </p:sp>
      <p:sp>
        <p:nvSpPr>
          <p:cNvPr id="3" name="2 CuadroTexto">
            <a:extLst>
              <a:ext uri="{FF2B5EF4-FFF2-40B4-BE49-F238E27FC236}">
                <a16:creationId xmlns:a16="http://schemas.microsoft.com/office/drawing/2014/main" id="{34F484A6-260B-CF94-2C89-554023084F85}"/>
              </a:ext>
            </a:extLst>
          </p:cNvPr>
          <p:cNvSpPr txBox="1"/>
          <p:nvPr/>
        </p:nvSpPr>
        <p:spPr>
          <a:xfrm>
            <a:off x="35497" y="476672"/>
            <a:ext cx="9099582" cy="1327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María la profetisa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, hermana de Aarón, tomó un pandero en su mano, y todas las mujeres salieron en </a:t>
            </a:r>
            <a:r>
              <a:rPr lang="es-ES" sz="2400" dirty="0" err="1">
                <a:solidFill>
                  <a:srgbClr val="FFFF00"/>
                </a:solidFill>
                <a:latin typeface="Calibri"/>
              </a:rPr>
              <a:t>pos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 de ella con panderos y danzas.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María les respondía: Cantad a Jehová, porque en extremo se ha engrandecido; Ha echado en el mar al caballo y al jinete.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576B36-B8C7-B2AA-1379-73D78E324CD8}"/>
              </a:ext>
            </a:extLst>
          </p:cNvPr>
          <p:cNvSpPr txBox="1"/>
          <p:nvPr/>
        </p:nvSpPr>
        <p:spPr>
          <a:xfrm>
            <a:off x="4598574" y="2858608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Funciones de los profetas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C2831EA-1B8D-DDFD-082F-412BF04C94E4}"/>
              </a:ext>
            </a:extLst>
          </p:cNvPr>
          <p:cNvSpPr txBox="1"/>
          <p:nvPr/>
        </p:nvSpPr>
        <p:spPr>
          <a:xfrm>
            <a:off x="4605266" y="3177985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Mujeres profetas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0CB0023-CCA3-89C8-998B-E518364DC688}"/>
              </a:ext>
            </a:extLst>
          </p:cNvPr>
          <p:cNvSpPr txBox="1"/>
          <p:nvPr/>
        </p:nvSpPr>
        <p:spPr>
          <a:xfrm>
            <a:off x="4607496" y="3497362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María la profetisa entonó el canto de liberación después de cruzar el mar Rojo </a:t>
            </a:r>
          </a:p>
        </p:txBody>
      </p:sp>
      <p:sp>
        <p:nvSpPr>
          <p:cNvPr id="9" name="1 CuadroTexto">
            <a:extLst>
              <a:ext uri="{FF2B5EF4-FFF2-40B4-BE49-F238E27FC236}">
                <a16:creationId xmlns:a16="http://schemas.microsoft.com/office/drawing/2014/main" id="{9535A32D-E784-D8A5-0EAA-D390CA2AEA85}"/>
              </a:ext>
            </a:extLst>
          </p:cNvPr>
          <p:cNvSpPr txBox="1"/>
          <p:nvPr/>
        </p:nvSpPr>
        <p:spPr>
          <a:xfrm>
            <a:off x="197324" y="1701908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Jueces 4:4</a:t>
            </a:r>
          </a:p>
        </p:txBody>
      </p:sp>
      <p:sp>
        <p:nvSpPr>
          <p:cNvPr id="12" name="2 CuadroTexto">
            <a:extLst>
              <a:ext uri="{FF2B5EF4-FFF2-40B4-BE49-F238E27FC236}">
                <a16:creationId xmlns:a16="http://schemas.microsoft.com/office/drawing/2014/main" id="{D5D5359C-D151-FC94-CADE-68CC72D01678}"/>
              </a:ext>
            </a:extLst>
          </p:cNvPr>
          <p:cNvSpPr txBox="1"/>
          <p:nvPr/>
        </p:nvSpPr>
        <p:spPr>
          <a:xfrm>
            <a:off x="0" y="2173272"/>
            <a:ext cx="4605266" cy="10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u="sng" dirty="0">
                <a:solidFill>
                  <a:srgbClr val="FFFF00"/>
                </a:solidFill>
                <a:latin typeface="Calibri"/>
              </a:rPr>
              <a:t>Gobernaba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 en aquel tiempo a Israel una mujer,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Débora, profetisa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, mujer de </a:t>
            </a:r>
            <a:r>
              <a:rPr lang="es-ES" sz="2400" dirty="0" err="1">
                <a:solidFill>
                  <a:srgbClr val="FFFF00"/>
                </a:solidFill>
                <a:latin typeface="Calibri"/>
              </a:rPr>
              <a:t>Lapidot</a:t>
            </a:r>
            <a:r>
              <a:rPr lang="es-ES" sz="2400" dirty="0">
                <a:latin typeface="Calibri"/>
              </a:rPr>
              <a:t>;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18B514E-FF45-ADD8-7591-C95509A6AAFF}"/>
              </a:ext>
            </a:extLst>
          </p:cNvPr>
          <p:cNvSpPr txBox="1"/>
          <p:nvPr/>
        </p:nvSpPr>
        <p:spPr>
          <a:xfrm>
            <a:off x="4605266" y="4080470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Débora la profetisa tenia liderazgo judicial y militar </a:t>
            </a:r>
          </a:p>
        </p:txBody>
      </p:sp>
      <p:sp>
        <p:nvSpPr>
          <p:cNvPr id="14" name="1 CuadroTexto">
            <a:extLst>
              <a:ext uri="{FF2B5EF4-FFF2-40B4-BE49-F238E27FC236}">
                <a16:creationId xmlns:a16="http://schemas.microsoft.com/office/drawing/2014/main" id="{582ABFE5-23CF-E7BE-7483-60FD23056B8D}"/>
              </a:ext>
            </a:extLst>
          </p:cNvPr>
          <p:cNvSpPr txBox="1"/>
          <p:nvPr/>
        </p:nvSpPr>
        <p:spPr>
          <a:xfrm>
            <a:off x="232820" y="3161813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2 Reyes 22:14, 15</a:t>
            </a:r>
          </a:p>
        </p:txBody>
      </p:sp>
      <p:sp>
        <p:nvSpPr>
          <p:cNvPr id="16" name="2 CuadroTexto">
            <a:extLst>
              <a:ext uri="{FF2B5EF4-FFF2-40B4-BE49-F238E27FC236}">
                <a16:creationId xmlns:a16="http://schemas.microsoft.com/office/drawing/2014/main" id="{BAC3ABC0-12E2-EA4E-E24F-7C287BB45F68}"/>
              </a:ext>
            </a:extLst>
          </p:cNvPr>
          <p:cNvSpPr txBox="1"/>
          <p:nvPr/>
        </p:nvSpPr>
        <p:spPr>
          <a:xfrm>
            <a:off x="35496" y="3633177"/>
            <a:ext cx="4605266" cy="31743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Entonces fueron el sacerdote Hilcías, y </a:t>
            </a:r>
            <a:r>
              <a:rPr lang="es-ES" sz="2400" dirty="0" err="1">
                <a:solidFill>
                  <a:srgbClr val="FFFF00"/>
                </a:solidFill>
                <a:latin typeface="Calibri"/>
              </a:rPr>
              <a:t>Ahicam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, Acbor, </a:t>
            </a:r>
            <a:r>
              <a:rPr lang="es-ES" sz="2400" dirty="0" err="1">
                <a:solidFill>
                  <a:srgbClr val="FFFF00"/>
                </a:solidFill>
                <a:latin typeface="Calibri"/>
              </a:rPr>
              <a:t>Safán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 y </a:t>
            </a:r>
            <a:r>
              <a:rPr lang="es-ES" sz="2400" dirty="0" err="1">
                <a:solidFill>
                  <a:srgbClr val="FFFF00"/>
                </a:solidFill>
                <a:latin typeface="Calibri"/>
              </a:rPr>
              <a:t>Asaías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, a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la profetisa Hulda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, mujer de Salum hijo de </a:t>
            </a:r>
            <a:r>
              <a:rPr lang="es-ES" sz="2400" dirty="0" err="1">
                <a:solidFill>
                  <a:srgbClr val="FFFF00"/>
                </a:solidFill>
                <a:latin typeface="Calibri"/>
              </a:rPr>
              <a:t>Ticva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, hijo de Harhas, guarda de las vestiduras, la cual moraba en Jerusalén en la segunda parte de la ciudad, y hablaron con ella.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ella les dijo: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Así ha dicho Jehová el Dios de Israel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: Decid al varón que os envió a mí.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EE10196-F37D-0B5E-6D08-7178A1C12DB3}"/>
              </a:ext>
            </a:extLst>
          </p:cNvPr>
          <p:cNvSpPr txBox="1"/>
          <p:nvPr/>
        </p:nvSpPr>
        <p:spPr>
          <a:xfrm>
            <a:off x="4607496" y="4643503"/>
            <a:ext cx="45365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Hulda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profetisa,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bajo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dirección de Dios, Impulso la reforma nacional bajo Josías</a:t>
            </a:r>
          </a:p>
        </p:txBody>
      </p:sp>
    </p:spTree>
    <p:extLst>
      <p:ext uri="{BB962C8B-B14F-4D97-AF65-F5344CB8AC3E}">
        <p14:creationId xmlns:p14="http://schemas.microsoft.com/office/powerpoint/2010/main" val="2707899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70433D-38CE-E5A6-1818-25B120305B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B0C8B8F2-4D26-8017-069F-E77EB492BB44}"/>
              </a:ext>
            </a:extLst>
          </p:cNvPr>
          <p:cNvSpPr txBox="1"/>
          <p:nvPr/>
        </p:nvSpPr>
        <p:spPr>
          <a:xfrm>
            <a:off x="4607496" y="44624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Profetas del Antiguo Testamento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CBD7A17-0E88-4EAB-8EB9-19ADED9401FD}"/>
              </a:ext>
            </a:extLst>
          </p:cNvPr>
          <p:cNvSpPr txBox="1"/>
          <p:nvPr/>
        </p:nvSpPr>
        <p:spPr>
          <a:xfrm>
            <a:off x="4607496" y="38407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humanidad de los profetas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1FF6EFD-04F1-2F76-E180-6BD069397AA5}"/>
              </a:ext>
            </a:extLst>
          </p:cNvPr>
          <p:cNvSpPr txBox="1"/>
          <p:nvPr/>
        </p:nvSpPr>
        <p:spPr>
          <a:xfrm>
            <a:off x="4603035" y="741580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Identificando a los verdaderos profetas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A022A2ED-BB93-7594-5E98-E0BC4D9F5456}"/>
              </a:ext>
            </a:extLst>
          </p:cNvPr>
          <p:cNvSpPr txBox="1"/>
          <p:nvPr/>
        </p:nvSpPr>
        <p:spPr>
          <a:xfrm>
            <a:off x="179512" y="5308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Jeremías 14:14</a:t>
            </a:r>
          </a:p>
        </p:txBody>
      </p:sp>
      <p:sp>
        <p:nvSpPr>
          <p:cNvPr id="3" name="2 CuadroTexto">
            <a:extLst>
              <a:ext uri="{FF2B5EF4-FFF2-40B4-BE49-F238E27FC236}">
                <a16:creationId xmlns:a16="http://schemas.microsoft.com/office/drawing/2014/main" id="{F584D43A-B626-73C5-EF08-096C2EA4E6C5}"/>
              </a:ext>
            </a:extLst>
          </p:cNvPr>
          <p:cNvSpPr txBox="1"/>
          <p:nvPr/>
        </p:nvSpPr>
        <p:spPr>
          <a:xfrm>
            <a:off x="35497" y="476672"/>
            <a:ext cx="4536503" cy="2251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Me dijo entonces Jehová: Falsamente profetizan los profetas en mi nombre; no los envié, ni les mandé, ni les hablé; visión mentirosa, adivinación, vanidad y engaño de su corazón os profetizan.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5B1E139-7C08-F6B2-88ED-7FDC0A004040}"/>
              </a:ext>
            </a:extLst>
          </p:cNvPr>
          <p:cNvSpPr txBox="1"/>
          <p:nvPr/>
        </p:nvSpPr>
        <p:spPr>
          <a:xfrm>
            <a:off x="4598574" y="1089240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Funciones de los profetas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172EA7F-FC9E-D282-A62E-0BD9FA3C3997}"/>
              </a:ext>
            </a:extLst>
          </p:cNvPr>
          <p:cNvSpPr txBox="1"/>
          <p:nvPr/>
        </p:nvSpPr>
        <p:spPr>
          <a:xfrm>
            <a:off x="4605266" y="1408617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Mujeres profetas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AD62EC6-3BE7-B267-5EA8-6C1A52C86E8D}"/>
              </a:ext>
            </a:extLst>
          </p:cNvPr>
          <p:cNvSpPr txBox="1"/>
          <p:nvPr/>
        </p:nvSpPr>
        <p:spPr>
          <a:xfrm>
            <a:off x="4621625" y="1759914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Falsos profetas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1152DBA-FE87-D637-D725-A6CC9BC74386}"/>
              </a:ext>
            </a:extLst>
          </p:cNvPr>
          <p:cNvSpPr txBox="1"/>
          <p:nvPr/>
        </p:nvSpPr>
        <p:spPr>
          <a:xfrm>
            <a:off x="4603035" y="2115404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¿Es de origen divino?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4A4BB64-C166-1334-718B-44F9FAE78E9B}"/>
              </a:ext>
            </a:extLst>
          </p:cNvPr>
          <p:cNvSpPr txBox="1"/>
          <p:nvPr/>
        </p:nvSpPr>
        <p:spPr>
          <a:xfrm>
            <a:off x="4603035" y="2461174"/>
            <a:ext cx="2245600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905BE02-220F-74F0-FD97-7045D0A2DD03}"/>
              </a:ext>
            </a:extLst>
          </p:cNvPr>
          <p:cNvSpPr txBox="1"/>
          <p:nvPr/>
        </p:nvSpPr>
        <p:spPr>
          <a:xfrm>
            <a:off x="6848635" y="2454918"/>
            <a:ext cx="22909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9CBBF78-B2B5-4980-A9DB-4C459F905E53}"/>
              </a:ext>
            </a:extLst>
          </p:cNvPr>
          <p:cNvSpPr txBox="1"/>
          <p:nvPr/>
        </p:nvSpPr>
        <p:spPr>
          <a:xfrm>
            <a:off x="4599251" y="2791631"/>
            <a:ext cx="2245600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Micaías</a:t>
            </a:r>
            <a:endParaRPr lang="es-ES" sz="19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DFD3E54-1978-EC4C-60E5-E099C753663E}"/>
              </a:ext>
            </a:extLst>
          </p:cNvPr>
          <p:cNvSpPr txBox="1"/>
          <p:nvPr/>
        </p:nvSpPr>
        <p:spPr>
          <a:xfrm>
            <a:off x="6844851" y="2785375"/>
            <a:ext cx="22909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400 profetas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CA341F8-2B06-2FF4-70DC-BD935EA152FF}"/>
              </a:ext>
            </a:extLst>
          </p:cNvPr>
          <p:cNvSpPr txBox="1"/>
          <p:nvPr/>
        </p:nvSpPr>
        <p:spPr>
          <a:xfrm>
            <a:off x="4572000" y="3131083"/>
            <a:ext cx="2245600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Habla lo que Dios dice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F230DB0-7CC3-563A-3458-23C4D86C751A}"/>
              </a:ext>
            </a:extLst>
          </p:cNvPr>
          <p:cNvSpPr txBox="1"/>
          <p:nvPr/>
        </p:nvSpPr>
        <p:spPr>
          <a:xfrm>
            <a:off x="6844174" y="3128406"/>
            <a:ext cx="22909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Habla lo que la gente pide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436DD09-1968-2095-56F2-B339EB02A352}"/>
              </a:ext>
            </a:extLst>
          </p:cNvPr>
          <p:cNvSpPr txBox="1"/>
          <p:nvPr/>
        </p:nvSpPr>
        <p:spPr>
          <a:xfrm>
            <a:off x="6848319" y="3711514"/>
            <a:ext cx="22909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Sus palabras son inducidas por otros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C9A8D3DE-366B-D55F-7CAA-1CEB0B6779C1}"/>
              </a:ext>
            </a:extLst>
          </p:cNvPr>
          <p:cNvSpPr txBox="1"/>
          <p:nvPr/>
        </p:nvSpPr>
        <p:spPr>
          <a:xfrm>
            <a:off x="4585287" y="3695900"/>
            <a:ext cx="2245600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Sus palabras son inspiradas por Dios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4005566F-4D19-379B-D041-D8C25121B95E}"/>
              </a:ext>
            </a:extLst>
          </p:cNvPr>
          <p:cNvSpPr txBox="1"/>
          <p:nvPr/>
        </p:nvSpPr>
        <p:spPr>
          <a:xfrm>
            <a:off x="4606864" y="4294622"/>
            <a:ext cx="2245600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Frecuentemente son rechazados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BBCE21B6-8DCF-E118-C4E3-E4CAB82DB835}"/>
              </a:ext>
            </a:extLst>
          </p:cNvPr>
          <p:cNvSpPr txBox="1"/>
          <p:nvPr/>
        </p:nvSpPr>
        <p:spPr>
          <a:xfrm>
            <a:off x="6853096" y="4852718"/>
            <a:ext cx="22909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menudo lo que dice no se cumple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D05AAD7F-E699-B673-425A-25C9295347C6}"/>
              </a:ext>
            </a:extLst>
          </p:cNvPr>
          <p:cNvSpPr txBox="1"/>
          <p:nvPr/>
        </p:nvSpPr>
        <p:spPr>
          <a:xfrm>
            <a:off x="4599251" y="4862116"/>
            <a:ext cx="2245600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 que dicen se cumple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DF9AEE93-8172-CE27-C576-0035A12283D1}"/>
              </a:ext>
            </a:extLst>
          </p:cNvPr>
          <p:cNvSpPr txBox="1"/>
          <p:nvPr/>
        </p:nvSpPr>
        <p:spPr>
          <a:xfrm>
            <a:off x="6842779" y="4286927"/>
            <a:ext cx="22909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Son aceptados fácilmente</a:t>
            </a:r>
          </a:p>
        </p:txBody>
      </p:sp>
    </p:spTree>
    <p:extLst>
      <p:ext uri="{BB962C8B-B14F-4D97-AF65-F5344CB8AC3E}">
        <p14:creationId xmlns:p14="http://schemas.microsoft.com/office/powerpoint/2010/main" val="2655317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15" grpId="0" animBg="1"/>
      <p:bldP spid="21" grpId="0" animBg="1"/>
      <p:bldP spid="23" grpId="0" animBg="1"/>
      <p:bldP spid="25" grpId="0" animBg="1"/>
      <p:bldP spid="27" grpId="0" animBg="1"/>
      <p:bldP spid="29" grpId="0" animBg="1"/>
      <p:bldP spid="31" grpId="0" animBg="1"/>
      <p:bldP spid="33" grpId="0" animBg="1"/>
      <p:bldP spid="35" grpId="0" animBg="1"/>
      <p:bldP spid="37" grpId="0" animBg="1"/>
      <p:bldP spid="41" grpId="0" animBg="1"/>
      <p:bldP spid="43" grpId="0" animBg="1"/>
      <p:bldP spid="45" grpId="0" animBg="1"/>
      <p:bldP spid="47" grpId="0" animBg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6AEA95-5C40-5EDB-7A5F-A0AB5FEDE3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CEA72B00-005F-F07B-F69F-09CF77FB7068}"/>
              </a:ext>
            </a:extLst>
          </p:cNvPr>
          <p:cNvSpPr txBox="1"/>
          <p:nvPr/>
        </p:nvSpPr>
        <p:spPr>
          <a:xfrm>
            <a:off x="4607496" y="44624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Profetas del Antiguo Testamento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223D849-92EE-25D3-933D-76ECFD8B7617}"/>
              </a:ext>
            </a:extLst>
          </p:cNvPr>
          <p:cNvSpPr txBox="1"/>
          <p:nvPr/>
        </p:nvSpPr>
        <p:spPr>
          <a:xfrm>
            <a:off x="4607496" y="38407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humanidad de los profetas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7E84B74-C1E1-CA2D-0A49-AEA00AC50D1B}"/>
              </a:ext>
            </a:extLst>
          </p:cNvPr>
          <p:cNvSpPr txBox="1"/>
          <p:nvPr/>
        </p:nvSpPr>
        <p:spPr>
          <a:xfrm>
            <a:off x="4603035" y="741580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Identificando a los verdaderos profetas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9C0B8237-56F5-C394-8337-A2EE420D4AE0}"/>
              </a:ext>
            </a:extLst>
          </p:cNvPr>
          <p:cNvSpPr txBox="1"/>
          <p:nvPr/>
        </p:nvSpPr>
        <p:spPr>
          <a:xfrm>
            <a:off x="179512" y="5308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Jeremías 14:14</a:t>
            </a:r>
          </a:p>
        </p:txBody>
      </p:sp>
      <p:sp>
        <p:nvSpPr>
          <p:cNvPr id="3" name="2 CuadroTexto">
            <a:extLst>
              <a:ext uri="{FF2B5EF4-FFF2-40B4-BE49-F238E27FC236}">
                <a16:creationId xmlns:a16="http://schemas.microsoft.com/office/drawing/2014/main" id="{DBFA8149-5612-9A99-0473-AB3D395BF275}"/>
              </a:ext>
            </a:extLst>
          </p:cNvPr>
          <p:cNvSpPr txBox="1"/>
          <p:nvPr/>
        </p:nvSpPr>
        <p:spPr>
          <a:xfrm>
            <a:off x="35497" y="476672"/>
            <a:ext cx="4536503" cy="2251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Me dijo entonces Jehová: Falsamente profetizan los profetas en mi nombre; </a:t>
            </a:r>
            <a:r>
              <a:rPr lang="es-ES" sz="2400" dirty="0">
                <a:latin typeface="Calibri"/>
              </a:rPr>
              <a:t>no los envié, ni les mandé, ni les hablé; visión mentirosa, adivinación, vanidad y engaño de su corazón os profetizan.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8245776-2BE0-5C9C-D8E1-D06076024F9C}"/>
              </a:ext>
            </a:extLst>
          </p:cNvPr>
          <p:cNvSpPr txBox="1"/>
          <p:nvPr/>
        </p:nvSpPr>
        <p:spPr>
          <a:xfrm>
            <a:off x="4598574" y="1089240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Funciones de los profetas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B8FF5E4-3815-F68A-7A09-C03A5B4329E5}"/>
              </a:ext>
            </a:extLst>
          </p:cNvPr>
          <p:cNvSpPr txBox="1"/>
          <p:nvPr/>
        </p:nvSpPr>
        <p:spPr>
          <a:xfrm>
            <a:off x="4605266" y="1408617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Mujeres profetas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1A01A2C-11D7-7C63-2B5C-8B4EC162D3EF}"/>
              </a:ext>
            </a:extLst>
          </p:cNvPr>
          <p:cNvSpPr txBox="1"/>
          <p:nvPr/>
        </p:nvSpPr>
        <p:spPr>
          <a:xfrm>
            <a:off x="4621625" y="1759914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Falsos profetas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FDDA091-21E5-17C9-E472-7E5659AC5EB0}"/>
              </a:ext>
            </a:extLst>
          </p:cNvPr>
          <p:cNvSpPr txBox="1"/>
          <p:nvPr/>
        </p:nvSpPr>
        <p:spPr>
          <a:xfrm>
            <a:off x="4603035" y="2115404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¿Es de origen divino?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AE99131-FEAB-9637-8D2A-78283596972D}"/>
              </a:ext>
            </a:extLst>
          </p:cNvPr>
          <p:cNvSpPr txBox="1"/>
          <p:nvPr/>
        </p:nvSpPr>
        <p:spPr>
          <a:xfrm>
            <a:off x="4603035" y="2461174"/>
            <a:ext cx="2245600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D87644C-81D3-10A8-AA54-883CA6CB8AF2}"/>
              </a:ext>
            </a:extLst>
          </p:cNvPr>
          <p:cNvSpPr txBox="1"/>
          <p:nvPr/>
        </p:nvSpPr>
        <p:spPr>
          <a:xfrm>
            <a:off x="6848635" y="2454918"/>
            <a:ext cx="22909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3E6FD9C-24FD-332B-9576-AEDE8758040D}"/>
              </a:ext>
            </a:extLst>
          </p:cNvPr>
          <p:cNvSpPr txBox="1"/>
          <p:nvPr/>
        </p:nvSpPr>
        <p:spPr>
          <a:xfrm>
            <a:off x="4599251" y="2791631"/>
            <a:ext cx="2245600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Micaías</a:t>
            </a:r>
            <a:endParaRPr lang="es-ES" sz="19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EB0B847-864F-D8F8-54BA-DC923188420C}"/>
              </a:ext>
            </a:extLst>
          </p:cNvPr>
          <p:cNvSpPr txBox="1"/>
          <p:nvPr/>
        </p:nvSpPr>
        <p:spPr>
          <a:xfrm>
            <a:off x="6844851" y="2785375"/>
            <a:ext cx="22909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400 profetas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2F61F0E-37B8-0F9E-78C2-64B0EE90E0BD}"/>
              </a:ext>
            </a:extLst>
          </p:cNvPr>
          <p:cNvSpPr txBox="1"/>
          <p:nvPr/>
        </p:nvSpPr>
        <p:spPr>
          <a:xfrm>
            <a:off x="4572000" y="3131083"/>
            <a:ext cx="2245600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Habla lo que Dios dice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F83C864-ACF9-6518-C921-DC309674772C}"/>
              </a:ext>
            </a:extLst>
          </p:cNvPr>
          <p:cNvSpPr txBox="1"/>
          <p:nvPr/>
        </p:nvSpPr>
        <p:spPr>
          <a:xfrm>
            <a:off x="6844174" y="3128406"/>
            <a:ext cx="22909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Habla lo que la gente pide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A3CEC65-FBBC-742E-F492-FA9338F38547}"/>
              </a:ext>
            </a:extLst>
          </p:cNvPr>
          <p:cNvSpPr txBox="1"/>
          <p:nvPr/>
        </p:nvSpPr>
        <p:spPr>
          <a:xfrm>
            <a:off x="6848319" y="3711514"/>
            <a:ext cx="22909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Sus palabras son inducidas por otros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C2F1D17-8B98-584B-D0E3-4997E48386BD}"/>
              </a:ext>
            </a:extLst>
          </p:cNvPr>
          <p:cNvSpPr txBox="1"/>
          <p:nvPr/>
        </p:nvSpPr>
        <p:spPr>
          <a:xfrm>
            <a:off x="4585287" y="3695900"/>
            <a:ext cx="2245600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Sus palabras son inspiradas por Dios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0279DC6B-C848-6F41-BD24-850611DC591D}"/>
              </a:ext>
            </a:extLst>
          </p:cNvPr>
          <p:cNvSpPr txBox="1"/>
          <p:nvPr/>
        </p:nvSpPr>
        <p:spPr>
          <a:xfrm>
            <a:off x="4606864" y="4294622"/>
            <a:ext cx="2245600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Frecuentemente son rechazados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A67826C9-5A72-3EAD-9151-26463BB1E0BA}"/>
              </a:ext>
            </a:extLst>
          </p:cNvPr>
          <p:cNvSpPr txBox="1"/>
          <p:nvPr/>
        </p:nvSpPr>
        <p:spPr>
          <a:xfrm>
            <a:off x="6853096" y="4852718"/>
            <a:ext cx="22909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menudo lo que dice no se cumple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341460AC-F568-BC8E-7737-3EBA8587E43E}"/>
              </a:ext>
            </a:extLst>
          </p:cNvPr>
          <p:cNvSpPr txBox="1"/>
          <p:nvPr/>
        </p:nvSpPr>
        <p:spPr>
          <a:xfrm>
            <a:off x="4599251" y="4862116"/>
            <a:ext cx="2245600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 que dicen se cumple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284BC22-3DC8-2171-A717-FC11C26E650A}"/>
              </a:ext>
            </a:extLst>
          </p:cNvPr>
          <p:cNvSpPr txBox="1"/>
          <p:nvPr/>
        </p:nvSpPr>
        <p:spPr>
          <a:xfrm>
            <a:off x="6842779" y="4286927"/>
            <a:ext cx="22909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Son aceptados fácilmente</a:t>
            </a:r>
          </a:p>
        </p:txBody>
      </p:sp>
    </p:spTree>
    <p:extLst>
      <p:ext uri="{BB962C8B-B14F-4D97-AF65-F5344CB8AC3E}">
        <p14:creationId xmlns:p14="http://schemas.microsoft.com/office/powerpoint/2010/main" val="333540948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A98551-8D52-82C6-6503-C028B48094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0FC61451-51E0-CA7D-FBCD-7A97D43DE2D7}"/>
              </a:ext>
            </a:extLst>
          </p:cNvPr>
          <p:cNvSpPr txBox="1"/>
          <p:nvPr/>
        </p:nvSpPr>
        <p:spPr>
          <a:xfrm>
            <a:off x="4607496" y="44624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Profetas del Antiguo Testamento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21B1F1A-87D5-7D20-24F9-62E260BAF919}"/>
              </a:ext>
            </a:extLst>
          </p:cNvPr>
          <p:cNvSpPr txBox="1"/>
          <p:nvPr/>
        </p:nvSpPr>
        <p:spPr>
          <a:xfrm>
            <a:off x="4607496" y="38407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humanidad de los profetas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016D233-C0B2-5CFA-531A-2ABF0FE090EF}"/>
              </a:ext>
            </a:extLst>
          </p:cNvPr>
          <p:cNvSpPr txBox="1"/>
          <p:nvPr/>
        </p:nvSpPr>
        <p:spPr>
          <a:xfrm>
            <a:off x="4603035" y="741580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Identificando a los verdaderos profetas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C6200998-986C-1D85-20FF-9469617F031E}"/>
              </a:ext>
            </a:extLst>
          </p:cNvPr>
          <p:cNvSpPr txBox="1"/>
          <p:nvPr/>
        </p:nvSpPr>
        <p:spPr>
          <a:xfrm>
            <a:off x="179512" y="5308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Jeremías 14:14</a:t>
            </a:r>
          </a:p>
        </p:txBody>
      </p:sp>
      <p:sp>
        <p:nvSpPr>
          <p:cNvPr id="3" name="2 CuadroTexto">
            <a:extLst>
              <a:ext uri="{FF2B5EF4-FFF2-40B4-BE49-F238E27FC236}">
                <a16:creationId xmlns:a16="http://schemas.microsoft.com/office/drawing/2014/main" id="{D036DBBE-6307-7C08-0B87-2BF1CD032713}"/>
              </a:ext>
            </a:extLst>
          </p:cNvPr>
          <p:cNvSpPr txBox="1"/>
          <p:nvPr/>
        </p:nvSpPr>
        <p:spPr>
          <a:xfrm>
            <a:off x="35497" y="476672"/>
            <a:ext cx="4536503" cy="2251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Me dijo entonces Jehová: Falsamente profetizan los profetas en mi nombre;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no los envié, ni les mandé, ni les hablé; </a:t>
            </a:r>
            <a:r>
              <a:rPr lang="es-ES" sz="2400" dirty="0">
                <a:latin typeface="Calibri"/>
              </a:rPr>
              <a:t>visión mentirosa, adivinación, vanidad y engaño de su corazón os profetizan.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BB814AB-9968-0AEF-D3E0-05DE15B86B75}"/>
              </a:ext>
            </a:extLst>
          </p:cNvPr>
          <p:cNvSpPr txBox="1"/>
          <p:nvPr/>
        </p:nvSpPr>
        <p:spPr>
          <a:xfrm>
            <a:off x="4598574" y="1089240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Funciones de los profetas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17BCE2F-3F9A-A858-D34D-0D0AE317E124}"/>
              </a:ext>
            </a:extLst>
          </p:cNvPr>
          <p:cNvSpPr txBox="1"/>
          <p:nvPr/>
        </p:nvSpPr>
        <p:spPr>
          <a:xfrm>
            <a:off x="4605266" y="1408617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Mujeres profetas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A67DB53-0504-FF51-ED5A-A68DC8A03090}"/>
              </a:ext>
            </a:extLst>
          </p:cNvPr>
          <p:cNvSpPr txBox="1"/>
          <p:nvPr/>
        </p:nvSpPr>
        <p:spPr>
          <a:xfrm>
            <a:off x="4621625" y="1759914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Falsos profetas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7DB6156-4656-B67E-058B-8AEA8CBE0631}"/>
              </a:ext>
            </a:extLst>
          </p:cNvPr>
          <p:cNvSpPr txBox="1"/>
          <p:nvPr/>
        </p:nvSpPr>
        <p:spPr>
          <a:xfrm>
            <a:off x="4603035" y="2115404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¿Es de origen divino?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0D4CF9D-97AC-7B33-1593-33E97856CD07}"/>
              </a:ext>
            </a:extLst>
          </p:cNvPr>
          <p:cNvSpPr txBox="1"/>
          <p:nvPr/>
        </p:nvSpPr>
        <p:spPr>
          <a:xfrm>
            <a:off x="4603035" y="2461174"/>
            <a:ext cx="2245600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D75DAA7-41DF-172E-B468-933B27F2AE1E}"/>
              </a:ext>
            </a:extLst>
          </p:cNvPr>
          <p:cNvSpPr txBox="1"/>
          <p:nvPr/>
        </p:nvSpPr>
        <p:spPr>
          <a:xfrm>
            <a:off x="6848635" y="2454918"/>
            <a:ext cx="22909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522374F-E01F-84CC-AB03-EB38AC3F78E7}"/>
              </a:ext>
            </a:extLst>
          </p:cNvPr>
          <p:cNvSpPr txBox="1"/>
          <p:nvPr/>
        </p:nvSpPr>
        <p:spPr>
          <a:xfrm>
            <a:off x="4599251" y="2791631"/>
            <a:ext cx="2245600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Micaías</a:t>
            </a:r>
            <a:endParaRPr lang="es-ES" sz="19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167B838-972D-F730-2FEE-BFB8EDCD4CD1}"/>
              </a:ext>
            </a:extLst>
          </p:cNvPr>
          <p:cNvSpPr txBox="1"/>
          <p:nvPr/>
        </p:nvSpPr>
        <p:spPr>
          <a:xfrm>
            <a:off x="6844851" y="2785375"/>
            <a:ext cx="22909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400 profetas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083F87A-6B6D-2042-7E79-77D2ABCD17A8}"/>
              </a:ext>
            </a:extLst>
          </p:cNvPr>
          <p:cNvSpPr txBox="1"/>
          <p:nvPr/>
        </p:nvSpPr>
        <p:spPr>
          <a:xfrm>
            <a:off x="4572000" y="3131083"/>
            <a:ext cx="2245600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Habla lo que Dios dice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5ADBC10-7EA9-455C-2215-525094CCEAAC}"/>
              </a:ext>
            </a:extLst>
          </p:cNvPr>
          <p:cNvSpPr txBox="1"/>
          <p:nvPr/>
        </p:nvSpPr>
        <p:spPr>
          <a:xfrm>
            <a:off x="6844174" y="3128406"/>
            <a:ext cx="22909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Habla lo que la gente pide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DEA66E5-C862-CEF4-BDFC-4D89E95EBAC5}"/>
              </a:ext>
            </a:extLst>
          </p:cNvPr>
          <p:cNvSpPr txBox="1"/>
          <p:nvPr/>
        </p:nvSpPr>
        <p:spPr>
          <a:xfrm>
            <a:off x="6848319" y="3711514"/>
            <a:ext cx="22909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Sus palabras son inducidas por otros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BC3B81B-FF63-4FC8-EB31-5AF39C2BF4D4}"/>
              </a:ext>
            </a:extLst>
          </p:cNvPr>
          <p:cNvSpPr txBox="1"/>
          <p:nvPr/>
        </p:nvSpPr>
        <p:spPr>
          <a:xfrm>
            <a:off x="4585287" y="3695900"/>
            <a:ext cx="2245600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Sus palabras son inspiradas por Dios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CFEDD134-F612-87A2-FBBE-DF76883ABEF1}"/>
              </a:ext>
            </a:extLst>
          </p:cNvPr>
          <p:cNvSpPr txBox="1"/>
          <p:nvPr/>
        </p:nvSpPr>
        <p:spPr>
          <a:xfrm>
            <a:off x="4606864" y="4294622"/>
            <a:ext cx="2245600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Frecuentemente son rechazados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D5F0E486-2EC7-AF94-3175-14BCF8D1161B}"/>
              </a:ext>
            </a:extLst>
          </p:cNvPr>
          <p:cNvSpPr txBox="1"/>
          <p:nvPr/>
        </p:nvSpPr>
        <p:spPr>
          <a:xfrm>
            <a:off x="6853096" y="4852718"/>
            <a:ext cx="22909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menudo lo que dice no se cumple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18A6601A-6B13-B83D-3A87-9EBA8081D2A9}"/>
              </a:ext>
            </a:extLst>
          </p:cNvPr>
          <p:cNvSpPr txBox="1"/>
          <p:nvPr/>
        </p:nvSpPr>
        <p:spPr>
          <a:xfrm>
            <a:off x="4599251" y="4862116"/>
            <a:ext cx="2245600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 que dicen se cumple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95702E8-FE28-FD01-F266-9F1F2D5E133C}"/>
              </a:ext>
            </a:extLst>
          </p:cNvPr>
          <p:cNvSpPr txBox="1"/>
          <p:nvPr/>
        </p:nvSpPr>
        <p:spPr>
          <a:xfrm>
            <a:off x="6842779" y="4286927"/>
            <a:ext cx="22909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Son aceptados fácilmente</a:t>
            </a:r>
          </a:p>
        </p:txBody>
      </p:sp>
    </p:spTree>
    <p:extLst>
      <p:ext uri="{BB962C8B-B14F-4D97-AF65-F5344CB8AC3E}">
        <p14:creationId xmlns:p14="http://schemas.microsoft.com/office/powerpoint/2010/main" val="66230877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083387-C64D-01EB-454B-525C73C48D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7197A297-7F07-B928-F291-02CDCA77A8BE}"/>
              </a:ext>
            </a:extLst>
          </p:cNvPr>
          <p:cNvSpPr txBox="1"/>
          <p:nvPr/>
        </p:nvSpPr>
        <p:spPr>
          <a:xfrm>
            <a:off x="4607496" y="44624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Profetas del Antiguo Testamento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5BBD753-AD91-9614-E5AB-2897CA889128}"/>
              </a:ext>
            </a:extLst>
          </p:cNvPr>
          <p:cNvSpPr txBox="1"/>
          <p:nvPr/>
        </p:nvSpPr>
        <p:spPr>
          <a:xfrm>
            <a:off x="4607496" y="38407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humanidad de los profetas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53E0C4E-EF4B-32B2-A446-D79E6F87621E}"/>
              </a:ext>
            </a:extLst>
          </p:cNvPr>
          <p:cNvSpPr txBox="1"/>
          <p:nvPr/>
        </p:nvSpPr>
        <p:spPr>
          <a:xfrm>
            <a:off x="4603035" y="741580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Identificando a los verdaderos profetas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13D7D244-C4DC-FC8C-A9B5-6D5B9BB50C97}"/>
              </a:ext>
            </a:extLst>
          </p:cNvPr>
          <p:cNvSpPr txBox="1"/>
          <p:nvPr/>
        </p:nvSpPr>
        <p:spPr>
          <a:xfrm>
            <a:off x="179512" y="5308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Jeremías 14:14</a:t>
            </a:r>
          </a:p>
        </p:txBody>
      </p:sp>
      <p:sp>
        <p:nvSpPr>
          <p:cNvPr id="3" name="2 CuadroTexto">
            <a:extLst>
              <a:ext uri="{FF2B5EF4-FFF2-40B4-BE49-F238E27FC236}">
                <a16:creationId xmlns:a16="http://schemas.microsoft.com/office/drawing/2014/main" id="{382A5E1F-C1EE-4650-0258-B23DFA171AC1}"/>
              </a:ext>
            </a:extLst>
          </p:cNvPr>
          <p:cNvSpPr txBox="1"/>
          <p:nvPr/>
        </p:nvSpPr>
        <p:spPr>
          <a:xfrm>
            <a:off x="35497" y="476672"/>
            <a:ext cx="4536503" cy="2251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Me dijo entonces Jehová: Falsamente profetizan los profetas en mi nombre;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no los envié, ni les mandé, ni les hablé;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visión mentirosa, adivinación, vanidad y engaño de su corazón os profetizan.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7D436C0-1C5A-6E6B-EAB8-1C1EE7FDF489}"/>
              </a:ext>
            </a:extLst>
          </p:cNvPr>
          <p:cNvSpPr txBox="1"/>
          <p:nvPr/>
        </p:nvSpPr>
        <p:spPr>
          <a:xfrm>
            <a:off x="4598574" y="1089240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Funciones de los profetas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5FB9127-D185-41B9-A5CB-23E4D3749B57}"/>
              </a:ext>
            </a:extLst>
          </p:cNvPr>
          <p:cNvSpPr txBox="1"/>
          <p:nvPr/>
        </p:nvSpPr>
        <p:spPr>
          <a:xfrm>
            <a:off x="4605266" y="1408617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Mujeres profetas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879BD18-BCE7-6C63-26C8-0945B67A31AF}"/>
              </a:ext>
            </a:extLst>
          </p:cNvPr>
          <p:cNvSpPr txBox="1"/>
          <p:nvPr/>
        </p:nvSpPr>
        <p:spPr>
          <a:xfrm>
            <a:off x="4621625" y="1759914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Falsos profetas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93B3758-0B98-4A9A-08D4-DBBF1C958A64}"/>
              </a:ext>
            </a:extLst>
          </p:cNvPr>
          <p:cNvSpPr txBox="1"/>
          <p:nvPr/>
        </p:nvSpPr>
        <p:spPr>
          <a:xfrm>
            <a:off x="4603035" y="2115404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¿Es de origen divino?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DABABCA-1714-0E5F-BCC7-F27F184B9A1C}"/>
              </a:ext>
            </a:extLst>
          </p:cNvPr>
          <p:cNvSpPr txBox="1"/>
          <p:nvPr/>
        </p:nvSpPr>
        <p:spPr>
          <a:xfrm>
            <a:off x="4603035" y="2461174"/>
            <a:ext cx="2245600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81A2BD1-0D41-E4B6-E852-1A36EB729168}"/>
              </a:ext>
            </a:extLst>
          </p:cNvPr>
          <p:cNvSpPr txBox="1"/>
          <p:nvPr/>
        </p:nvSpPr>
        <p:spPr>
          <a:xfrm>
            <a:off x="6848635" y="2454918"/>
            <a:ext cx="22909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CA2CCF5-52EF-8F0A-B670-852D8362F986}"/>
              </a:ext>
            </a:extLst>
          </p:cNvPr>
          <p:cNvSpPr txBox="1"/>
          <p:nvPr/>
        </p:nvSpPr>
        <p:spPr>
          <a:xfrm>
            <a:off x="4599251" y="2791631"/>
            <a:ext cx="2245600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Micaías</a:t>
            </a:r>
            <a:endParaRPr lang="es-ES" sz="19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2F90CB7-8A99-F5F4-E3E9-49D6FFFE2A83}"/>
              </a:ext>
            </a:extLst>
          </p:cNvPr>
          <p:cNvSpPr txBox="1"/>
          <p:nvPr/>
        </p:nvSpPr>
        <p:spPr>
          <a:xfrm>
            <a:off x="6844851" y="2785375"/>
            <a:ext cx="22909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400 profetas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E2B1312-E931-B350-DCCC-CAC897BB9262}"/>
              </a:ext>
            </a:extLst>
          </p:cNvPr>
          <p:cNvSpPr txBox="1"/>
          <p:nvPr/>
        </p:nvSpPr>
        <p:spPr>
          <a:xfrm>
            <a:off x="4572000" y="3131083"/>
            <a:ext cx="2245600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Habla lo que Dios dice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3245E1C-3A24-11E9-A1BA-05DF21AF8A09}"/>
              </a:ext>
            </a:extLst>
          </p:cNvPr>
          <p:cNvSpPr txBox="1"/>
          <p:nvPr/>
        </p:nvSpPr>
        <p:spPr>
          <a:xfrm>
            <a:off x="6844174" y="3128406"/>
            <a:ext cx="22909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Habla lo que la gente pide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517FB1B-9E5B-AE5D-3561-1B24A56669CF}"/>
              </a:ext>
            </a:extLst>
          </p:cNvPr>
          <p:cNvSpPr txBox="1"/>
          <p:nvPr/>
        </p:nvSpPr>
        <p:spPr>
          <a:xfrm>
            <a:off x="6848319" y="3711514"/>
            <a:ext cx="22909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Sus palabras son inducidas por otros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D81B2AE-1098-23E6-B410-FDD74C3ED177}"/>
              </a:ext>
            </a:extLst>
          </p:cNvPr>
          <p:cNvSpPr txBox="1"/>
          <p:nvPr/>
        </p:nvSpPr>
        <p:spPr>
          <a:xfrm>
            <a:off x="4585287" y="3695900"/>
            <a:ext cx="2245600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Sus palabras son inspiradas por Dios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05C457AE-53CA-E0ED-8297-2D20C1DFAE26}"/>
              </a:ext>
            </a:extLst>
          </p:cNvPr>
          <p:cNvSpPr txBox="1"/>
          <p:nvPr/>
        </p:nvSpPr>
        <p:spPr>
          <a:xfrm>
            <a:off x="4606864" y="4294622"/>
            <a:ext cx="2245600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Frecuentemente son rechazados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6AC51B9A-A77B-509E-8987-CC91564189E1}"/>
              </a:ext>
            </a:extLst>
          </p:cNvPr>
          <p:cNvSpPr txBox="1"/>
          <p:nvPr/>
        </p:nvSpPr>
        <p:spPr>
          <a:xfrm>
            <a:off x="6853096" y="4852718"/>
            <a:ext cx="22909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menudo lo que dice no se cumple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EBB75994-F020-6067-1E47-48882A2011B1}"/>
              </a:ext>
            </a:extLst>
          </p:cNvPr>
          <p:cNvSpPr txBox="1"/>
          <p:nvPr/>
        </p:nvSpPr>
        <p:spPr>
          <a:xfrm>
            <a:off x="4599251" y="4862116"/>
            <a:ext cx="2245600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 que dicen se cumple</a:t>
            </a:r>
          </a:p>
        </p:txBody>
      </p:sp>
      <p:sp>
        <p:nvSpPr>
          <p:cNvPr id="7" name="1 CuadroTexto">
            <a:extLst>
              <a:ext uri="{FF2B5EF4-FFF2-40B4-BE49-F238E27FC236}">
                <a16:creationId xmlns:a16="http://schemas.microsoft.com/office/drawing/2014/main" id="{A69138A7-7208-47CA-02D4-953A3088C072}"/>
              </a:ext>
            </a:extLst>
          </p:cNvPr>
          <p:cNvSpPr txBox="1"/>
          <p:nvPr/>
        </p:nvSpPr>
        <p:spPr>
          <a:xfrm>
            <a:off x="179511" y="2586970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Jeremías 23:13, 14</a:t>
            </a:r>
          </a:p>
        </p:txBody>
      </p:sp>
      <p:sp>
        <p:nvSpPr>
          <p:cNvPr id="9" name="2 CuadroTexto">
            <a:extLst>
              <a:ext uri="{FF2B5EF4-FFF2-40B4-BE49-F238E27FC236}">
                <a16:creationId xmlns:a16="http://schemas.microsoft.com/office/drawing/2014/main" id="{C9D8A229-0A8B-8A33-6B83-53BEDF8DEF04}"/>
              </a:ext>
            </a:extLst>
          </p:cNvPr>
          <p:cNvSpPr txBox="1"/>
          <p:nvPr/>
        </p:nvSpPr>
        <p:spPr>
          <a:xfrm>
            <a:off x="35496" y="3115180"/>
            <a:ext cx="4536503" cy="34821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En los profetas de Samaria he visto desatinos; profetizaban en nombre de Baal, e hicieron errar a mi pueblo de Israel. Y en los profetas de Jerusalén he visto torpezas; cometían adulterios, y andaban en mentiras, y fortalecían las manos de los malos, para que ninguno se convirtiese de su maldad; me fueron todos ellos como Sodoma, y sus moradores como Gomorra.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C04CCD0-5D0A-D3E3-844D-F7C48F16C044}"/>
              </a:ext>
            </a:extLst>
          </p:cNvPr>
          <p:cNvSpPr txBox="1"/>
          <p:nvPr/>
        </p:nvSpPr>
        <p:spPr>
          <a:xfrm>
            <a:off x="6842779" y="4286927"/>
            <a:ext cx="22909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Son aceptados fácilmente</a:t>
            </a:r>
          </a:p>
        </p:txBody>
      </p:sp>
    </p:spTree>
    <p:extLst>
      <p:ext uri="{BB962C8B-B14F-4D97-AF65-F5344CB8AC3E}">
        <p14:creationId xmlns:p14="http://schemas.microsoft.com/office/powerpoint/2010/main" val="3889762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770DAB-9202-2E61-6F4F-E9EC51A4A1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90648E21-3F35-7C55-5762-EEDB9239CABC}"/>
              </a:ext>
            </a:extLst>
          </p:cNvPr>
          <p:cNvSpPr txBox="1"/>
          <p:nvPr/>
        </p:nvSpPr>
        <p:spPr>
          <a:xfrm>
            <a:off x="4607496" y="44624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Profetas del Antiguo Testamento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C4EF68E-55C9-45C9-B19A-5FFF201C7062}"/>
              </a:ext>
            </a:extLst>
          </p:cNvPr>
          <p:cNvSpPr txBox="1"/>
          <p:nvPr/>
        </p:nvSpPr>
        <p:spPr>
          <a:xfrm>
            <a:off x="4607496" y="38407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humanidad de los profetas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F450B5F-FB48-A0AE-6D4E-F09776CFBC9E}"/>
              </a:ext>
            </a:extLst>
          </p:cNvPr>
          <p:cNvSpPr txBox="1"/>
          <p:nvPr/>
        </p:nvSpPr>
        <p:spPr>
          <a:xfrm>
            <a:off x="4603035" y="741580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Identificando a los verdaderos profetas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F95D2EBE-BFF9-A76D-34B9-E9774D04F8D7}"/>
              </a:ext>
            </a:extLst>
          </p:cNvPr>
          <p:cNvSpPr txBox="1"/>
          <p:nvPr/>
        </p:nvSpPr>
        <p:spPr>
          <a:xfrm>
            <a:off x="179512" y="5308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Jeremías 14:14</a:t>
            </a:r>
          </a:p>
        </p:txBody>
      </p:sp>
      <p:sp>
        <p:nvSpPr>
          <p:cNvPr id="3" name="2 CuadroTexto">
            <a:extLst>
              <a:ext uri="{FF2B5EF4-FFF2-40B4-BE49-F238E27FC236}">
                <a16:creationId xmlns:a16="http://schemas.microsoft.com/office/drawing/2014/main" id="{954907B1-6951-07E6-2065-E6C7087EBA1C}"/>
              </a:ext>
            </a:extLst>
          </p:cNvPr>
          <p:cNvSpPr txBox="1"/>
          <p:nvPr/>
        </p:nvSpPr>
        <p:spPr>
          <a:xfrm>
            <a:off x="35497" y="476672"/>
            <a:ext cx="4536503" cy="2251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Me dijo entonces Jehová: Falsamente profetizan los profetas en mi nombre;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no los envié, ni les mandé, ni les hablé;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visión mentirosa, adivinación, vanidad y engaño de su corazón os profetizan.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73C4C8B-12D9-B2DC-BEB0-67166CB91123}"/>
              </a:ext>
            </a:extLst>
          </p:cNvPr>
          <p:cNvSpPr txBox="1"/>
          <p:nvPr/>
        </p:nvSpPr>
        <p:spPr>
          <a:xfrm>
            <a:off x="4598574" y="1089240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Funciones de los profetas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5E6E799-839D-6C2B-0621-D53EC19C4E97}"/>
              </a:ext>
            </a:extLst>
          </p:cNvPr>
          <p:cNvSpPr txBox="1"/>
          <p:nvPr/>
        </p:nvSpPr>
        <p:spPr>
          <a:xfrm>
            <a:off x="4605266" y="1408617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Mujeres profetas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B38DEB4-BB17-DA27-691F-68B3ABC763A8}"/>
              </a:ext>
            </a:extLst>
          </p:cNvPr>
          <p:cNvSpPr txBox="1"/>
          <p:nvPr/>
        </p:nvSpPr>
        <p:spPr>
          <a:xfrm>
            <a:off x="4621625" y="1759914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Falsos profetas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8CA88C4-7BFE-503D-DD22-459B0E2EFF61}"/>
              </a:ext>
            </a:extLst>
          </p:cNvPr>
          <p:cNvSpPr txBox="1"/>
          <p:nvPr/>
        </p:nvSpPr>
        <p:spPr>
          <a:xfrm>
            <a:off x="4603035" y="2115404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¿Es de origen divino?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D93F7A6-E34F-04DE-BF1D-0361D671AC5D}"/>
              </a:ext>
            </a:extLst>
          </p:cNvPr>
          <p:cNvSpPr txBox="1"/>
          <p:nvPr/>
        </p:nvSpPr>
        <p:spPr>
          <a:xfrm>
            <a:off x="4603035" y="2461174"/>
            <a:ext cx="2245600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FFE6EBC-6C97-ADE1-DF0E-E1D9DAB052A0}"/>
              </a:ext>
            </a:extLst>
          </p:cNvPr>
          <p:cNvSpPr txBox="1"/>
          <p:nvPr/>
        </p:nvSpPr>
        <p:spPr>
          <a:xfrm>
            <a:off x="6848635" y="2454918"/>
            <a:ext cx="22909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78DE257-A3B6-5E87-ED4D-B92EC16A490F}"/>
              </a:ext>
            </a:extLst>
          </p:cNvPr>
          <p:cNvSpPr txBox="1"/>
          <p:nvPr/>
        </p:nvSpPr>
        <p:spPr>
          <a:xfrm>
            <a:off x="4599251" y="2791631"/>
            <a:ext cx="2245600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Micaías</a:t>
            </a:r>
            <a:endParaRPr lang="es-ES" sz="19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260E21C-7F35-6BA1-0086-B965A55E87D3}"/>
              </a:ext>
            </a:extLst>
          </p:cNvPr>
          <p:cNvSpPr txBox="1"/>
          <p:nvPr/>
        </p:nvSpPr>
        <p:spPr>
          <a:xfrm>
            <a:off x="6844851" y="2785375"/>
            <a:ext cx="22909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400 profetas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D901AA9-FAC5-AAF3-6312-9C2D43BFB456}"/>
              </a:ext>
            </a:extLst>
          </p:cNvPr>
          <p:cNvSpPr txBox="1"/>
          <p:nvPr/>
        </p:nvSpPr>
        <p:spPr>
          <a:xfrm>
            <a:off x="4572000" y="3131083"/>
            <a:ext cx="2245600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Habla lo que Dios dice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825D62C-E3AD-90C0-6B83-D5BF7BAC6269}"/>
              </a:ext>
            </a:extLst>
          </p:cNvPr>
          <p:cNvSpPr txBox="1"/>
          <p:nvPr/>
        </p:nvSpPr>
        <p:spPr>
          <a:xfrm>
            <a:off x="6844174" y="3128406"/>
            <a:ext cx="22909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Habla lo que la gente pide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ED42830-CBB0-138B-154D-46B733E1FDE1}"/>
              </a:ext>
            </a:extLst>
          </p:cNvPr>
          <p:cNvSpPr txBox="1"/>
          <p:nvPr/>
        </p:nvSpPr>
        <p:spPr>
          <a:xfrm>
            <a:off x="6848319" y="3711514"/>
            <a:ext cx="22909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Sus palabras son inducidas por otros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04F83D6-5861-4119-301E-2733B8EF14E2}"/>
              </a:ext>
            </a:extLst>
          </p:cNvPr>
          <p:cNvSpPr txBox="1"/>
          <p:nvPr/>
        </p:nvSpPr>
        <p:spPr>
          <a:xfrm>
            <a:off x="4585287" y="3695900"/>
            <a:ext cx="2245600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Sus palabras son inspiradas por Dios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DC468D5C-DE45-2147-E3C8-3FB71C9AFE03}"/>
              </a:ext>
            </a:extLst>
          </p:cNvPr>
          <p:cNvSpPr txBox="1"/>
          <p:nvPr/>
        </p:nvSpPr>
        <p:spPr>
          <a:xfrm>
            <a:off x="4606864" y="4294622"/>
            <a:ext cx="2245600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Frecuentemente son rechazados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6B0877DC-CECC-4BC9-04F2-27B6519AB210}"/>
              </a:ext>
            </a:extLst>
          </p:cNvPr>
          <p:cNvSpPr txBox="1"/>
          <p:nvPr/>
        </p:nvSpPr>
        <p:spPr>
          <a:xfrm>
            <a:off x="6853096" y="4852718"/>
            <a:ext cx="22909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menudo lo que dice no se cumple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ED2717F3-D2E6-1882-8600-988D9BFFA929}"/>
              </a:ext>
            </a:extLst>
          </p:cNvPr>
          <p:cNvSpPr txBox="1"/>
          <p:nvPr/>
        </p:nvSpPr>
        <p:spPr>
          <a:xfrm>
            <a:off x="4599251" y="4862116"/>
            <a:ext cx="2245600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 que dicen se cumple</a:t>
            </a:r>
          </a:p>
        </p:txBody>
      </p:sp>
      <p:sp>
        <p:nvSpPr>
          <p:cNvPr id="7" name="1 CuadroTexto">
            <a:extLst>
              <a:ext uri="{FF2B5EF4-FFF2-40B4-BE49-F238E27FC236}">
                <a16:creationId xmlns:a16="http://schemas.microsoft.com/office/drawing/2014/main" id="{4E3B5FFA-86BB-D313-17EA-17A6716353EE}"/>
              </a:ext>
            </a:extLst>
          </p:cNvPr>
          <p:cNvSpPr txBox="1"/>
          <p:nvPr/>
        </p:nvSpPr>
        <p:spPr>
          <a:xfrm>
            <a:off x="179511" y="2586970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Jeremías 23:13, 14</a:t>
            </a:r>
          </a:p>
        </p:txBody>
      </p:sp>
      <p:sp>
        <p:nvSpPr>
          <p:cNvPr id="9" name="2 CuadroTexto">
            <a:extLst>
              <a:ext uri="{FF2B5EF4-FFF2-40B4-BE49-F238E27FC236}">
                <a16:creationId xmlns:a16="http://schemas.microsoft.com/office/drawing/2014/main" id="{C95DBB93-1E9A-A2EE-B4FE-5EF81F859DA0}"/>
              </a:ext>
            </a:extLst>
          </p:cNvPr>
          <p:cNvSpPr txBox="1"/>
          <p:nvPr/>
        </p:nvSpPr>
        <p:spPr>
          <a:xfrm>
            <a:off x="35496" y="3115180"/>
            <a:ext cx="4536503" cy="34821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En los profetas de Samaria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he visto desatinos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; </a:t>
            </a:r>
            <a:r>
              <a:rPr lang="es-ES" sz="2400" dirty="0">
                <a:latin typeface="Calibri"/>
              </a:rPr>
              <a:t>profetizaban en nombre de Baal, e hicieron errar a mi pueblo de Israel. Y en los profetas de Jerusalén he visto torpezas; cometían adulterios, y andaban en mentiras, y fortalecían las manos de los malos, para que ninguno se convirtiese de su maldad; me fueron todos ellos como Sodoma, y sus moradores como Gomorra. 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C54324C2-E1C9-987E-F23B-8C1A03A4682B}"/>
              </a:ext>
            </a:extLst>
          </p:cNvPr>
          <p:cNvCxnSpPr>
            <a:cxnSpLocks/>
          </p:cNvCxnSpPr>
          <p:nvPr/>
        </p:nvCxnSpPr>
        <p:spPr>
          <a:xfrm flipV="1">
            <a:off x="1306503" y="3429000"/>
            <a:ext cx="5785777" cy="227353"/>
          </a:xfrm>
          <a:prstGeom prst="straightConnector1">
            <a:avLst/>
          </a:prstGeom>
          <a:ln w="762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E2857EE0-B69F-4F19-4512-F339E1B3F666}"/>
              </a:ext>
            </a:extLst>
          </p:cNvPr>
          <p:cNvSpPr txBox="1"/>
          <p:nvPr/>
        </p:nvSpPr>
        <p:spPr>
          <a:xfrm>
            <a:off x="6842779" y="4286927"/>
            <a:ext cx="22909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Son aceptados fácilmente</a:t>
            </a:r>
          </a:p>
        </p:txBody>
      </p:sp>
    </p:spTree>
    <p:extLst>
      <p:ext uri="{BB962C8B-B14F-4D97-AF65-F5344CB8AC3E}">
        <p14:creationId xmlns:p14="http://schemas.microsoft.com/office/powerpoint/2010/main" val="1134043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6A4948-3B93-CB97-7184-A4E0E5AEFE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19C38032-C27B-F7C7-4CD3-34A2A9F43A2D}"/>
              </a:ext>
            </a:extLst>
          </p:cNvPr>
          <p:cNvSpPr txBox="1"/>
          <p:nvPr/>
        </p:nvSpPr>
        <p:spPr>
          <a:xfrm>
            <a:off x="4607496" y="44624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Profetas del Antiguo Testamento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F3BF677-6B1F-84CA-DE47-24D4F346F387}"/>
              </a:ext>
            </a:extLst>
          </p:cNvPr>
          <p:cNvSpPr txBox="1"/>
          <p:nvPr/>
        </p:nvSpPr>
        <p:spPr>
          <a:xfrm>
            <a:off x="4607496" y="38407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humanidad de los profetas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2F4ED62-FA75-BB91-0456-49A048370B3B}"/>
              </a:ext>
            </a:extLst>
          </p:cNvPr>
          <p:cNvSpPr txBox="1"/>
          <p:nvPr/>
        </p:nvSpPr>
        <p:spPr>
          <a:xfrm>
            <a:off x="4603035" y="741580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Identificando a los verdaderos profetas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795DB22C-065F-B779-8A91-FE9AC0012E1C}"/>
              </a:ext>
            </a:extLst>
          </p:cNvPr>
          <p:cNvSpPr txBox="1"/>
          <p:nvPr/>
        </p:nvSpPr>
        <p:spPr>
          <a:xfrm>
            <a:off x="179512" y="5308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Jeremías 14:14</a:t>
            </a:r>
          </a:p>
        </p:txBody>
      </p:sp>
      <p:sp>
        <p:nvSpPr>
          <p:cNvPr id="3" name="2 CuadroTexto">
            <a:extLst>
              <a:ext uri="{FF2B5EF4-FFF2-40B4-BE49-F238E27FC236}">
                <a16:creationId xmlns:a16="http://schemas.microsoft.com/office/drawing/2014/main" id="{F319CB9A-93B8-F859-51F2-B47E4D7AF337}"/>
              </a:ext>
            </a:extLst>
          </p:cNvPr>
          <p:cNvSpPr txBox="1"/>
          <p:nvPr/>
        </p:nvSpPr>
        <p:spPr>
          <a:xfrm>
            <a:off x="35497" y="476672"/>
            <a:ext cx="4536503" cy="2251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Me dijo entonces Jehová: Falsamente profetizan los profetas en mi nombre;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no los envié, ni les mandé, ni les hablé;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visión mentirosa, adivinación, vanidad y engaño de su corazón os profetizan.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2343008-CC9D-0A76-DB98-14FB2A33B86B}"/>
              </a:ext>
            </a:extLst>
          </p:cNvPr>
          <p:cNvSpPr txBox="1"/>
          <p:nvPr/>
        </p:nvSpPr>
        <p:spPr>
          <a:xfrm>
            <a:off x="4598574" y="1089240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Funciones de los profetas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1FA8128-F85B-93E5-EEB8-05A7F80E733D}"/>
              </a:ext>
            </a:extLst>
          </p:cNvPr>
          <p:cNvSpPr txBox="1"/>
          <p:nvPr/>
        </p:nvSpPr>
        <p:spPr>
          <a:xfrm>
            <a:off x="4605266" y="1408617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Mujeres profetas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1277600-3D8E-CA44-59C1-3061F186E7B4}"/>
              </a:ext>
            </a:extLst>
          </p:cNvPr>
          <p:cNvSpPr txBox="1"/>
          <p:nvPr/>
        </p:nvSpPr>
        <p:spPr>
          <a:xfrm>
            <a:off x="4621625" y="1759914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Falsos profetas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25BDF48-28D9-B48B-59A2-CA49D379BB1D}"/>
              </a:ext>
            </a:extLst>
          </p:cNvPr>
          <p:cNvSpPr txBox="1"/>
          <p:nvPr/>
        </p:nvSpPr>
        <p:spPr>
          <a:xfrm>
            <a:off x="4603035" y="2115404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¿Es de origen divino?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B2C393A-1D13-B28D-E39A-1DE89C2F8A8F}"/>
              </a:ext>
            </a:extLst>
          </p:cNvPr>
          <p:cNvSpPr txBox="1"/>
          <p:nvPr/>
        </p:nvSpPr>
        <p:spPr>
          <a:xfrm>
            <a:off x="4603035" y="2461174"/>
            <a:ext cx="2245600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9AA6968-AA75-F808-C1D0-3E980EFFF980}"/>
              </a:ext>
            </a:extLst>
          </p:cNvPr>
          <p:cNvSpPr txBox="1"/>
          <p:nvPr/>
        </p:nvSpPr>
        <p:spPr>
          <a:xfrm>
            <a:off x="6848635" y="2454918"/>
            <a:ext cx="22909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47AA7A5-D673-51BF-44B5-D026217B2748}"/>
              </a:ext>
            </a:extLst>
          </p:cNvPr>
          <p:cNvSpPr txBox="1"/>
          <p:nvPr/>
        </p:nvSpPr>
        <p:spPr>
          <a:xfrm>
            <a:off x="4599251" y="2791631"/>
            <a:ext cx="2245600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Micaías</a:t>
            </a:r>
            <a:endParaRPr lang="es-ES" sz="19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57FB2E5-C4AE-CB3F-6CA7-E2881390B30D}"/>
              </a:ext>
            </a:extLst>
          </p:cNvPr>
          <p:cNvSpPr txBox="1"/>
          <p:nvPr/>
        </p:nvSpPr>
        <p:spPr>
          <a:xfrm>
            <a:off x="6844851" y="2785375"/>
            <a:ext cx="22909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400 profetas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B60EB5B-F4E9-882D-51F4-EADF7A7423C7}"/>
              </a:ext>
            </a:extLst>
          </p:cNvPr>
          <p:cNvSpPr txBox="1"/>
          <p:nvPr/>
        </p:nvSpPr>
        <p:spPr>
          <a:xfrm>
            <a:off x="4572000" y="3131083"/>
            <a:ext cx="2245600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Habla lo que Dios dice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16F0922-0883-003F-22AC-17EB2E288ADE}"/>
              </a:ext>
            </a:extLst>
          </p:cNvPr>
          <p:cNvSpPr txBox="1"/>
          <p:nvPr/>
        </p:nvSpPr>
        <p:spPr>
          <a:xfrm>
            <a:off x="6844174" y="3128406"/>
            <a:ext cx="22909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Habla lo que la gente pide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8EA4289-DF44-3445-5990-C10BA21DF036}"/>
              </a:ext>
            </a:extLst>
          </p:cNvPr>
          <p:cNvSpPr txBox="1"/>
          <p:nvPr/>
        </p:nvSpPr>
        <p:spPr>
          <a:xfrm>
            <a:off x="6848319" y="3711514"/>
            <a:ext cx="22909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Sus palabras son inducidas por otros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2449D43-5380-B49E-EFB9-6F8210C1F96A}"/>
              </a:ext>
            </a:extLst>
          </p:cNvPr>
          <p:cNvSpPr txBox="1"/>
          <p:nvPr/>
        </p:nvSpPr>
        <p:spPr>
          <a:xfrm>
            <a:off x="4585287" y="3695900"/>
            <a:ext cx="2245600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Sus palabras son inspiradas por Dios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2B5E3E4D-B554-E7AE-8571-15A81EAE2414}"/>
              </a:ext>
            </a:extLst>
          </p:cNvPr>
          <p:cNvSpPr txBox="1"/>
          <p:nvPr/>
        </p:nvSpPr>
        <p:spPr>
          <a:xfrm>
            <a:off x="4606864" y="4294622"/>
            <a:ext cx="2245600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Frecuentemente son rechazados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08427662-4C4D-F44A-9BF6-CFA5CDD15D0F}"/>
              </a:ext>
            </a:extLst>
          </p:cNvPr>
          <p:cNvSpPr txBox="1"/>
          <p:nvPr/>
        </p:nvSpPr>
        <p:spPr>
          <a:xfrm>
            <a:off x="6853096" y="4852718"/>
            <a:ext cx="22909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menudo lo que dice no se cumple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5DA3DA47-7409-2582-56D7-272379172F18}"/>
              </a:ext>
            </a:extLst>
          </p:cNvPr>
          <p:cNvSpPr txBox="1"/>
          <p:nvPr/>
        </p:nvSpPr>
        <p:spPr>
          <a:xfrm>
            <a:off x="4599251" y="4862116"/>
            <a:ext cx="2245600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 que dicen se cumple</a:t>
            </a:r>
          </a:p>
        </p:txBody>
      </p:sp>
      <p:sp>
        <p:nvSpPr>
          <p:cNvPr id="7" name="1 CuadroTexto">
            <a:extLst>
              <a:ext uri="{FF2B5EF4-FFF2-40B4-BE49-F238E27FC236}">
                <a16:creationId xmlns:a16="http://schemas.microsoft.com/office/drawing/2014/main" id="{A55AE215-5C56-B8FB-337C-95DA90087905}"/>
              </a:ext>
            </a:extLst>
          </p:cNvPr>
          <p:cNvSpPr txBox="1"/>
          <p:nvPr/>
        </p:nvSpPr>
        <p:spPr>
          <a:xfrm>
            <a:off x="179511" y="2586970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Jeremías 23:13, 14</a:t>
            </a:r>
          </a:p>
        </p:txBody>
      </p:sp>
      <p:sp>
        <p:nvSpPr>
          <p:cNvPr id="9" name="2 CuadroTexto">
            <a:extLst>
              <a:ext uri="{FF2B5EF4-FFF2-40B4-BE49-F238E27FC236}">
                <a16:creationId xmlns:a16="http://schemas.microsoft.com/office/drawing/2014/main" id="{37805006-9952-916A-335D-B44D0F5CACEF}"/>
              </a:ext>
            </a:extLst>
          </p:cNvPr>
          <p:cNvSpPr txBox="1"/>
          <p:nvPr/>
        </p:nvSpPr>
        <p:spPr>
          <a:xfrm>
            <a:off x="35496" y="3115180"/>
            <a:ext cx="4536503" cy="34821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En los profetas de Samaria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he visto desatinos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;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profetizaban en nombre de Baal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, e hicieron errar a mi pueblo de Israel.</a:t>
            </a:r>
            <a:r>
              <a:rPr lang="es-ES" sz="2400" dirty="0">
                <a:latin typeface="Calibri"/>
              </a:rPr>
              <a:t> Y en los profetas de Jerusalén he visto torpezas; cometían adulterios, y andaban en mentiras, y fortalecían las manos de los malos, para que ninguno se convirtiese de su maldad; me fueron todos ellos como Sodoma, y sus moradores como Gomorra. 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6DD90706-954E-D6F8-67E6-461FBDF9F2B0}"/>
              </a:ext>
            </a:extLst>
          </p:cNvPr>
          <p:cNvCxnSpPr>
            <a:cxnSpLocks/>
          </p:cNvCxnSpPr>
          <p:nvPr/>
        </p:nvCxnSpPr>
        <p:spPr>
          <a:xfrm>
            <a:off x="1475656" y="3932569"/>
            <a:ext cx="5616624" cy="31596"/>
          </a:xfrm>
          <a:prstGeom prst="straightConnector1">
            <a:avLst/>
          </a:prstGeom>
          <a:ln w="762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39D522A2-05BE-FCBC-9FA7-A3B53C8AAF32}"/>
              </a:ext>
            </a:extLst>
          </p:cNvPr>
          <p:cNvSpPr txBox="1"/>
          <p:nvPr/>
        </p:nvSpPr>
        <p:spPr>
          <a:xfrm>
            <a:off x="6842779" y="4286927"/>
            <a:ext cx="22909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Son aceptados fácilmente</a:t>
            </a:r>
          </a:p>
        </p:txBody>
      </p:sp>
    </p:spTree>
    <p:extLst>
      <p:ext uri="{BB962C8B-B14F-4D97-AF65-F5344CB8AC3E}">
        <p14:creationId xmlns:p14="http://schemas.microsoft.com/office/powerpoint/2010/main" val="3345908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74A1FA-B807-0D77-304F-CD96F97D58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78520DED-BAE7-82EF-A058-1DA254C0CC0C}"/>
              </a:ext>
            </a:extLst>
          </p:cNvPr>
          <p:cNvSpPr txBox="1"/>
          <p:nvPr/>
        </p:nvSpPr>
        <p:spPr>
          <a:xfrm>
            <a:off x="4607496" y="44624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Profetas del Antiguo Testamento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093F5B2-508A-991C-E53F-D3C70941A675}"/>
              </a:ext>
            </a:extLst>
          </p:cNvPr>
          <p:cNvSpPr txBox="1"/>
          <p:nvPr/>
        </p:nvSpPr>
        <p:spPr>
          <a:xfrm>
            <a:off x="4607496" y="38407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humanidad de los profetas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8A1585F-362E-7A21-BD2B-36672F5687E2}"/>
              </a:ext>
            </a:extLst>
          </p:cNvPr>
          <p:cNvSpPr txBox="1"/>
          <p:nvPr/>
        </p:nvSpPr>
        <p:spPr>
          <a:xfrm>
            <a:off x="4603035" y="741580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Identificando a los verdaderos profetas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77099BB8-66A3-1BBF-B0F8-B357BE7144B2}"/>
              </a:ext>
            </a:extLst>
          </p:cNvPr>
          <p:cNvSpPr txBox="1"/>
          <p:nvPr/>
        </p:nvSpPr>
        <p:spPr>
          <a:xfrm>
            <a:off x="179512" y="5308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Jeremías 14:14</a:t>
            </a:r>
          </a:p>
        </p:txBody>
      </p:sp>
      <p:sp>
        <p:nvSpPr>
          <p:cNvPr id="3" name="2 CuadroTexto">
            <a:extLst>
              <a:ext uri="{FF2B5EF4-FFF2-40B4-BE49-F238E27FC236}">
                <a16:creationId xmlns:a16="http://schemas.microsoft.com/office/drawing/2014/main" id="{32D17650-7634-0287-18C4-BFED9B861396}"/>
              </a:ext>
            </a:extLst>
          </p:cNvPr>
          <p:cNvSpPr txBox="1"/>
          <p:nvPr/>
        </p:nvSpPr>
        <p:spPr>
          <a:xfrm>
            <a:off x="35497" y="476672"/>
            <a:ext cx="4536503" cy="2251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Me dijo entonces Jehová: Falsamente profetizan los profetas en mi nombre;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no los envié, ni les mandé, ni les hablé;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visión mentirosa, adivinación, vanidad y engaño de su corazón os profetizan.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02950FC-8B0A-E2CA-4A26-AAC672DFA498}"/>
              </a:ext>
            </a:extLst>
          </p:cNvPr>
          <p:cNvSpPr txBox="1"/>
          <p:nvPr/>
        </p:nvSpPr>
        <p:spPr>
          <a:xfrm>
            <a:off x="4598574" y="1089240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Funciones de los profetas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686DF12-51DA-4A5C-69E7-C272F3AE5A21}"/>
              </a:ext>
            </a:extLst>
          </p:cNvPr>
          <p:cNvSpPr txBox="1"/>
          <p:nvPr/>
        </p:nvSpPr>
        <p:spPr>
          <a:xfrm>
            <a:off x="4605266" y="1408617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Mujeres profetas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E6E81ED-3A28-D490-7F8E-FF96247411CE}"/>
              </a:ext>
            </a:extLst>
          </p:cNvPr>
          <p:cNvSpPr txBox="1"/>
          <p:nvPr/>
        </p:nvSpPr>
        <p:spPr>
          <a:xfrm>
            <a:off x="4621625" y="1759914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Falsos profetas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E6E19A4-E699-7626-841B-D689246D259E}"/>
              </a:ext>
            </a:extLst>
          </p:cNvPr>
          <p:cNvSpPr txBox="1"/>
          <p:nvPr/>
        </p:nvSpPr>
        <p:spPr>
          <a:xfrm>
            <a:off x="4603035" y="2115404"/>
            <a:ext cx="45365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¿Es de origen divino?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4C4831A-F6C3-DCFA-33A2-A24B198F36FB}"/>
              </a:ext>
            </a:extLst>
          </p:cNvPr>
          <p:cNvSpPr txBox="1"/>
          <p:nvPr/>
        </p:nvSpPr>
        <p:spPr>
          <a:xfrm>
            <a:off x="4603035" y="2461174"/>
            <a:ext cx="2245600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F961348-10DE-2C42-4F90-12FFA1C55006}"/>
              </a:ext>
            </a:extLst>
          </p:cNvPr>
          <p:cNvSpPr txBox="1"/>
          <p:nvPr/>
        </p:nvSpPr>
        <p:spPr>
          <a:xfrm>
            <a:off x="6848635" y="2454918"/>
            <a:ext cx="2290904" cy="339452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0149AE4-8955-BFDA-6906-ED70DCCE1956}"/>
              </a:ext>
            </a:extLst>
          </p:cNvPr>
          <p:cNvSpPr txBox="1"/>
          <p:nvPr/>
        </p:nvSpPr>
        <p:spPr>
          <a:xfrm>
            <a:off x="4599251" y="2791631"/>
            <a:ext cx="2245600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Micaías</a:t>
            </a:r>
            <a:endParaRPr lang="es-ES" sz="19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4BEA26A-2864-0A50-A54A-08E75E722A0F}"/>
              </a:ext>
            </a:extLst>
          </p:cNvPr>
          <p:cNvSpPr txBox="1"/>
          <p:nvPr/>
        </p:nvSpPr>
        <p:spPr>
          <a:xfrm>
            <a:off x="6844851" y="2785375"/>
            <a:ext cx="2290904" cy="339452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400 profetas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8226759-BDFA-64CA-3733-D8F15538B5FF}"/>
              </a:ext>
            </a:extLst>
          </p:cNvPr>
          <p:cNvSpPr txBox="1"/>
          <p:nvPr/>
        </p:nvSpPr>
        <p:spPr>
          <a:xfrm>
            <a:off x="4572000" y="3131083"/>
            <a:ext cx="2245600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Habla lo que Dios dice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81CACB6-44CE-A3EE-B97B-9B99F64E77FA}"/>
              </a:ext>
            </a:extLst>
          </p:cNvPr>
          <p:cNvSpPr txBox="1"/>
          <p:nvPr/>
        </p:nvSpPr>
        <p:spPr>
          <a:xfrm>
            <a:off x="6844174" y="3128406"/>
            <a:ext cx="22909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Habla lo que la gente pide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A6C370B-5208-F7B6-EC3D-0CA6991EDD83}"/>
              </a:ext>
            </a:extLst>
          </p:cNvPr>
          <p:cNvSpPr txBox="1"/>
          <p:nvPr/>
        </p:nvSpPr>
        <p:spPr>
          <a:xfrm>
            <a:off x="6848319" y="3711514"/>
            <a:ext cx="22909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Sus palabras son inducidas por otros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168A5E6F-2FAC-E18E-5101-EACD0C5BD6F6}"/>
              </a:ext>
            </a:extLst>
          </p:cNvPr>
          <p:cNvSpPr txBox="1"/>
          <p:nvPr/>
        </p:nvSpPr>
        <p:spPr>
          <a:xfrm>
            <a:off x="4585287" y="3695900"/>
            <a:ext cx="2245600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Sus palabras son inspiradas por Dios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4302CF49-6B0E-F205-7E27-1F1CBC321BCC}"/>
              </a:ext>
            </a:extLst>
          </p:cNvPr>
          <p:cNvSpPr txBox="1"/>
          <p:nvPr/>
        </p:nvSpPr>
        <p:spPr>
          <a:xfrm>
            <a:off x="4606864" y="4294622"/>
            <a:ext cx="2245600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Frecuentemente son rechazados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EA49A8AC-8FF9-2286-0840-A89818291057}"/>
              </a:ext>
            </a:extLst>
          </p:cNvPr>
          <p:cNvSpPr txBox="1"/>
          <p:nvPr/>
        </p:nvSpPr>
        <p:spPr>
          <a:xfrm>
            <a:off x="6853096" y="4852718"/>
            <a:ext cx="22909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menudo lo que dice no se cumple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E58E8115-22C0-B1AC-3467-48715D388AB7}"/>
              </a:ext>
            </a:extLst>
          </p:cNvPr>
          <p:cNvSpPr txBox="1"/>
          <p:nvPr/>
        </p:nvSpPr>
        <p:spPr>
          <a:xfrm>
            <a:off x="4599251" y="4862116"/>
            <a:ext cx="2245600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 que dicen se cumple</a:t>
            </a:r>
          </a:p>
        </p:txBody>
      </p:sp>
      <p:sp>
        <p:nvSpPr>
          <p:cNvPr id="7" name="1 CuadroTexto">
            <a:extLst>
              <a:ext uri="{FF2B5EF4-FFF2-40B4-BE49-F238E27FC236}">
                <a16:creationId xmlns:a16="http://schemas.microsoft.com/office/drawing/2014/main" id="{DD565814-9E34-B0B4-8FF5-AE9CC2AEAABC}"/>
              </a:ext>
            </a:extLst>
          </p:cNvPr>
          <p:cNvSpPr txBox="1"/>
          <p:nvPr/>
        </p:nvSpPr>
        <p:spPr>
          <a:xfrm>
            <a:off x="179511" y="2586970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Jeremías 23:13, 14</a:t>
            </a:r>
          </a:p>
        </p:txBody>
      </p:sp>
      <p:sp>
        <p:nvSpPr>
          <p:cNvPr id="9" name="2 CuadroTexto">
            <a:extLst>
              <a:ext uri="{FF2B5EF4-FFF2-40B4-BE49-F238E27FC236}">
                <a16:creationId xmlns:a16="http://schemas.microsoft.com/office/drawing/2014/main" id="{24BD5E72-F9C7-F4CF-9602-E126461FC546}"/>
              </a:ext>
            </a:extLst>
          </p:cNvPr>
          <p:cNvSpPr txBox="1"/>
          <p:nvPr/>
        </p:nvSpPr>
        <p:spPr>
          <a:xfrm>
            <a:off x="35496" y="3115180"/>
            <a:ext cx="4536503" cy="34821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En los profetas de Samaria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he visto desatinos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; </a:t>
            </a:r>
            <a:r>
              <a:rPr lang="es-ES" sz="2400" u="sng" dirty="0">
                <a:solidFill>
                  <a:srgbClr val="00B0F0"/>
                </a:solidFill>
                <a:latin typeface="Calibri"/>
              </a:rPr>
              <a:t>profetizaban en nombre de Baal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, e hicieron errar a mi pueblo de Israel.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Y en los profetas de Jerusalén </a:t>
            </a:r>
            <a:r>
              <a:rPr lang="es-ES" sz="2400" u="sng" dirty="0">
                <a:solidFill>
                  <a:srgbClr val="FFFF00"/>
                </a:solidFill>
                <a:latin typeface="Calibri"/>
              </a:rPr>
              <a:t>he visto torpezas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; cometían adulterios, y andaban en mentiras, y fortalecían las manos de los malos, para que ninguno se convirtiese de su maldad;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me fueron todos ellos como Sodoma, y sus moradores como Gomorra. 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2E9DAD6B-788A-7564-F4A4-7A6C0C807905}"/>
              </a:ext>
            </a:extLst>
          </p:cNvPr>
          <p:cNvCxnSpPr>
            <a:cxnSpLocks/>
          </p:cNvCxnSpPr>
          <p:nvPr/>
        </p:nvCxnSpPr>
        <p:spPr>
          <a:xfrm>
            <a:off x="1475656" y="3932569"/>
            <a:ext cx="5616624" cy="31596"/>
          </a:xfrm>
          <a:prstGeom prst="straightConnector1">
            <a:avLst/>
          </a:prstGeom>
          <a:ln w="762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2410E6EA-4807-C741-D2B8-A9C49507CD81}"/>
              </a:ext>
            </a:extLst>
          </p:cNvPr>
          <p:cNvSpPr txBox="1"/>
          <p:nvPr/>
        </p:nvSpPr>
        <p:spPr>
          <a:xfrm>
            <a:off x="6842779" y="4286927"/>
            <a:ext cx="229090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Son aceptados fácilmente</a:t>
            </a:r>
          </a:p>
        </p:txBody>
      </p:sp>
    </p:spTree>
    <p:extLst>
      <p:ext uri="{BB962C8B-B14F-4D97-AF65-F5344CB8AC3E}">
        <p14:creationId xmlns:p14="http://schemas.microsoft.com/office/powerpoint/2010/main" val="282490080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C9C5EC-137E-2049-9525-193FB8C51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CE600064-D346-EA98-88D1-39EAD916A7EA}"/>
              </a:ext>
            </a:extLst>
          </p:cNvPr>
          <p:cNvSpPr txBox="1"/>
          <p:nvPr/>
        </p:nvSpPr>
        <p:spPr>
          <a:xfrm>
            <a:off x="4607496" y="44624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Profetas del Antiguo Testamento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E999DDA-C9CE-A1A3-81C1-F544019F6577}"/>
              </a:ext>
            </a:extLst>
          </p:cNvPr>
          <p:cNvSpPr txBox="1"/>
          <p:nvPr/>
        </p:nvSpPr>
        <p:spPr>
          <a:xfrm>
            <a:off x="4607496" y="38407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humanidad de los profetas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AC725DD-10DE-A4C8-2072-4036A32F72D2}"/>
              </a:ext>
            </a:extLst>
          </p:cNvPr>
          <p:cNvSpPr txBox="1"/>
          <p:nvPr/>
        </p:nvSpPr>
        <p:spPr>
          <a:xfrm>
            <a:off x="4603035" y="741580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Identificando a los verdaderos profetas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9A691596-14CD-CD3D-C4A2-24067A367D62}"/>
              </a:ext>
            </a:extLst>
          </p:cNvPr>
          <p:cNvSpPr txBox="1"/>
          <p:nvPr/>
        </p:nvSpPr>
        <p:spPr>
          <a:xfrm>
            <a:off x="179512" y="5308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2 Crónicas 20:20</a:t>
            </a:r>
          </a:p>
        </p:txBody>
      </p:sp>
      <p:sp>
        <p:nvSpPr>
          <p:cNvPr id="3" name="2 CuadroTexto">
            <a:extLst>
              <a:ext uri="{FF2B5EF4-FFF2-40B4-BE49-F238E27FC236}">
                <a16:creationId xmlns:a16="http://schemas.microsoft.com/office/drawing/2014/main" id="{7D47F21E-9185-0820-ECC2-384AD729B7E4}"/>
              </a:ext>
            </a:extLst>
          </p:cNvPr>
          <p:cNvSpPr txBox="1"/>
          <p:nvPr/>
        </p:nvSpPr>
        <p:spPr>
          <a:xfrm>
            <a:off x="35497" y="490373"/>
            <a:ext cx="4536503" cy="25588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latin typeface="Calibri"/>
              </a:rPr>
              <a:t>Y cuando se levantaron por la mañana, salieron por el desierto de Tecoa. Y mientras ellos salían, Josafat estando en pie, dijo: </a:t>
            </a:r>
            <a:r>
              <a:rPr lang="es-ES" sz="2400" dirty="0" err="1">
                <a:latin typeface="Calibri"/>
              </a:rPr>
              <a:t>Oidme</a:t>
            </a:r>
            <a:r>
              <a:rPr lang="es-ES" sz="2400" dirty="0">
                <a:latin typeface="Calibri"/>
              </a:rPr>
              <a:t>, Judá y moradores de Jerusalén. Creed en Jehová vuestro Dios, y estaréis seguros; creed a sus profetas, y seréis prosperados.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F2298FA-302D-4EE6-D51D-25497F408798}"/>
              </a:ext>
            </a:extLst>
          </p:cNvPr>
          <p:cNvSpPr txBox="1"/>
          <p:nvPr/>
        </p:nvSpPr>
        <p:spPr>
          <a:xfrm>
            <a:off x="4598574" y="1089240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Funciones de los profetas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274611-3E1D-A860-182F-F799CE5CC0D7}"/>
              </a:ext>
            </a:extLst>
          </p:cNvPr>
          <p:cNvSpPr txBox="1"/>
          <p:nvPr/>
        </p:nvSpPr>
        <p:spPr>
          <a:xfrm>
            <a:off x="4605266" y="1408617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Mujeres profetas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490B28E-AE93-4CFC-5C49-E6DFFC39D356}"/>
              </a:ext>
            </a:extLst>
          </p:cNvPr>
          <p:cNvSpPr txBox="1"/>
          <p:nvPr/>
        </p:nvSpPr>
        <p:spPr>
          <a:xfrm>
            <a:off x="4621625" y="1759914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Falsos profetas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009E7FD-A64C-0C67-36CA-3F754A035B11}"/>
              </a:ext>
            </a:extLst>
          </p:cNvPr>
          <p:cNvSpPr txBox="1"/>
          <p:nvPr/>
        </p:nvSpPr>
        <p:spPr>
          <a:xfrm>
            <a:off x="4621625" y="2080072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Imperfectos pero dispuestos</a:t>
            </a:r>
          </a:p>
        </p:txBody>
      </p:sp>
    </p:spTree>
    <p:extLst>
      <p:ext uri="{BB962C8B-B14F-4D97-AF65-F5344CB8AC3E}">
        <p14:creationId xmlns:p14="http://schemas.microsoft.com/office/powerpoint/2010/main" val="3029934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10" grpId="0" animBg="1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724C53-F1E1-B117-C8AF-03096A24D2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D833658D-8F68-2193-7EB3-BC26B6C7AF50}"/>
              </a:ext>
            </a:extLst>
          </p:cNvPr>
          <p:cNvSpPr txBox="1"/>
          <p:nvPr/>
        </p:nvSpPr>
        <p:spPr>
          <a:xfrm>
            <a:off x="4607496" y="44624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Profetas del Antiguo Testamento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17BFC43-E4EC-82ED-2837-EE5E30B33361}"/>
              </a:ext>
            </a:extLst>
          </p:cNvPr>
          <p:cNvSpPr txBox="1"/>
          <p:nvPr/>
        </p:nvSpPr>
        <p:spPr>
          <a:xfrm>
            <a:off x="4607496" y="38407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humanidad de los profetas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3040A36-749C-953E-D2E3-2B6A2B4F3D09}"/>
              </a:ext>
            </a:extLst>
          </p:cNvPr>
          <p:cNvSpPr txBox="1"/>
          <p:nvPr/>
        </p:nvSpPr>
        <p:spPr>
          <a:xfrm>
            <a:off x="4603035" y="741580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Identificando a los verdaderos profetas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909A13F2-506D-4A31-A0BE-B7E8B2C35FB3}"/>
              </a:ext>
            </a:extLst>
          </p:cNvPr>
          <p:cNvSpPr txBox="1"/>
          <p:nvPr/>
        </p:nvSpPr>
        <p:spPr>
          <a:xfrm>
            <a:off x="179512" y="5308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2 Crónicas 20:20</a:t>
            </a:r>
          </a:p>
        </p:txBody>
      </p:sp>
      <p:sp>
        <p:nvSpPr>
          <p:cNvPr id="3" name="2 CuadroTexto">
            <a:extLst>
              <a:ext uri="{FF2B5EF4-FFF2-40B4-BE49-F238E27FC236}">
                <a16:creationId xmlns:a16="http://schemas.microsoft.com/office/drawing/2014/main" id="{C2F06174-190B-F959-2C99-18B6C07C64E5}"/>
              </a:ext>
            </a:extLst>
          </p:cNvPr>
          <p:cNvSpPr txBox="1"/>
          <p:nvPr/>
        </p:nvSpPr>
        <p:spPr>
          <a:xfrm>
            <a:off x="35497" y="490373"/>
            <a:ext cx="4536503" cy="25588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cuando se levantaron por la mañana, salieron por el desierto de Tecoa. Y mientras ellos salían, Josafat estando en pie, dijo: </a:t>
            </a:r>
            <a:r>
              <a:rPr lang="es-ES" sz="2400" dirty="0" err="1">
                <a:latin typeface="Calibri"/>
              </a:rPr>
              <a:t>Oidme</a:t>
            </a:r>
            <a:r>
              <a:rPr lang="es-ES" sz="2400" dirty="0">
                <a:latin typeface="Calibri"/>
              </a:rPr>
              <a:t>, Judá y moradores de Jerusalén. Creed en Jehová vuestro Dios, y estaréis seguros; creed a sus profetas, y seréis prosperados.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843106B-DCC1-49FE-9FBB-1D35AA3A7BBA}"/>
              </a:ext>
            </a:extLst>
          </p:cNvPr>
          <p:cNvSpPr txBox="1"/>
          <p:nvPr/>
        </p:nvSpPr>
        <p:spPr>
          <a:xfrm>
            <a:off x="4598574" y="1089240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Funciones de los profetas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52BA095-EC5C-124D-B710-7CBE368CB9A7}"/>
              </a:ext>
            </a:extLst>
          </p:cNvPr>
          <p:cNvSpPr txBox="1"/>
          <p:nvPr/>
        </p:nvSpPr>
        <p:spPr>
          <a:xfrm>
            <a:off x="4605266" y="1408617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Mujeres profetas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05D87A5-D918-B141-9B37-E30689D5DE70}"/>
              </a:ext>
            </a:extLst>
          </p:cNvPr>
          <p:cNvSpPr txBox="1"/>
          <p:nvPr/>
        </p:nvSpPr>
        <p:spPr>
          <a:xfrm>
            <a:off x="4621625" y="1759914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Falsos profetas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690ED7F-50EB-6FED-71F0-FE77C979A2E7}"/>
              </a:ext>
            </a:extLst>
          </p:cNvPr>
          <p:cNvSpPr txBox="1"/>
          <p:nvPr/>
        </p:nvSpPr>
        <p:spPr>
          <a:xfrm>
            <a:off x="4621625" y="2080072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Imperfectos pero dispuestos</a:t>
            </a:r>
          </a:p>
        </p:txBody>
      </p:sp>
    </p:spTree>
    <p:extLst>
      <p:ext uri="{BB962C8B-B14F-4D97-AF65-F5344CB8AC3E}">
        <p14:creationId xmlns:p14="http://schemas.microsoft.com/office/powerpoint/2010/main" val="3490211183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77FFEF-2406-49C6-5CB7-1B86926A2B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EC4F1641-05AC-60FE-3E96-3FB2FDA9E100}"/>
              </a:ext>
            </a:extLst>
          </p:cNvPr>
          <p:cNvSpPr txBox="1"/>
          <p:nvPr/>
        </p:nvSpPr>
        <p:spPr>
          <a:xfrm>
            <a:off x="4607496" y="44624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Profetas del Antiguo Testamento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19FDB1F-C5FF-3E93-3802-F553604F34D6}"/>
              </a:ext>
            </a:extLst>
          </p:cNvPr>
          <p:cNvSpPr txBox="1"/>
          <p:nvPr/>
        </p:nvSpPr>
        <p:spPr>
          <a:xfrm>
            <a:off x="4607496" y="38407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humanidad de los profetas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D1CEED9-A3D7-871D-285A-D60BAA6FDDD0}"/>
              </a:ext>
            </a:extLst>
          </p:cNvPr>
          <p:cNvSpPr txBox="1"/>
          <p:nvPr/>
        </p:nvSpPr>
        <p:spPr>
          <a:xfrm>
            <a:off x="4603035" y="741580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Identificando a los verdaderos profetas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E4A24FCB-6BDB-5260-CC3F-615BA9761726}"/>
              </a:ext>
            </a:extLst>
          </p:cNvPr>
          <p:cNvSpPr txBox="1"/>
          <p:nvPr/>
        </p:nvSpPr>
        <p:spPr>
          <a:xfrm>
            <a:off x="179512" y="5308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2 Crónicas 20:20</a:t>
            </a:r>
          </a:p>
        </p:txBody>
      </p:sp>
      <p:sp>
        <p:nvSpPr>
          <p:cNvPr id="3" name="2 CuadroTexto">
            <a:extLst>
              <a:ext uri="{FF2B5EF4-FFF2-40B4-BE49-F238E27FC236}">
                <a16:creationId xmlns:a16="http://schemas.microsoft.com/office/drawing/2014/main" id="{E962BB92-C752-83E9-6B86-B38454A1A055}"/>
              </a:ext>
            </a:extLst>
          </p:cNvPr>
          <p:cNvSpPr txBox="1"/>
          <p:nvPr/>
        </p:nvSpPr>
        <p:spPr>
          <a:xfrm>
            <a:off x="35497" y="490373"/>
            <a:ext cx="4536503" cy="25588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cuando se levantaron por la mañana, salieron por el desierto de Tecoa. Y mientras ellos salían, Josafat estando en pie, dijo: </a:t>
            </a:r>
            <a:r>
              <a:rPr lang="es-ES" sz="2400" dirty="0" err="1">
                <a:solidFill>
                  <a:srgbClr val="00B0F0"/>
                </a:solidFill>
                <a:latin typeface="Calibri"/>
              </a:rPr>
              <a:t>Oidme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, Judá y moradores de Jerusalén. </a:t>
            </a:r>
            <a:r>
              <a:rPr lang="es-ES" sz="2400" dirty="0">
                <a:latin typeface="Calibri"/>
              </a:rPr>
              <a:t>Creed en Jehová vuestro Dios, y estaréis seguros; creed a sus profetas, y seréis prosperados.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5B5F692-5E72-4CCD-B3F9-ABC93179C696}"/>
              </a:ext>
            </a:extLst>
          </p:cNvPr>
          <p:cNvSpPr txBox="1"/>
          <p:nvPr/>
        </p:nvSpPr>
        <p:spPr>
          <a:xfrm>
            <a:off x="4598574" y="1089240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Funciones de los profetas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10CFBFF-89F9-58F5-527E-BCD8E8D048B4}"/>
              </a:ext>
            </a:extLst>
          </p:cNvPr>
          <p:cNvSpPr txBox="1"/>
          <p:nvPr/>
        </p:nvSpPr>
        <p:spPr>
          <a:xfrm>
            <a:off x="4605266" y="1408617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Mujeres profetas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3A110CD-C1AA-1E0B-D0C0-DF64C48E7EB1}"/>
              </a:ext>
            </a:extLst>
          </p:cNvPr>
          <p:cNvSpPr txBox="1"/>
          <p:nvPr/>
        </p:nvSpPr>
        <p:spPr>
          <a:xfrm>
            <a:off x="4621625" y="1759914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Falsos profetas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D78D54A-7703-432D-C068-C1723F9383E2}"/>
              </a:ext>
            </a:extLst>
          </p:cNvPr>
          <p:cNvSpPr txBox="1"/>
          <p:nvPr/>
        </p:nvSpPr>
        <p:spPr>
          <a:xfrm>
            <a:off x="4621625" y="2080072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Imperfectos pero dispuestos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91AA68A-2D3B-F7BE-CCE8-33B2B01996C4}"/>
              </a:ext>
            </a:extLst>
          </p:cNvPr>
          <p:cNvSpPr txBox="1"/>
          <p:nvPr/>
        </p:nvSpPr>
        <p:spPr>
          <a:xfrm>
            <a:off x="4621625" y="2400230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mensaje </a:t>
            </a:r>
            <a:r>
              <a:rPr lang="es-ES" sz="1900" b="1" dirty="0">
                <a:solidFill>
                  <a:srgbClr val="C3F4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→ crean en Dios → seguridad → crean a sus profetas →prosperidad</a:t>
            </a:r>
          </a:p>
        </p:txBody>
      </p:sp>
    </p:spTree>
    <p:extLst>
      <p:ext uri="{BB962C8B-B14F-4D97-AF65-F5344CB8AC3E}">
        <p14:creationId xmlns:p14="http://schemas.microsoft.com/office/powerpoint/2010/main" val="1426759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2C8AAF-F9B2-E463-2251-2CD3D8077D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8AA07E75-C1F6-28B1-3007-69F7E817192B}"/>
              </a:ext>
            </a:extLst>
          </p:cNvPr>
          <p:cNvSpPr txBox="1"/>
          <p:nvPr/>
        </p:nvSpPr>
        <p:spPr>
          <a:xfrm>
            <a:off x="4607496" y="44624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Profetas del Antiguo Testamento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926886F-AC6F-CBEB-1757-0020EA47F15A}"/>
              </a:ext>
            </a:extLst>
          </p:cNvPr>
          <p:cNvSpPr txBox="1"/>
          <p:nvPr/>
        </p:nvSpPr>
        <p:spPr>
          <a:xfrm>
            <a:off x="4607496" y="38407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humanidad de los profetas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1F786FC-0222-FC0F-1752-F3232855CDBC}"/>
              </a:ext>
            </a:extLst>
          </p:cNvPr>
          <p:cNvSpPr txBox="1"/>
          <p:nvPr/>
        </p:nvSpPr>
        <p:spPr>
          <a:xfrm>
            <a:off x="4603035" y="741580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Identificando a los verdaderos profetas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D29E454A-6419-2280-F556-7200374BF0F8}"/>
              </a:ext>
            </a:extLst>
          </p:cNvPr>
          <p:cNvSpPr txBox="1"/>
          <p:nvPr/>
        </p:nvSpPr>
        <p:spPr>
          <a:xfrm>
            <a:off x="179512" y="5308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2 Crónicas 20:20</a:t>
            </a:r>
          </a:p>
        </p:txBody>
      </p:sp>
      <p:sp>
        <p:nvSpPr>
          <p:cNvPr id="3" name="2 CuadroTexto">
            <a:extLst>
              <a:ext uri="{FF2B5EF4-FFF2-40B4-BE49-F238E27FC236}">
                <a16:creationId xmlns:a16="http://schemas.microsoft.com/office/drawing/2014/main" id="{DBBA463A-1D31-E959-B3B1-42D0BC33F523}"/>
              </a:ext>
            </a:extLst>
          </p:cNvPr>
          <p:cNvSpPr txBox="1"/>
          <p:nvPr/>
        </p:nvSpPr>
        <p:spPr>
          <a:xfrm>
            <a:off x="35497" y="490373"/>
            <a:ext cx="4536503" cy="25588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cuando se levantaron por la mañana, salieron por el desierto de Tecoa. Y mientras ellos salían, Josafat estando en pie, dijo: </a:t>
            </a:r>
            <a:r>
              <a:rPr lang="es-ES" sz="2400" dirty="0" err="1">
                <a:solidFill>
                  <a:srgbClr val="00B0F0"/>
                </a:solidFill>
                <a:latin typeface="Calibri"/>
              </a:rPr>
              <a:t>Oidme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, Judá y moradores de Jerusalén.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Creed en Jehová vuestro Dios</a:t>
            </a:r>
            <a:r>
              <a:rPr lang="es-ES" sz="2400" dirty="0">
                <a:latin typeface="Calibri"/>
              </a:rPr>
              <a:t>, y estaréis seguros; creed a sus profetas, y seréis prosperados.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4783363-8D7A-DB88-1497-CF4B97C60307}"/>
              </a:ext>
            </a:extLst>
          </p:cNvPr>
          <p:cNvSpPr txBox="1"/>
          <p:nvPr/>
        </p:nvSpPr>
        <p:spPr>
          <a:xfrm>
            <a:off x="4598574" y="1089240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Funciones de los profetas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8441D17-FBBB-448C-BF23-0D19A9B721FD}"/>
              </a:ext>
            </a:extLst>
          </p:cNvPr>
          <p:cNvSpPr txBox="1"/>
          <p:nvPr/>
        </p:nvSpPr>
        <p:spPr>
          <a:xfrm>
            <a:off x="4605266" y="1408617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Mujeres profetas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4264E02-4098-CF32-789B-03DA6BF74C8D}"/>
              </a:ext>
            </a:extLst>
          </p:cNvPr>
          <p:cNvSpPr txBox="1"/>
          <p:nvPr/>
        </p:nvSpPr>
        <p:spPr>
          <a:xfrm>
            <a:off x="4621625" y="1759914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Falsos profetas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BEDC2E6-A67E-7C39-F724-D7DAA1C4B126}"/>
              </a:ext>
            </a:extLst>
          </p:cNvPr>
          <p:cNvSpPr txBox="1"/>
          <p:nvPr/>
        </p:nvSpPr>
        <p:spPr>
          <a:xfrm>
            <a:off x="4621625" y="2080072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Imperfectos pero dispuestos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3E7A63B-FE9D-DFF5-6208-DE24E0048C36}"/>
              </a:ext>
            </a:extLst>
          </p:cNvPr>
          <p:cNvSpPr txBox="1"/>
          <p:nvPr/>
        </p:nvSpPr>
        <p:spPr>
          <a:xfrm>
            <a:off x="4621625" y="2400230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mensaje </a:t>
            </a:r>
            <a:r>
              <a:rPr lang="es-ES" sz="1900" b="1" dirty="0">
                <a:solidFill>
                  <a:srgbClr val="C3F4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→ crean en Dios → seguridad → crean a sus profetas →prosperidad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FC3CDB-CDBB-C184-DDE7-9AAFC178B27C}"/>
              </a:ext>
            </a:extLst>
          </p:cNvPr>
          <p:cNvSpPr txBox="1"/>
          <p:nvPr/>
        </p:nvSpPr>
        <p:spPr>
          <a:xfrm>
            <a:off x="4620320" y="2400230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mensaje → crean en Dios </a:t>
            </a:r>
            <a:r>
              <a:rPr lang="es-ES" sz="1900" b="1" dirty="0">
                <a:solidFill>
                  <a:srgbClr val="C3F4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→ seguridad → crean a sus profetas →prosperidad</a:t>
            </a:r>
          </a:p>
        </p:txBody>
      </p:sp>
    </p:spTree>
    <p:extLst>
      <p:ext uri="{BB962C8B-B14F-4D97-AF65-F5344CB8AC3E}">
        <p14:creationId xmlns:p14="http://schemas.microsoft.com/office/powerpoint/2010/main" val="843275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F489C2-38F7-3EBB-FF9A-814E665976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DB8ED5A7-AF61-C6CF-DE4C-3A7F67C78B4E}"/>
              </a:ext>
            </a:extLst>
          </p:cNvPr>
          <p:cNvSpPr txBox="1"/>
          <p:nvPr/>
        </p:nvSpPr>
        <p:spPr>
          <a:xfrm>
            <a:off x="4607496" y="44624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Profetas del Antiguo Testamento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99ACDE8-F301-B349-CD33-E322215EC84C}"/>
              </a:ext>
            </a:extLst>
          </p:cNvPr>
          <p:cNvSpPr txBox="1"/>
          <p:nvPr/>
        </p:nvSpPr>
        <p:spPr>
          <a:xfrm>
            <a:off x="4607496" y="38407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humanidad de los profetas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716D5B3-ADA8-B1CA-25FB-0469C0229094}"/>
              </a:ext>
            </a:extLst>
          </p:cNvPr>
          <p:cNvSpPr txBox="1"/>
          <p:nvPr/>
        </p:nvSpPr>
        <p:spPr>
          <a:xfrm>
            <a:off x="4603035" y="741580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Identificando a los verdaderos profetas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D3C9AF8F-1A6D-DAE3-73CB-21EC71A493BB}"/>
              </a:ext>
            </a:extLst>
          </p:cNvPr>
          <p:cNvSpPr txBox="1"/>
          <p:nvPr/>
        </p:nvSpPr>
        <p:spPr>
          <a:xfrm>
            <a:off x="179512" y="5308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2 Crónicas 20:20</a:t>
            </a:r>
          </a:p>
        </p:txBody>
      </p:sp>
      <p:sp>
        <p:nvSpPr>
          <p:cNvPr id="3" name="2 CuadroTexto">
            <a:extLst>
              <a:ext uri="{FF2B5EF4-FFF2-40B4-BE49-F238E27FC236}">
                <a16:creationId xmlns:a16="http://schemas.microsoft.com/office/drawing/2014/main" id="{7883F04D-5DE1-C2D4-2C0C-DB0DBBA12488}"/>
              </a:ext>
            </a:extLst>
          </p:cNvPr>
          <p:cNvSpPr txBox="1"/>
          <p:nvPr/>
        </p:nvSpPr>
        <p:spPr>
          <a:xfrm>
            <a:off x="35497" y="490373"/>
            <a:ext cx="4536503" cy="25588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cuando se levantaron por la mañana, salieron por el desierto de Tecoa. Y mientras ellos salían, Josafat estando en pie, dijo: </a:t>
            </a:r>
            <a:r>
              <a:rPr lang="es-ES" sz="2400" dirty="0" err="1">
                <a:solidFill>
                  <a:srgbClr val="00B0F0"/>
                </a:solidFill>
                <a:latin typeface="Calibri"/>
              </a:rPr>
              <a:t>Oidme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, Judá y moradores de Jerusalén.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Creed en Jehová vuestro Dios</a:t>
            </a:r>
            <a:r>
              <a:rPr lang="es-ES" sz="2400" dirty="0">
                <a:latin typeface="Calibri"/>
              </a:rPr>
              <a:t>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estaréis seguros; </a:t>
            </a:r>
            <a:r>
              <a:rPr lang="es-ES" sz="2400" dirty="0">
                <a:latin typeface="Calibri"/>
              </a:rPr>
              <a:t>creed a sus profetas, y seréis prosperados.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DA5CFF1-EB0C-14D8-9EEE-D6861D55B0E3}"/>
              </a:ext>
            </a:extLst>
          </p:cNvPr>
          <p:cNvSpPr txBox="1"/>
          <p:nvPr/>
        </p:nvSpPr>
        <p:spPr>
          <a:xfrm>
            <a:off x="4598574" y="1089240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Funciones de los profetas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009FC20-A283-DB43-09DD-A71DE70E8713}"/>
              </a:ext>
            </a:extLst>
          </p:cNvPr>
          <p:cNvSpPr txBox="1"/>
          <p:nvPr/>
        </p:nvSpPr>
        <p:spPr>
          <a:xfrm>
            <a:off x="4605266" y="1408617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Mujeres profetas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A0BC7BF-3E58-EEF9-102C-09CE2B8E775B}"/>
              </a:ext>
            </a:extLst>
          </p:cNvPr>
          <p:cNvSpPr txBox="1"/>
          <p:nvPr/>
        </p:nvSpPr>
        <p:spPr>
          <a:xfrm>
            <a:off x="4621625" y="1759914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Falsos profetas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AD615BC-522E-9E7E-95A7-9A9A8EB7A485}"/>
              </a:ext>
            </a:extLst>
          </p:cNvPr>
          <p:cNvSpPr txBox="1"/>
          <p:nvPr/>
        </p:nvSpPr>
        <p:spPr>
          <a:xfrm>
            <a:off x="4621625" y="2080072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Imperfectos pero dispuestos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7A9E83F-0E8F-96CA-46B5-C9402A45B2AA}"/>
              </a:ext>
            </a:extLst>
          </p:cNvPr>
          <p:cNvSpPr txBox="1"/>
          <p:nvPr/>
        </p:nvSpPr>
        <p:spPr>
          <a:xfrm>
            <a:off x="4621625" y="2400230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mensaje </a:t>
            </a:r>
            <a:r>
              <a:rPr lang="es-ES" sz="1900" b="1" dirty="0">
                <a:solidFill>
                  <a:srgbClr val="C3F4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→ crean en Dios → seguridad → crean a sus profetas →prosperidad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98E52D0-CD43-880D-52DB-4C48EDD5F72F}"/>
              </a:ext>
            </a:extLst>
          </p:cNvPr>
          <p:cNvSpPr txBox="1"/>
          <p:nvPr/>
        </p:nvSpPr>
        <p:spPr>
          <a:xfrm>
            <a:off x="4620320" y="2400230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mensaje → crean en Dios </a:t>
            </a:r>
            <a:r>
              <a:rPr lang="es-ES" sz="1900" b="1" dirty="0">
                <a:solidFill>
                  <a:srgbClr val="C3F4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→ seguridad → crean a sus profetas →prosperidad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F452A89-DEFA-48B5-ED4D-182096AC1FE0}"/>
              </a:ext>
            </a:extLst>
          </p:cNvPr>
          <p:cNvSpPr txBox="1"/>
          <p:nvPr/>
        </p:nvSpPr>
        <p:spPr>
          <a:xfrm>
            <a:off x="4609317" y="2400230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mensaje → crean en Dios → seguridad </a:t>
            </a:r>
            <a:r>
              <a:rPr lang="es-ES" sz="1900" b="1" dirty="0">
                <a:solidFill>
                  <a:srgbClr val="C3F4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→ crean a sus profetas →prosperidad</a:t>
            </a:r>
          </a:p>
        </p:txBody>
      </p:sp>
    </p:spTree>
    <p:extLst>
      <p:ext uri="{BB962C8B-B14F-4D97-AF65-F5344CB8AC3E}">
        <p14:creationId xmlns:p14="http://schemas.microsoft.com/office/powerpoint/2010/main" val="3746068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59AA98-A037-EA52-D9CA-AEEC3707B8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7BAF192B-8EB1-5869-F911-ED67ADA50477}"/>
              </a:ext>
            </a:extLst>
          </p:cNvPr>
          <p:cNvSpPr txBox="1"/>
          <p:nvPr/>
        </p:nvSpPr>
        <p:spPr>
          <a:xfrm>
            <a:off x="4607496" y="44624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Profetas del Antiguo Testamento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FD75F06-CC84-C066-BE9A-D53FA270C932}"/>
              </a:ext>
            </a:extLst>
          </p:cNvPr>
          <p:cNvSpPr txBox="1"/>
          <p:nvPr/>
        </p:nvSpPr>
        <p:spPr>
          <a:xfrm>
            <a:off x="4607496" y="38407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humanidad de los profetas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9A828F9-417F-EDD7-FFA3-F21BCC6EBD72}"/>
              </a:ext>
            </a:extLst>
          </p:cNvPr>
          <p:cNvSpPr txBox="1"/>
          <p:nvPr/>
        </p:nvSpPr>
        <p:spPr>
          <a:xfrm>
            <a:off x="4603035" y="741580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Identificando a los verdaderos profetas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E61A4494-7ACC-21EC-B598-94EED61087E3}"/>
              </a:ext>
            </a:extLst>
          </p:cNvPr>
          <p:cNvSpPr txBox="1"/>
          <p:nvPr/>
        </p:nvSpPr>
        <p:spPr>
          <a:xfrm>
            <a:off x="179512" y="5308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2 Crónicas 20:20</a:t>
            </a:r>
          </a:p>
        </p:txBody>
      </p:sp>
      <p:sp>
        <p:nvSpPr>
          <p:cNvPr id="3" name="2 CuadroTexto">
            <a:extLst>
              <a:ext uri="{FF2B5EF4-FFF2-40B4-BE49-F238E27FC236}">
                <a16:creationId xmlns:a16="http://schemas.microsoft.com/office/drawing/2014/main" id="{C705BB8D-D92A-072B-8F97-826CB357B1BB}"/>
              </a:ext>
            </a:extLst>
          </p:cNvPr>
          <p:cNvSpPr txBox="1"/>
          <p:nvPr/>
        </p:nvSpPr>
        <p:spPr>
          <a:xfrm>
            <a:off x="35497" y="490373"/>
            <a:ext cx="4536503" cy="25588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cuando se levantaron por la mañana, salieron por el desierto de Tecoa. Y mientras ellos salían, Josafat estando en pie, dijo: </a:t>
            </a:r>
            <a:r>
              <a:rPr lang="es-ES" sz="2400" dirty="0" err="1">
                <a:solidFill>
                  <a:srgbClr val="00B0F0"/>
                </a:solidFill>
                <a:latin typeface="Calibri"/>
              </a:rPr>
              <a:t>Oidme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, Judá y moradores de Jerusalén.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Creed en Jehová vuestro Dios</a:t>
            </a:r>
            <a:r>
              <a:rPr lang="es-ES" sz="2400" dirty="0">
                <a:latin typeface="Calibri"/>
              </a:rPr>
              <a:t>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estaréis seguros;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creed a sus profetas,</a:t>
            </a:r>
            <a:r>
              <a:rPr lang="es-ES" sz="2400" dirty="0">
                <a:latin typeface="Calibri"/>
              </a:rPr>
              <a:t> y seréis prosperados.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248CE2E-ECDA-C070-23F4-BA69EB4577DE}"/>
              </a:ext>
            </a:extLst>
          </p:cNvPr>
          <p:cNvSpPr txBox="1"/>
          <p:nvPr/>
        </p:nvSpPr>
        <p:spPr>
          <a:xfrm>
            <a:off x="4598574" y="1089240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Funciones de los profetas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E46A326-322D-E39A-BD2C-D96ADECA9225}"/>
              </a:ext>
            </a:extLst>
          </p:cNvPr>
          <p:cNvSpPr txBox="1"/>
          <p:nvPr/>
        </p:nvSpPr>
        <p:spPr>
          <a:xfrm>
            <a:off x="4605266" y="1408617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Mujeres profetas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877AB52-E2BD-247B-4E47-ADFE26A8E728}"/>
              </a:ext>
            </a:extLst>
          </p:cNvPr>
          <p:cNvSpPr txBox="1"/>
          <p:nvPr/>
        </p:nvSpPr>
        <p:spPr>
          <a:xfrm>
            <a:off x="4621625" y="1759914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Falsos profetas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E1D6C1E-FD8E-3B43-FA19-0B46D9120502}"/>
              </a:ext>
            </a:extLst>
          </p:cNvPr>
          <p:cNvSpPr txBox="1"/>
          <p:nvPr/>
        </p:nvSpPr>
        <p:spPr>
          <a:xfrm>
            <a:off x="4621625" y="2080072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Imperfectos pero dispuestos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99A32B9-24EC-F294-785C-42E5D33BCC1F}"/>
              </a:ext>
            </a:extLst>
          </p:cNvPr>
          <p:cNvSpPr txBox="1"/>
          <p:nvPr/>
        </p:nvSpPr>
        <p:spPr>
          <a:xfrm>
            <a:off x="4621625" y="2400230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mensaje </a:t>
            </a:r>
            <a:r>
              <a:rPr lang="es-ES" sz="1900" b="1" dirty="0">
                <a:solidFill>
                  <a:srgbClr val="C3F4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→ crean en Dios → seguridad → crean a sus profetas →prosperidad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6FE7104-F3EF-BB37-7E59-6754558E1F7C}"/>
              </a:ext>
            </a:extLst>
          </p:cNvPr>
          <p:cNvSpPr txBox="1"/>
          <p:nvPr/>
        </p:nvSpPr>
        <p:spPr>
          <a:xfrm>
            <a:off x="4620320" y="2400230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mensaje → crean en Dios </a:t>
            </a:r>
            <a:r>
              <a:rPr lang="es-ES" sz="1900" b="1" dirty="0">
                <a:solidFill>
                  <a:srgbClr val="C3F4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→ seguridad → crean a sus profetas →prosperidad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CB3BF19-F74C-2EEE-A69E-46FFD3934319}"/>
              </a:ext>
            </a:extLst>
          </p:cNvPr>
          <p:cNvSpPr txBox="1"/>
          <p:nvPr/>
        </p:nvSpPr>
        <p:spPr>
          <a:xfrm>
            <a:off x="4609317" y="2400230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mensaje → crean en Dios → seguridad </a:t>
            </a:r>
            <a:r>
              <a:rPr lang="es-ES" sz="1900" b="1" dirty="0">
                <a:solidFill>
                  <a:srgbClr val="C3F4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→ crean a sus profetas →prosperidad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58B7BBD-A65E-DEA8-8C89-7F36F4A412EE}"/>
              </a:ext>
            </a:extLst>
          </p:cNvPr>
          <p:cNvSpPr txBox="1"/>
          <p:nvPr/>
        </p:nvSpPr>
        <p:spPr>
          <a:xfrm>
            <a:off x="4607496" y="2400230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mensaje → crean en Dios → seguridad → crean a sus profetas </a:t>
            </a:r>
            <a:r>
              <a:rPr lang="es-ES" sz="1900" b="1" dirty="0">
                <a:solidFill>
                  <a:srgbClr val="C3F4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→prosperidad</a:t>
            </a:r>
          </a:p>
        </p:txBody>
      </p:sp>
    </p:spTree>
    <p:extLst>
      <p:ext uri="{BB962C8B-B14F-4D97-AF65-F5344CB8AC3E}">
        <p14:creationId xmlns:p14="http://schemas.microsoft.com/office/powerpoint/2010/main" val="2889334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12DF85-AD32-1DC4-A45A-08193A1608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7CB72931-83A5-FB08-6A25-6EF30C2EDB1C}"/>
              </a:ext>
            </a:extLst>
          </p:cNvPr>
          <p:cNvSpPr txBox="1"/>
          <p:nvPr/>
        </p:nvSpPr>
        <p:spPr>
          <a:xfrm>
            <a:off x="4607496" y="44624"/>
            <a:ext cx="4536504" cy="33945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Profetas del Antiguo Testamento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776755C-09C4-F77C-3FD2-01B68898B429}"/>
              </a:ext>
            </a:extLst>
          </p:cNvPr>
          <p:cNvSpPr txBox="1"/>
          <p:nvPr/>
        </p:nvSpPr>
        <p:spPr>
          <a:xfrm>
            <a:off x="4607496" y="384076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humanidad de los profetas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BDA6054-8C31-97BB-2F4F-9F9A6665AE91}"/>
              </a:ext>
            </a:extLst>
          </p:cNvPr>
          <p:cNvSpPr txBox="1"/>
          <p:nvPr/>
        </p:nvSpPr>
        <p:spPr>
          <a:xfrm>
            <a:off x="4603035" y="741580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Identificando a los verdaderos profetas</a:t>
            </a:r>
          </a:p>
        </p:txBody>
      </p:sp>
      <p:sp>
        <p:nvSpPr>
          <p:cNvPr id="2" name="1 CuadroTexto">
            <a:extLst>
              <a:ext uri="{FF2B5EF4-FFF2-40B4-BE49-F238E27FC236}">
                <a16:creationId xmlns:a16="http://schemas.microsoft.com/office/drawing/2014/main" id="{5DD73B73-6F05-924D-D31D-A7C3CA3E6E71}"/>
              </a:ext>
            </a:extLst>
          </p:cNvPr>
          <p:cNvSpPr txBox="1"/>
          <p:nvPr/>
        </p:nvSpPr>
        <p:spPr>
          <a:xfrm>
            <a:off x="179512" y="5308"/>
            <a:ext cx="4248472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3000" b="1" dirty="0">
                <a:ln w="11430"/>
                <a:solidFill>
                  <a:prstClr val="white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Rounded MT Bold" pitchFamily="34" charset="0"/>
              </a:rPr>
              <a:t> 2 Crónicas 20:20</a:t>
            </a:r>
          </a:p>
        </p:txBody>
      </p:sp>
      <p:sp>
        <p:nvSpPr>
          <p:cNvPr id="3" name="2 CuadroTexto">
            <a:extLst>
              <a:ext uri="{FF2B5EF4-FFF2-40B4-BE49-F238E27FC236}">
                <a16:creationId xmlns:a16="http://schemas.microsoft.com/office/drawing/2014/main" id="{26B376ED-EFE2-6765-14D8-DAD06AF65526}"/>
              </a:ext>
            </a:extLst>
          </p:cNvPr>
          <p:cNvSpPr txBox="1"/>
          <p:nvPr/>
        </p:nvSpPr>
        <p:spPr>
          <a:xfrm>
            <a:off x="35497" y="490373"/>
            <a:ext cx="4536503" cy="25588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2400" dirty="0">
                <a:solidFill>
                  <a:srgbClr val="FFFF00"/>
                </a:solidFill>
                <a:latin typeface="Calibri"/>
              </a:rPr>
              <a:t>Y cuando se levantaron por la mañana, salieron por el desierto de Tecoa. Y mientras ellos salían, Josafat estando en pie, dijo: </a:t>
            </a:r>
            <a:r>
              <a:rPr lang="es-ES" sz="2400" dirty="0" err="1">
                <a:solidFill>
                  <a:srgbClr val="00B0F0"/>
                </a:solidFill>
                <a:latin typeface="Calibri"/>
              </a:rPr>
              <a:t>Oidme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, Judá y moradores de Jerusalén.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Creed en Jehová vuestro Dios</a:t>
            </a:r>
            <a:r>
              <a:rPr lang="es-ES" sz="2400" dirty="0">
                <a:latin typeface="Calibri"/>
              </a:rPr>
              <a:t>,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estaréis seguros; </a:t>
            </a:r>
            <a:r>
              <a:rPr lang="es-ES" sz="2400" dirty="0">
                <a:solidFill>
                  <a:srgbClr val="FFFF00"/>
                </a:solidFill>
                <a:latin typeface="Calibri"/>
              </a:rPr>
              <a:t>creed a sus profetas,</a:t>
            </a:r>
            <a:r>
              <a:rPr lang="es-ES" sz="2400" dirty="0">
                <a:latin typeface="Calibri"/>
              </a:rPr>
              <a:t> </a:t>
            </a:r>
            <a:r>
              <a:rPr lang="es-ES" sz="2400" dirty="0">
                <a:solidFill>
                  <a:srgbClr val="00B0F0"/>
                </a:solidFill>
                <a:latin typeface="Calibri"/>
              </a:rPr>
              <a:t>y seréis prosperados</a:t>
            </a:r>
            <a:r>
              <a:rPr lang="es-ES" sz="2400" dirty="0">
                <a:latin typeface="Calibri"/>
              </a:rPr>
              <a:t>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9B3934E-C9E8-6DFB-04EC-8F131C4AA5C8}"/>
              </a:ext>
            </a:extLst>
          </p:cNvPr>
          <p:cNvSpPr txBox="1"/>
          <p:nvPr/>
        </p:nvSpPr>
        <p:spPr>
          <a:xfrm>
            <a:off x="4598574" y="1089240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Funciones de los profetas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702F3AC-3B2B-A3B8-EAA1-927CBBF0042B}"/>
              </a:ext>
            </a:extLst>
          </p:cNvPr>
          <p:cNvSpPr txBox="1"/>
          <p:nvPr/>
        </p:nvSpPr>
        <p:spPr>
          <a:xfrm>
            <a:off x="4605266" y="1408617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Mujeres profetas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960D7C8-71AC-445A-3C82-66A96F7E93C7}"/>
              </a:ext>
            </a:extLst>
          </p:cNvPr>
          <p:cNvSpPr txBox="1"/>
          <p:nvPr/>
        </p:nvSpPr>
        <p:spPr>
          <a:xfrm>
            <a:off x="4621625" y="1759914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Falsos profetas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E670A56-B13D-D431-59EE-7A051E465774}"/>
              </a:ext>
            </a:extLst>
          </p:cNvPr>
          <p:cNvSpPr txBox="1"/>
          <p:nvPr/>
        </p:nvSpPr>
        <p:spPr>
          <a:xfrm>
            <a:off x="4621625" y="2080072"/>
            <a:ext cx="4536504" cy="33945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Imperfectos pero dispuestos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92EF0E4-DC39-E5BA-C402-9249D118C62F}"/>
              </a:ext>
            </a:extLst>
          </p:cNvPr>
          <p:cNvSpPr txBox="1"/>
          <p:nvPr/>
        </p:nvSpPr>
        <p:spPr>
          <a:xfrm>
            <a:off x="4621625" y="2400230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mensaje </a:t>
            </a:r>
            <a:r>
              <a:rPr lang="es-ES" sz="1900" b="1" dirty="0">
                <a:solidFill>
                  <a:srgbClr val="C3F4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→ crean en Dios → seguridad → crean a sus profetas →prosperidad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B955BC2-04BD-03C7-A398-6DA7A83C8469}"/>
              </a:ext>
            </a:extLst>
          </p:cNvPr>
          <p:cNvSpPr txBox="1"/>
          <p:nvPr/>
        </p:nvSpPr>
        <p:spPr>
          <a:xfrm>
            <a:off x="4620320" y="2400230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mensaje → crean en Dios </a:t>
            </a:r>
            <a:r>
              <a:rPr lang="es-ES" sz="1900" b="1" dirty="0">
                <a:solidFill>
                  <a:srgbClr val="C3F4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→ seguridad → crean a sus profetas →prosperidad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425B030-0344-DAB2-5B44-40A83A883E5E}"/>
              </a:ext>
            </a:extLst>
          </p:cNvPr>
          <p:cNvSpPr txBox="1"/>
          <p:nvPr/>
        </p:nvSpPr>
        <p:spPr>
          <a:xfrm>
            <a:off x="4609317" y="2400230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mensaje → crean en Dios → seguridad </a:t>
            </a:r>
            <a:r>
              <a:rPr lang="es-ES" sz="1900" b="1" dirty="0">
                <a:solidFill>
                  <a:srgbClr val="C3F4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→ crean a sus profetas →prosperidad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F46BC9C-2ED1-CFBF-018A-28EE7ABBE2B4}"/>
              </a:ext>
            </a:extLst>
          </p:cNvPr>
          <p:cNvSpPr txBox="1"/>
          <p:nvPr/>
        </p:nvSpPr>
        <p:spPr>
          <a:xfrm>
            <a:off x="4607496" y="2400230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mensaje → crean en Dios → seguridad → crean a sus profetas </a:t>
            </a:r>
            <a:r>
              <a:rPr lang="es-ES" sz="1900" b="1" dirty="0">
                <a:solidFill>
                  <a:srgbClr val="C3F4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→prosperidad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F71DF13-63CF-96D8-D548-9DD1BD1AEC5F}"/>
              </a:ext>
            </a:extLst>
          </p:cNvPr>
          <p:cNvSpPr txBox="1"/>
          <p:nvPr/>
        </p:nvSpPr>
        <p:spPr>
          <a:xfrm>
            <a:off x="4625214" y="2400230"/>
            <a:ext cx="453650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mensaje → crean en Dios → seguridad → crean a sus profetas →prosperidad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85223E2-99EE-FB3E-8025-4DBA3DC274D9}"/>
              </a:ext>
            </a:extLst>
          </p:cNvPr>
          <p:cNvSpPr txBox="1"/>
          <p:nvPr/>
        </p:nvSpPr>
        <p:spPr>
          <a:xfrm>
            <a:off x="4603035" y="2983338"/>
            <a:ext cx="4532044" cy="583108"/>
          </a:xfrm>
          <a:prstGeom prst="rect">
            <a:avLst/>
          </a:prstGeom>
          <a:solidFill>
            <a:schemeClr val="tx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Elena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White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experimentó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temor y oposición, como los profetas bíblicos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E0A76ED-0903-265E-CCAA-EA43C2786FF3}"/>
              </a:ext>
            </a:extLst>
          </p:cNvPr>
          <p:cNvSpPr txBox="1"/>
          <p:nvPr/>
        </p:nvSpPr>
        <p:spPr>
          <a:xfrm>
            <a:off x="4607766" y="3566446"/>
            <a:ext cx="4532044" cy="583108"/>
          </a:xfrm>
          <a:prstGeom prst="rect">
            <a:avLst/>
          </a:prstGeom>
          <a:solidFill>
            <a:srgbClr val="C3F4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 fontAlgn="auto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Elena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White</a:t>
            </a:r>
            <a:r>
              <a:rPr lang="es-ES" sz="1900" b="1" spc="-15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9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fortaleció la iglesia y dejó abundantes escritos inspirados</a:t>
            </a:r>
          </a:p>
        </p:txBody>
      </p:sp>
    </p:spTree>
    <p:extLst>
      <p:ext uri="{BB962C8B-B14F-4D97-AF65-F5344CB8AC3E}">
        <p14:creationId xmlns:p14="http://schemas.microsoft.com/office/powerpoint/2010/main" val="3333517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6" grpId="0" animBg="1"/>
      <p:bldP spid="18" grpId="0" animBg="1"/>
    </p:bldLst>
  </p:timing>
</p:sld>
</file>

<file path=ppt/theme/theme1.xml><?xml version="1.0" encoding="utf-8"?>
<a:theme xmlns:a="http://schemas.openxmlformats.org/drawingml/2006/main" name="Corte">
  <a:themeElements>
    <a:clrScheme name="Corte 1">
      <a:dk1>
        <a:srgbClr val="8C0000"/>
      </a:dk1>
      <a:lt1>
        <a:srgbClr val="FFFFFF"/>
      </a:lt1>
      <a:dk2>
        <a:srgbClr val="720000"/>
      </a:dk2>
      <a:lt2>
        <a:srgbClr val="FFFFCC"/>
      </a:lt2>
      <a:accent1>
        <a:srgbClr val="FF3300"/>
      </a:accent1>
      <a:accent2>
        <a:srgbClr val="BE7960"/>
      </a:accent2>
      <a:accent3>
        <a:srgbClr val="BCAAAA"/>
      </a:accent3>
      <a:accent4>
        <a:srgbClr val="DADADA"/>
      </a:accent4>
      <a:accent5>
        <a:srgbClr val="FFADAA"/>
      </a:accent5>
      <a:accent6>
        <a:srgbClr val="AC6D56"/>
      </a:accent6>
      <a:hlink>
        <a:srgbClr val="FFCC66"/>
      </a:hlink>
      <a:folHlink>
        <a:srgbClr val="FF9900"/>
      </a:folHlink>
    </a:clrScheme>
    <a:fontScheme name="Corte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orte 1">
        <a:dk1>
          <a:srgbClr val="8C0000"/>
        </a:dk1>
        <a:lt1>
          <a:srgbClr val="FFFFFF"/>
        </a:lt1>
        <a:dk2>
          <a:srgbClr val="720000"/>
        </a:dk2>
        <a:lt2>
          <a:srgbClr val="FFFFCC"/>
        </a:lt2>
        <a:accent1>
          <a:srgbClr val="FF3300"/>
        </a:accent1>
        <a:accent2>
          <a:srgbClr val="BE7960"/>
        </a:accent2>
        <a:accent3>
          <a:srgbClr val="BCAAAA"/>
        </a:accent3>
        <a:accent4>
          <a:srgbClr val="DADADA"/>
        </a:accent4>
        <a:accent5>
          <a:srgbClr val="FFADAA"/>
        </a:accent5>
        <a:accent6>
          <a:srgbClr val="AC6D56"/>
        </a:accent6>
        <a:hlink>
          <a:srgbClr val="FFCC66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rte 2">
        <a:dk1>
          <a:srgbClr val="674E2F"/>
        </a:dk1>
        <a:lt1>
          <a:srgbClr val="FFFFFF"/>
        </a:lt1>
        <a:dk2>
          <a:srgbClr val="533F27"/>
        </a:dk2>
        <a:lt2>
          <a:srgbClr val="D8B274"/>
        </a:lt2>
        <a:accent1>
          <a:srgbClr val="CC990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E2CAAA"/>
        </a:accent5>
        <a:accent6>
          <a:srgbClr val="81552A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rte 3">
        <a:dk1>
          <a:srgbClr val="646464"/>
        </a:dk1>
        <a:lt1>
          <a:srgbClr val="FFFFFF"/>
        </a:lt1>
        <a:dk2>
          <a:srgbClr val="545454"/>
        </a:dk2>
        <a:lt2>
          <a:srgbClr val="D4D4CE"/>
        </a:lt2>
        <a:accent1>
          <a:srgbClr val="49747D"/>
        </a:accent1>
        <a:accent2>
          <a:srgbClr val="8F9699"/>
        </a:accent2>
        <a:accent3>
          <a:srgbClr val="B3B3B3"/>
        </a:accent3>
        <a:accent4>
          <a:srgbClr val="DADADA"/>
        </a:accent4>
        <a:accent5>
          <a:srgbClr val="B1BCBF"/>
        </a:accent5>
        <a:accent6>
          <a:srgbClr val="81878A"/>
        </a:accent6>
        <a:hlink>
          <a:srgbClr val="8DC4D7"/>
        </a:hlink>
        <a:folHlink>
          <a:srgbClr val="7FB97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rte 4">
        <a:dk1>
          <a:srgbClr val="3A7400"/>
        </a:dk1>
        <a:lt1>
          <a:srgbClr val="FFFFFF"/>
        </a:lt1>
        <a:dk2>
          <a:srgbClr val="2E5C00"/>
        </a:dk2>
        <a:lt2>
          <a:srgbClr val="FFFFFF"/>
        </a:lt2>
        <a:accent1>
          <a:srgbClr val="79CA02"/>
        </a:accent1>
        <a:accent2>
          <a:srgbClr val="008080"/>
        </a:accent2>
        <a:accent3>
          <a:srgbClr val="ADB5AA"/>
        </a:accent3>
        <a:accent4>
          <a:srgbClr val="DADADA"/>
        </a:accent4>
        <a:accent5>
          <a:srgbClr val="BEE1AA"/>
        </a:accent5>
        <a:accent6>
          <a:srgbClr val="007373"/>
        </a:accent6>
        <a:hlink>
          <a:srgbClr val="A8DE0E"/>
        </a:hlink>
        <a:folHlink>
          <a:srgbClr val="00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rte 5">
        <a:dk1>
          <a:srgbClr val="008885"/>
        </a:dk1>
        <a:lt1>
          <a:srgbClr val="FFFFFF"/>
        </a:lt1>
        <a:dk2>
          <a:srgbClr val="007572"/>
        </a:dk2>
        <a:lt2>
          <a:srgbClr val="FFFF99"/>
        </a:lt2>
        <a:accent1>
          <a:srgbClr val="33CCCC"/>
        </a:accent1>
        <a:accent2>
          <a:srgbClr val="6D6FC7"/>
        </a:accent2>
        <a:accent3>
          <a:srgbClr val="AABDBC"/>
        </a:accent3>
        <a:accent4>
          <a:srgbClr val="DADADA"/>
        </a:accent4>
        <a:accent5>
          <a:srgbClr val="ADE2E2"/>
        </a:accent5>
        <a:accent6>
          <a:srgbClr val="6264B4"/>
        </a:accent6>
        <a:hlink>
          <a:srgbClr val="FFFFCC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rte 6">
        <a:dk1>
          <a:srgbClr val="0000AC"/>
        </a:dk1>
        <a:lt1>
          <a:srgbClr val="FFFFFF"/>
        </a:lt1>
        <a:dk2>
          <a:srgbClr val="000086"/>
        </a:dk2>
        <a:lt2>
          <a:srgbClr val="CCFFFF"/>
        </a:lt2>
        <a:accent1>
          <a:srgbClr val="0099FF"/>
        </a:accent1>
        <a:accent2>
          <a:srgbClr val="00B000"/>
        </a:accent2>
        <a:accent3>
          <a:srgbClr val="AAAAC3"/>
        </a:accent3>
        <a:accent4>
          <a:srgbClr val="DADADA"/>
        </a:accent4>
        <a:accent5>
          <a:srgbClr val="AACAFF"/>
        </a:accent5>
        <a:accent6>
          <a:srgbClr val="009F00"/>
        </a:accent6>
        <a:hlink>
          <a:srgbClr val="FFE701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rte 7">
        <a:dk1>
          <a:srgbClr val="7474A2"/>
        </a:dk1>
        <a:lt1>
          <a:srgbClr val="FFFFFF"/>
        </a:lt1>
        <a:dk2>
          <a:srgbClr val="5E5E8E"/>
        </a:dk2>
        <a:lt2>
          <a:srgbClr val="D1D1DF"/>
        </a:lt2>
        <a:accent1>
          <a:srgbClr val="CC66FF"/>
        </a:accent1>
        <a:accent2>
          <a:srgbClr val="6666FF"/>
        </a:accent2>
        <a:accent3>
          <a:srgbClr val="B6B6C6"/>
        </a:accent3>
        <a:accent4>
          <a:srgbClr val="DADADA"/>
        </a:accent4>
        <a:accent5>
          <a:srgbClr val="E2B8FF"/>
        </a:accent5>
        <a:accent6>
          <a:srgbClr val="5C5CE7"/>
        </a:accent6>
        <a:hlink>
          <a:srgbClr val="FFCC99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rte 8">
        <a:dk1>
          <a:srgbClr val="000000"/>
        </a:dk1>
        <a:lt1>
          <a:srgbClr val="D0DAE2"/>
        </a:lt1>
        <a:dk2>
          <a:srgbClr val="000000"/>
        </a:dk2>
        <a:lt2>
          <a:srgbClr val="E7EDF1"/>
        </a:lt2>
        <a:accent1>
          <a:srgbClr val="33CCCC"/>
        </a:accent1>
        <a:accent2>
          <a:srgbClr val="0099CC"/>
        </a:accent2>
        <a:accent3>
          <a:srgbClr val="E4EAEE"/>
        </a:accent3>
        <a:accent4>
          <a:srgbClr val="000000"/>
        </a:accent4>
        <a:accent5>
          <a:srgbClr val="ADE2E2"/>
        </a:accent5>
        <a:accent6>
          <a:srgbClr val="008AB9"/>
        </a:accent6>
        <a:hlink>
          <a:srgbClr val="3333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rte 9">
        <a:dk1>
          <a:srgbClr val="000000"/>
        </a:dk1>
        <a:lt1>
          <a:srgbClr val="FFFFFF"/>
        </a:lt1>
        <a:dk2>
          <a:srgbClr val="000000"/>
        </a:dk2>
        <a:lt2>
          <a:srgbClr val="E6E6E6"/>
        </a:lt2>
        <a:accent1>
          <a:srgbClr val="66CCFF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B8E2FF"/>
        </a:accent5>
        <a:accent6>
          <a:srgbClr val="8A8AE7"/>
        </a:accent6>
        <a:hlink>
          <a:srgbClr val="3333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597025</TotalTime>
  <Words>13825</Words>
  <Application>Microsoft Office PowerPoint</Application>
  <PresentationFormat>Apresentação na tela (4:3)</PresentationFormat>
  <Paragraphs>1177</Paragraphs>
  <Slides>82</Slides>
  <Notes>80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82</vt:i4>
      </vt:variant>
    </vt:vector>
  </HeadingPairs>
  <TitlesOfParts>
    <vt:vector size="88" baseType="lpstr">
      <vt:lpstr>Arial</vt:lpstr>
      <vt:lpstr>Arial Rounded MT Bold</vt:lpstr>
      <vt:lpstr>Calibri</vt:lpstr>
      <vt:lpstr>Tahoma</vt:lpstr>
      <vt:lpstr>Wingdings</vt:lpstr>
      <vt:lpstr>Corte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 Urrutia</dc:title>
  <dc:creator>Héctor</dc:creator>
  <cp:lastModifiedBy>jose ferreira Neto</cp:lastModifiedBy>
  <cp:revision>3634</cp:revision>
  <dcterms:created xsi:type="dcterms:W3CDTF">2006-07-04T03:12:34Z</dcterms:created>
  <dcterms:modified xsi:type="dcterms:W3CDTF">2026-10-16T13:48:17Z</dcterms:modified>
</cp:coreProperties>
</file>