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660"/>
  </p:normalViewPr>
  <p:slideViewPr>
    <p:cSldViewPr snapToGrid="0">
      <p:cViewPr varScale="1">
        <p:scale>
          <a:sx n="65" d="100"/>
          <a:sy n="65" d="100"/>
        </p:scale>
        <p:origin x="93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94216F6-3E91-D287-DF19-4EF200A506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AD888D21-35CB-2B2F-7F5C-40CC030E33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050A9590-AF60-404E-454B-3088CAE633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5274FA-FFAB-462F-B264-535DD9AF500E}" type="datetimeFigureOut">
              <a:rPr lang="pt-BR" smtClean="0"/>
              <a:t>16/10/2026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AD7BB7F-F1DF-B5F7-C4B0-99B20A691C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CD5DAF0-C0FE-B538-37ED-3E9FD396A3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ED33E-B168-4427-BA05-C03ED2CEC8B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345063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1E850BF-7AB5-4319-F523-AEF303CE79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545F3AEC-9C23-C793-9E72-A5FA62ADD1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6A77638-4112-373E-7905-AA03A123DC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5274FA-FFAB-462F-B264-535DD9AF500E}" type="datetimeFigureOut">
              <a:rPr lang="pt-BR" smtClean="0"/>
              <a:t>16/10/2026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A1F30EB-52E5-AEF8-0660-DFEE1B1E27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C0D0D0A-815A-5964-3ED7-EF05C72B7D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ED33E-B168-4427-BA05-C03ED2CEC8B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81771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91A1B0B-00DC-6FF7-FA99-3E933827F3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70F3D88D-1607-29CD-D9B9-ACB304652E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49EC650-FF54-D589-A406-46B2AF9DEC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5274FA-FFAB-462F-B264-535DD9AF500E}" type="datetimeFigureOut">
              <a:rPr lang="pt-BR" smtClean="0"/>
              <a:t>16/10/2026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AE00E66-49FB-FA61-D4E0-A3CCDD53B8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601CBEB-A3E1-3F1E-E7A0-918BE2B8FB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ED33E-B168-4427-BA05-C03ED2CEC8B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271818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B09F810-1CE4-CABE-C701-BAA1DE6521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2FD529F-F349-DF48-1968-27BF95719B1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E7A136FD-1780-E000-B4D2-9103DE64C02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6F3A93BA-E40E-88DD-ADCD-C99CC78A7D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5274FA-FFAB-462F-B264-535DD9AF500E}" type="datetimeFigureOut">
              <a:rPr lang="pt-BR" smtClean="0"/>
              <a:t>16/10/2026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3AEEAD1C-76D0-E8AD-D760-4090DBBFAB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D46D09B7-4F41-15CB-014E-5DF290E35D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ED33E-B168-4427-BA05-C03ED2CEC8B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708202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74E6E13-DC61-9825-375B-93C23BE241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DF94CBCE-8AD9-EC97-EB9A-A06D52E450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438C0924-94E2-5DEE-6FD3-623C7A6A5A6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6C202509-B1D2-DB45-B318-679D036466F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26B26D53-B481-D598-2CD7-1665AE1D850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34DEBFF3-22FF-A2FC-EF5B-5277594FA5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5274FA-FFAB-462F-B264-535DD9AF500E}" type="datetimeFigureOut">
              <a:rPr lang="pt-BR" smtClean="0"/>
              <a:t>16/10/2026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CE9C8F89-9758-0D0A-0D60-2DB4911BC8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CBF74FED-D8D5-BD85-0681-1F64E4C51F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ED33E-B168-4427-BA05-C03ED2CEC8B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78945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FE95B98-B668-EE2F-5694-F7F45A814E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473ED0AE-7C3C-9EF0-3B4B-D850198AB9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5274FA-FFAB-462F-B264-535DD9AF500E}" type="datetimeFigureOut">
              <a:rPr lang="pt-BR" smtClean="0"/>
              <a:t>16/10/2026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D7F8C93C-7DE3-7CAA-403E-71B69EB141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FC1D0867-48F6-E209-E4D9-D1065F1C3C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ED33E-B168-4427-BA05-C03ED2CEC8B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517107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E70947BD-A978-B6C5-79B8-2B54960556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5274FA-FFAB-462F-B264-535DD9AF500E}" type="datetimeFigureOut">
              <a:rPr lang="pt-BR" smtClean="0"/>
              <a:t>16/10/2026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652E19DB-7A83-B124-AA88-37C4310A9B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391130E7-3D47-E454-D1D0-E224DEE7E6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ED33E-B168-4427-BA05-C03ED2CEC8B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795415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C70303D-EDCB-4EA5-D00F-1871A18D21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B56BF9D-F5C5-A3D1-D308-FFCD12C78A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26945D2E-FE92-65A6-A70D-4E6B5DC2864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93509F0F-6CA2-4225-5D3F-9A55238C94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5274FA-FFAB-462F-B264-535DD9AF500E}" type="datetimeFigureOut">
              <a:rPr lang="pt-BR" smtClean="0"/>
              <a:t>16/10/2026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51D33757-0412-A685-D481-CBEF9F298C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81B19F6C-CBFB-4707-2E85-209209C500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ED33E-B168-4427-BA05-C03ED2CEC8B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375555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23EF2DC-B83C-1FA6-88DB-2A10ABF89D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7606D0C7-D89C-2CE3-B163-A1BD3884E6C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6793B6C5-02FF-866D-959B-B9A45E4A22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16304153-0F80-A9EE-6E1B-8808EF7B58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5274FA-FFAB-462F-B264-535DD9AF500E}" type="datetimeFigureOut">
              <a:rPr lang="pt-BR" smtClean="0"/>
              <a:t>16/10/2026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3197853C-553C-17F1-4D21-68FBD682A9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0D744C52-13B6-D5A3-203A-3082786181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ED33E-B168-4427-BA05-C03ED2CEC8B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114352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77AB822-C9FD-2CDE-75DF-9387EC2F99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029815AC-2DCC-2FEB-AF00-DEA5EE1166A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DA938DC-2720-11BB-6CBC-53E97BE680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5274FA-FFAB-462F-B264-535DD9AF500E}" type="datetimeFigureOut">
              <a:rPr lang="pt-BR" smtClean="0"/>
              <a:t>16/10/2026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2287E14-1CEC-ECC9-F671-A9059661A9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302DAAD-A180-FD87-F01D-DAD1460960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ED33E-B168-4427-BA05-C03ED2CEC8B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15017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8F0ABFF5-97B5-789F-EF59-D0F3214D914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D227DA00-9F6C-596B-627A-042DCDA7A4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8DA4653-2E07-1C7D-5EBD-20D0E1D8B0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5274FA-FFAB-462F-B264-535DD9AF500E}" type="datetimeFigureOut">
              <a:rPr lang="pt-BR" smtClean="0"/>
              <a:t>16/10/2026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5C27EC5-EEE7-E29A-D4F7-9C2D74D612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9231EA7-243A-3F90-8B7D-60AE49320D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DED33E-B168-4427-BA05-C03ED2CEC8B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209489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96A27957-9D06-292F-75E8-BD86DFCC1F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B6FC31AB-C27A-88B7-CE7E-5A3577F0BD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4F06F03-95DC-FFCB-8C37-A3247077263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85274FA-FFAB-462F-B264-535DD9AF500E}" type="datetimeFigureOut">
              <a:rPr lang="pt-BR" smtClean="0"/>
              <a:t>16/10/2026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E783D1F-A21C-A0AF-ABF5-90940BA87F1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03149DA-E708-1402-B526-B4AD2A5343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0DED33E-B168-4427-BA05-C03ED2CEC8B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381029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FC2773-0914-7F0B-6F1E-A212E9086A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1FFF9B87-46E5-FECC-5743-B1ECC0FE52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85487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62C2B8-F834-1CB6-3FA2-5F2013CE51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D9C4A155-F48E-E500-C717-4F5389C014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81632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05EC5E-4C8D-B970-CCBA-33D929E66D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3FF85901-3EC7-9CDD-452A-C4A6C89504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81120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728E84-AEEB-B372-BC87-F569211FCE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21787A2B-C2CD-5AE8-16F5-EAB5E6ADF4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12543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998F86-25A2-9CCB-8D5F-CAAE0AAF67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73E4EAE5-6A4E-D707-B230-2200E15C3E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54562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4C3B64-E68B-6FE8-F80C-45B6F6D190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1A988E23-D0F9-CE20-765C-4F94A1BA5D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14121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99F752-ACEF-46E9-6D50-8A46790F30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F3604901-3DB2-1A3B-96E4-5CECF88204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19699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3C3AC6-6857-A577-1677-56A6F94DFF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35CC9FC8-FF03-BC5A-A5EA-0B4A95C9DC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226261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0</Words>
  <Application>Microsoft Office PowerPoint</Application>
  <PresentationFormat>Widescreen</PresentationFormat>
  <Paragraphs>0</Paragraphs>
  <Slides>8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8</vt:i4>
      </vt:variant>
    </vt:vector>
  </HeadingPairs>
  <TitlesOfParts>
    <vt:vector size="12" baseType="lpstr">
      <vt:lpstr>Aptos</vt:lpstr>
      <vt:lpstr>Aptos Display</vt:lpstr>
      <vt:lpstr>Arial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jose ferreira Neto</dc:creator>
  <cp:lastModifiedBy>jose ferreira Neto</cp:lastModifiedBy>
  <cp:revision>1</cp:revision>
  <dcterms:created xsi:type="dcterms:W3CDTF">2026-10-16T13:35:35Z</dcterms:created>
  <dcterms:modified xsi:type="dcterms:W3CDTF">2026-10-16T13:41:23Z</dcterms:modified>
</cp:coreProperties>
</file>