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331FD4-B3C3-6FA4-190B-51DF0E8EC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B406AC-AAE4-F709-1952-82E9C40E6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7B5A49-3B51-9D70-F203-A3B102D97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A1C6F6-E1CC-F3D0-07FF-CFDBFCEF2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02E7DC-4B4F-A5EF-A951-BB7AA6871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17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116474-66A3-AED8-7939-4DD4EC917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DF46EC-B2CE-A01E-B8EF-9045397B2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6579E6-B52F-FDA6-6ACB-A6782992D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3E5EEB-FE2C-8E18-E9FC-6FA27A4E4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7CB844-D34A-C2E9-9F89-F4A291AC9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549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CD3A5B-86B6-BAF3-F203-EE8E1292D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4C2CD4-74F7-C444-EECB-EB141DB4F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5A96F2-4142-A55F-A7D9-FCD398BA4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C9D8B2-3738-A43A-FE28-8A5DAFB94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8C7D1A-FE98-4115-FC05-764EB4790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373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EB24C-B99D-E244-A2E7-DA430BF8E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2A2036-6490-34BA-309C-8D81980CD2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E5B973-7E77-180E-6A51-1A5BA644E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0B91786-70C9-C232-2A8C-911058A89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B32084-96F9-9136-9741-66EC2B82F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3360F6-D7A8-C7DB-C4E6-960322A75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84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722BB-8AA1-669F-ECD9-3F95B6D0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D99C44-95DD-8EB1-EF15-063689065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782B894-0777-522A-36FC-4012E6A70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721109D-5DE1-2D81-2C2E-7DA454CA57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7A49F36-05A1-8CC9-E61C-4D49C1FCA9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30DB390-F833-5CC8-DBD2-CFB3EC7BD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38EF94-F628-7EC8-A981-C12E34026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9729088-B5C7-BE9B-22A3-9F95E429C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3196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EBBA9F-77E4-83FD-8FCF-4BC43B6E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997C8BD-11B4-914C-87D0-0A686E45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3B56361-02EB-0E37-803B-9C9436353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5907880-BE7A-2293-B3A4-B8883D63B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1737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8C8032E-0A12-5A84-6F77-C215FD4EF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F989203-5E98-443A-9DCE-E77739A72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3193E2-319D-F996-8556-CCD31FC1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13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8B64F-3446-F8E7-4C69-BB5343793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70176-1EC8-1200-545A-F18B2BCCB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7A50C0-18CA-C3F5-A98C-973F4FD9F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C8EDE6-E127-3C41-7403-F539D2BA1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83E86C-5DDD-5416-1A72-8C54D462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7E0FCF-007D-717F-B423-5DEEE85C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27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5E18C-2CC5-45A8-192A-71F8582E4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1AEC29A-A83E-D1A4-ADCF-2A2474ECDF9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ACD975B-0358-D46A-AA86-5F029A331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F2EB62-69DD-7E2F-3947-CE1F11753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AC0E80-19EC-C0A9-FA6D-FA6E68770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1E2B2D-CEC7-8BE6-044C-7CE17C9B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85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E42620-A9BB-2FD8-1C04-7800D42EF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90C2BD-07A6-1D67-4AFD-47DBF26BC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F32AB8-526C-14D6-0E8D-AC55DDC3B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08D7FC-67DC-FCD0-9A6C-73710C673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AB1327-97FA-C184-AA85-0333124B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55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C587F4-0CC0-4177-510F-8F7CF5280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22CE3D1-B2F6-6EB7-EAC8-E4BC17D54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C2B503-8973-85BC-F452-8FC3BFF4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75D109-E9C6-28D3-2C4F-1305A6E01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130390-7D66-853F-2754-BA7CE8859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05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69CA5D-7B43-3E4E-1B5F-701BC2AB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CDBC08-BD9E-8ED9-DB2E-91694B662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79CE3D-039D-AFAF-86C1-0ECE6F298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1FA884-3CF3-4DC7-BF3D-A46E62C08A62}" type="datetimeFigureOut">
              <a:rPr lang="pt-BR" smtClean="0"/>
              <a:t>10/10/2026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567AE8-C58C-4003-632B-E0DA0024C8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BAD6D1-0667-180B-8A46-CFD2C579A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AD5733-2DC6-49DE-93DB-1B2AE39F6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73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6646B21-4113-903D-4B29-716BFFBB3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4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B507730-8E6D-84D6-B251-BE5529B2C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663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DED81-74F7-3986-91E8-C43BDF936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F846DA-9A32-BFCA-35F3-170378B3A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005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B6481-3E0D-25E6-1D46-E1B0685D0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F109879-229C-4F7E-D245-014334443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84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0A4B5-E87A-EE4C-591B-742FBA56E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98087A-17EB-6F1A-BD79-DD908886D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31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72202-CE1C-07D3-D3CB-4E9810B27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6BCF7CE-E79F-C863-39F2-6A3D98A47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85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4A54A-4285-B969-59A5-D925378AB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31B58A-EABF-EE6E-716E-49EFFEC95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211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2026-10-10T20:58:09Z</dcterms:created>
  <dcterms:modified xsi:type="dcterms:W3CDTF">2026-10-10T21:14:54Z</dcterms:modified>
</cp:coreProperties>
</file>