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9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5FF955-6E38-FC34-70FE-9BFBF4925E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8F1B600-53D8-4F83-3481-6F05C33B96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967575B-1F56-AF5A-0186-134E8C17AF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C138-0374-4B6F-911B-25C7A5B8AD3A}" type="datetimeFigureOut">
              <a:rPr lang="pt-BR" smtClean="0"/>
              <a:t>09/10/2026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8E0A83A-AB5B-B556-9B4A-5DF4CEDCC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A10689E-4602-513A-F16D-E73F49659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C687-6D69-4424-8472-650B0CC6A5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163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7252AC-7743-DCE8-55F5-CDB748184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C90D4A3-6910-9E6A-C01C-B6597970A2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2710182-197D-0CA1-02F8-A91C0A8591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C138-0374-4B6F-911B-25C7A5B8AD3A}" type="datetimeFigureOut">
              <a:rPr lang="pt-BR" smtClean="0"/>
              <a:t>09/10/2026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1017EFE-249E-F57E-2CA6-9A85F77E0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A38190C-6270-7587-D322-E77792701F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C687-6D69-4424-8472-650B0CC6A5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1750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D5213B-1363-AFA3-E760-6856A01E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A17F8D9-AC70-B2FA-4549-E6F38A1B7C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82229B0-425C-FB98-9634-6E18841996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C138-0374-4B6F-911B-25C7A5B8AD3A}" type="datetimeFigureOut">
              <a:rPr lang="pt-BR" smtClean="0"/>
              <a:t>09/10/2026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873291A-200D-76C7-9422-D6491684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8D2A19B-3380-CBB2-AEA5-CB011E3E8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C687-6D69-4424-8472-650B0CC6A5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11414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5ACCC3-7212-E927-298B-DFCEA210C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1E5D3F7-0ADA-DEF2-D2F4-B872FCFFAD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257C5E7-E539-584C-B7C8-6C8FE49A79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C91F654-BC87-3464-63D6-C3F079CD1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C138-0374-4B6F-911B-25C7A5B8AD3A}" type="datetimeFigureOut">
              <a:rPr lang="pt-BR" smtClean="0"/>
              <a:t>09/10/2026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6855826-EB05-8B78-B24F-F2D95ACE2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2C18584-C74D-D920-601C-B0836713B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C687-6D69-4424-8472-650B0CC6A5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7088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6B4AAE-2DCB-814B-0C2F-52A452731F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217E39B-D46D-27F5-854A-5911591543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30F4222-7E52-C9F3-3930-563A0ACC1F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16CF692-61E6-AC4A-B1B6-AA53D66A30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7FBB663D-6C06-AE58-CDFC-DE1DA26BEE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4ED9EB57-DDC1-E951-A45D-139F015B7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C138-0374-4B6F-911B-25C7A5B8AD3A}" type="datetimeFigureOut">
              <a:rPr lang="pt-BR" smtClean="0"/>
              <a:t>09/10/2026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52AD29C5-717C-E936-1EB2-8E3107D41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CC5507F-3654-CA39-3F52-32030C34C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C687-6D69-4424-8472-650B0CC6A5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56893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D88B04-A6E4-1819-BF65-D36CC3F56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094D183-241F-A465-65D5-02CBE8691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C138-0374-4B6F-911B-25C7A5B8AD3A}" type="datetimeFigureOut">
              <a:rPr lang="pt-BR" smtClean="0"/>
              <a:t>09/10/2026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2604EC7-BA4E-A1A6-4D55-6EF228D5F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EEFE67DB-92A2-64E3-5FD3-F6C39AAA5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C687-6D69-4424-8472-650B0CC6A5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3199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C736C954-F6F9-B1C7-6BEC-006E73CC6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C138-0374-4B6F-911B-25C7A5B8AD3A}" type="datetimeFigureOut">
              <a:rPr lang="pt-BR" smtClean="0"/>
              <a:t>09/10/2026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17BF1C0-BFAB-3D5D-B5D1-1818763AF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ED5E10C-AB28-6476-0615-BF9CD3B4A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C687-6D69-4424-8472-650B0CC6A5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0204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E113CE-8A03-9807-3AA8-2C2247A93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09CA2B9-ADBB-0B29-A80A-1B1FF4CFB7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1EB0D6B-4F61-9FCF-5F5C-ABF1D26C2C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5785317-160D-A36A-1553-C811B7917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C138-0374-4B6F-911B-25C7A5B8AD3A}" type="datetimeFigureOut">
              <a:rPr lang="pt-BR" smtClean="0"/>
              <a:t>09/10/2026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0510585-6F4D-22CF-9257-A2A797ED5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0D23AC9-B6D9-FC8C-7861-31D834DA2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C687-6D69-4424-8472-650B0CC6A5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5684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E9717F-78E5-E778-D83D-5F7B9500E3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D7FC61B6-A538-64FC-A908-9B60E9F9B2BF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A823AED-3B5D-0972-B009-D43B140874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98E0021-0937-98C5-DD90-CB3864D0C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C138-0374-4B6F-911B-25C7A5B8AD3A}" type="datetimeFigureOut">
              <a:rPr lang="pt-BR" smtClean="0"/>
              <a:t>09/10/2026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E0BD4F8-2020-2F3B-3342-6F2E9A7C2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432C53B-929B-1535-2994-DC9036750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C687-6D69-4424-8472-650B0CC6A5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00338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B45D19-B5CB-1856-52A2-5D74555CB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DA37381-83E1-DBD5-B0D0-86EED5767F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A7F3E17-2A52-93C9-A2E7-153D404679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C138-0374-4B6F-911B-25C7A5B8AD3A}" type="datetimeFigureOut">
              <a:rPr lang="pt-BR" smtClean="0"/>
              <a:t>09/10/2026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4EFFEF8-D3AC-33AD-B437-75461A5B9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19B37C5-4E9B-4CF8-7893-11F943AC0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C687-6D69-4424-8472-650B0CC6A5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8170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EBA09B9-C871-FF08-3A33-C2CFA68BFA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B982980-A15A-339A-6702-4BDABD1A8E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69E542C-41EC-F3DD-07D5-9E26CEADE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FC138-0374-4B6F-911B-25C7A5B8AD3A}" type="datetimeFigureOut">
              <a:rPr lang="pt-BR" smtClean="0"/>
              <a:t>09/10/2026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9C0AF91-D794-1B8C-2073-3EABF8786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F2591CB-FAC5-9E49-AAC3-1232C4173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C687-6D69-4424-8472-650B0CC6A5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6777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7CC64781-26AC-4B1B-7914-D1888D539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60AD744-AAAF-5AC6-2C82-5B253AD295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F4D3055-0194-5946-DBF2-9196B45E86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A5FC138-0374-4B6F-911B-25C7A5B8AD3A}" type="datetimeFigureOut">
              <a:rPr lang="pt-BR" smtClean="0"/>
              <a:t>09/10/2026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0050179-43DA-27B6-578E-F145DBD705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F531D48-6DEE-1B9C-5A7E-06F0983FEB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F8C687-6D69-4424-8472-650B0CC6A5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5863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A5672CB4-76B3-ED36-9BE3-8710A5DA8C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6017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DD1C8751-74CF-C760-8FAC-DF0F79A07C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9978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2ECAD-047D-03FC-B47E-056E0AEE2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948A0CF-C717-1AAA-A1CE-DE07A31426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5426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77643B-FE85-EE89-8F80-34276AF8D1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FC92AAD-AA99-92B5-7A09-DFA992E778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5546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AAC181-9BD5-D1C1-3ED9-A5FCD31255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CAA422F-EFCE-8466-DD4C-C19643EF48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0057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225AD2-3A48-7814-30EF-078F7B06DE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388964D-44C7-2563-4C5E-0EDC2AE002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9947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996B0C-C2B1-C118-709B-981AE72F89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97377EC-EB79-7C59-9536-5A8035BE29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80453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0</Words>
  <Application>Microsoft Office PowerPoint</Application>
  <PresentationFormat>Widescreen</PresentationFormat>
  <Paragraphs>0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jose ferreira Neto</dc:creator>
  <cp:lastModifiedBy>jose ferreira Neto</cp:lastModifiedBy>
  <cp:revision>4</cp:revision>
  <dcterms:created xsi:type="dcterms:W3CDTF">2026-10-09T23:31:13Z</dcterms:created>
  <dcterms:modified xsi:type="dcterms:W3CDTF">2026-10-09T23:51:46Z</dcterms:modified>
</cp:coreProperties>
</file>