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53FD7-136E-3F59-DD80-7B0F6914C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60C4DD-64EA-5BAA-F5C7-68DE3CA93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0D7333-C0B9-3D05-DC11-EC1FD5D7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A3FE-3ECB-4D7B-B6FE-72C5BEB9609D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88EE1B-EA3C-710B-B478-228C8AFE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FF66DD-2FFE-F7EB-79A7-D58517CF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C963-B96D-4D6A-8A25-D9C5D5F68A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54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0EC04-1F87-47D2-F662-D392455B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41DC69-015D-CA4C-F0CD-5D11330A8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0D51B5-6939-410F-9744-8CF5DC0EF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A3FE-3ECB-4D7B-B6FE-72C5BEB9609D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DB63F5-896B-6A0B-0C30-A542180D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C77CB-BB83-3713-CAC6-15D2C613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C963-B96D-4D6A-8A25-D9C5D5F68A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35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3EA2E2-160C-E1EF-49E2-400B07E94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A4E32B-FDC3-71B3-23BB-E0A8B6211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5EBA3B-4AC4-189D-D218-4BF7BA90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A3FE-3ECB-4D7B-B6FE-72C5BEB9609D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70E022-205E-126B-3BF5-2D75BB23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C2823D-8A9D-DE72-6BE7-3F09FA8A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C963-B96D-4D6A-8A25-D9C5D5F68A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22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76FF3-B984-F99D-7ED7-58533F63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FAA4FC-CDB4-186C-43D0-2474376A7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3E7250-0CAC-5A43-FC2A-7296172A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A3FE-3ECB-4D7B-B6FE-72C5BEB9609D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60E35E-870D-3ED3-E624-EF38B37B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E7EC2F-5027-D2AF-311F-B2E94325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C963-B96D-4D6A-8A25-D9C5D5F68A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13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4B6A1-46F9-E5E6-9D62-795CFD14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D94236-2A53-9EF8-05DC-CCDA19D41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C727D9-3F54-C8A4-FEA6-B6357114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A3FE-3ECB-4D7B-B6FE-72C5BEB9609D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BA736-BA2F-13AD-B62C-BD7CF0E3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E4B87-18DC-A267-D0BC-8DA8F12B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C963-B96D-4D6A-8A25-D9C5D5F68A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28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DF48C-18EB-BBEE-21FA-478545D0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5524A1-27B0-02B5-D58D-F9E7B4F7B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9BF9ED-ABE1-93F4-31F0-EBBB86882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854B19-25C1-5CE9-2C88-3443C062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A3FE-3ECB-4D7B-B6FE-72C5BEB9609D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C66A6B-CF45-B693-82AE-A140CDBC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90913A-DA24-1297-D723-D946EC31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C963-B96D-4D6A-8A25-D9C5D5F68A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42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E6B71-2D18-A7F9-6194-A891CA39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5AA83F-E1E3-6D92-9730-283957426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B0A6FF-1ADB-C47E-B0C9-C9AB3B465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73849E-0860-CB5F-42F0-0A74A08E8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7A0BB0-F368-8940-9B2C-1DC13C880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DF9AA52-CE30-5AE2-AB7B-C06D95C6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A3FE-3ECB-4D7B-B6FE-72C5BEB9609D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0A03F4-1EB3-BAA1-3449-5DC2115D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31722B4-2045-7FC5-605E-3D5A29D2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C963-B96D-4D6A-8A25-D9C5D5F68A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47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F3406-732D-6570-ADB3-68018324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D3DF81-4346-F772-A355-EB3313DD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A3FE-3ECB-4D7B-B6FE-72C5BEB9609D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28ABBA5-155D-4FBF-19FA-B2938F55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056D85-36D7-029B-0CDA-408C13DD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C963-B96D-4D6A-8A25-D9C5D5F68A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97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F63FAEB-0CAA-2F0F-E880-75E87631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A3FE-3ECB-4D7B-B6FE-72C5BEB9609D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03980A-ABAF-DBDA-84E9-09D75AE2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0A1AEF-2D9E-B00A-2A04-94689631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C963-B96D-4D6A-8A25-D9C5D5F68A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1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6C5A5-7325-8A39-2B3B-D15C7435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020C4E-6D39-06A5-1505-FBB728031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236BF5-7B6F-97C0-6819-907F02CF7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013B75-6625-DEEB-9DDE-F4215C1A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A3FE-3ECB-4D7B-B6FE-72C5BEB9609D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2BC18F-49EF-EBA5-0B70-F808B752E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DD2D5F-4303-169B-84C0-61DDA036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C963-B96D-4D6A-8A25-D9C5D5F68A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1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9ED12-EAB4-2FE6-6908-30BC5DB5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4707D7-0F14-3073-A6BD-7DB642EE6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B6338C-E53D-AB3B-E046-2886408B5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69840A-0902-BBCB-4619-CA86FE92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A3FE-3ECB-4D7B-B6FE-72C5BEB9609D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A54F1B-54A8-B06B-A6AD-D546CB10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DFCE5F-9BFA-D354-F19E-37970504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C963-B96D-4D6A-8A25-D9C5D5F68A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8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36FD084-8A41-3985-3BE4-E87B8F3B3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1D7002-5CE1-E06D-C936-990A1875D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08B58-03FF-E28B-D32F-419A23B1A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A5A3FE-3ECB-4D7B-B6FE-72C5BEB9609D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154BDC-2687-23D5-067D-5DAB632D7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1C3B96-D54B-5CF7-E4D3-F20E515D0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15C963-B96D-4D6A-8A25-D9C5D5F68A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9955D-D285-C259-05A4-66C86D91C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7390CE2-F03E-3536-984B-06004FDD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E5A40-05AF-CA89-8A33-0FE8EA02E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A9FBD9-DF5E-DFFD-8E65-5052D3F87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1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B3F45-8F25-E30F-182E-3BCBD9959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73FF54A-287A-D241-0960-61EC4329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52526-7240-82AE-93AF-518EA094B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32AEED-2EB8-A1E7-87C0-F16C9A59A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1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757D-4DDD-432B-D8BC-D7A3AC069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AFF6A3-602C-853F-54D9-F9AD0E458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4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D697F-D199-2E86-A05B-5E3F9E2FA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A559BA-90A0-ECD6-1506-FA163846C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3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D7FF2-9240-7BCF-25F2-C7EA9CAF6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EB6D6C-B019-00BD-C396-A40E99BEF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2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55C9D-882D-5E62-9700-A84BE6135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9D94F4-7D29-8B1B-3805-C3CE4CF0E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1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EDC9B-BD8F-FDD3-D38C-2641CF788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49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1</cp:revision>
  <dcterms:created xsi:type="dcterms:W3CDTF">2026-07-17T23:50:44Z</dcterms:created>
  <dcterms:modified xsi:type="dcterms:W3CDTF">2026-07-17T23:54:26Z</dcterms:modified>
</cp:coreProperties>
</file>