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84C9E-0E31-BFFA-50FC-E369293A4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531441-3F8A-845E-349D-7B01F8E25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49CEB2-6745-0A9E-BBE9-533881A9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39FE447-1144-59A5-EF06-FEE6DCDC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80990-1B67-D06F-92D6-6B4AA38C0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8917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7609B-68F1-3E96-F152-0454560B0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1634EC7-9698-8FC7-D2D9-BC10B23FD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ADE737-84C8-A1D0-F6DF-B121C1F56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31D6E4-B7F8-2AFE-D222-D7BCCFCB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029F76-F201-0948-889D-1E820C73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3459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242B0C-D3FA-FC03-4F7A-541947708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5B1C71C-E678-92D7-320C-46E357D2D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B38903-600F-B727-CC01-51BB128A3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0E95E3-4A77-DFED-5EFA-D4D633323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DFD6A3-5AFD-6093-F288-89B8C8CF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6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C1CB7-BF2B-0802-B66B-C7C9649A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3E40E0-DA75-5886-0FB1-775291A55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844D08-AF16-0190-E746-90F8AB3AF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F0F456-233F-AC4B-1BD5-6AADB4003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ABF386-B577-7D30-5F10-6EF5E98F1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6348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589076-E8F8-C4E9-C632-E68FDA63B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228A13F-D77F-6CAF-5314-7EAE54467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F8E160-3E78-D7E5-C9B1-9877F85E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24AC7DF-06AA-AC8C-D327-A93CF0E72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76951A-163F-1033-50AD-F2B8BEA8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88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1335CC-ED0A-84E8-8684-48DFF901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61A770-5BA5-AC26-164B-5FCD672EF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7B2DF06-DEA3-3F48-40FA-FA8CF1BFB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7CD60E-3893-EDFA-561E-289A5D12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494CA7-A89D-8D66-386A-85A5795C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B7CB18-E324-F1CD-6F21-AFF35A6BB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30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4E58F-603F-85BE-4514-EA56D8CF2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47150A-A7C3-FDCB-ABED-0AFACC950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5F1A399-AC81-0AEF-433F-92AEB87C9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6304121-DF5C-BAE6-4412-5202834FC1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9698549-0E66-2924-5EF1-514850421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8BAEA53-2887-68D5-D2FA-6897F1180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DD08AC-EC14-14B4-53FC-EDFDFD9A8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83C6CFC-8366-5529-7576-93249EDF2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1613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CA3DF-C39C-7A65-B251-04B13DA4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C85A6DA-F779-8998-D7B9-22945E9FA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6263B3-8C11-DC98-2A5F-DB5194ED8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10750BA-99F1-89FE-DE2F-900ABA85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61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8517CA6-2205-2950-DFBF-ABC540F37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757024-3268-F19C-062B-34C853CA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00F9D95-5C83-4748-7445-4E05CECB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300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6771A5-FF9E-5AA4-C611-A9DB5BC3E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2D0A1B-942B-0A74-3A1C-012FC4452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1B2F913-957F-E799-FE1E-A9DA8A20A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47775DA-21D2-BD1B-F43E-3F7B6E5C7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899E52-47DA-76E6-6B89-42E7A8519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DC0844-44BA-F6D3-7164-FEFA534C9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600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62FF2-A005-58B1-EEEA-D18F9FF30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B6B60C4-4E8F-22E0-A17E-C80C97D73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89B342-0075-5A40-2EE5-FD7E1CDF4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D170EC2-68FF-5A31-2296-2D334C732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C08327-2E1E-D4FE-FB5F-C410AC64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6B5751B-E90A-94CE-C2E3-D8C34385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035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7D61380-7DC6-9560-14E0-BE1464B24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2726E0-7CE2-691F-2268-8DD679BA6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54ABEF-C034-0268-E16D-A265111B52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13626C-17E4-42E8-A7E5-41A2B42BBDD0}" type="datetimeFigureOut">
              <a:rPr lang="pt-BR" smtClean="0"/>
              <a:t>11/07/2026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B6D576F-1741-261E-8683-A212FFB082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07236-0797-323D-F36B-31C72A1EF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036EA8-79E0-48E5-B280-E99C7C9775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29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2560F-6DD6-6359-CFA3-6127B0465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764546-DC68-B43D-D9C1-BE4B26725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65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03553CC-F0EF-5FFE-F029-DA2D9C3FE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23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BF166-2905-590B-EB8A-BD6CA2BAF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258566-E5A7-CF1F-6A2D-EF2A2BEF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49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3065F-8567-7F72-3785-286CBA577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7D2E85-ACBA-B224-6FEE-386BED912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16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4E6E6-6023-1FAD-79EA-9502BCA57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1B3C7B3-6921-7523-5ABF-BF7F6DB49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7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84293-B400-5E31-2E07-F1754D0FB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C3C967-00D7-66EB-B927-DAF18637F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69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1469F-D713-6B7F-31F5-4473200A6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D6B8A6-B990-3DF5-F82B-E5D72C5FF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37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B2D4-9AED-FA15-ABBF-CACBF4532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DEFDED-A479-2DDC-01F2-31621261D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009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ferreira Neto</dc:creator>
  <cp:lastModifiedBy>jose ferreira Neto</cp:lastModifiedBy>
  <cp:revision>7</cp:revision>
  <dcterms:created xsi:type="dcterms:W3CDTF">2026-07-11T20:31:17Z</dcterms:created>
  <dcterms:modified xsi:type="dcterms:W3CDTF">2026-07-11T21:51:11Z</dcterms:modified>
</cp:coreProperties>
</file>