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00"/>
  </p:notesMasterIdLst>
  <p:sldIdLst>
    <p:sldId id="518" r:id="rId2"/>
    <p:sldId id="588" r:id="rId3"/>
    <p:sldId id="590" r:id="rId4"/>
    <p:sldId id="591" r:id="rId5"/>
    <p:sldId id="592" r:id="rId6"/>
    <p:sldId id="593" r:id="rId7"/>
    <p:sldId id="594" r:id="rId8"/>
    <p:sldId id="598" r:id="rId9"/>
    <p:sldId id="600" r:id="rId10"/>
    <p:sldId id="601" r:id="rId11"/>
    <p:sldId id="602" r:id="rId12"/>
    <p:sldId id="606" r:id="rId13"/>
    <p:sldId id="607" r:id="rId14"/>
    <p:sldId id="608" r:id="rId15"/>
    <p:sldId id="609" r:id="rId16"/>
    <p:sldId id="613" r:id="rId17"/>
    <p:sldId id="614" r:id="rId18"/>
    <p:sldId id="615" r:id="rId19"/>
    <p:sldId id="616" r:id="rId20"/>
    <p:sldId id="617" r:id="rId21"/>
    <p:sldId id="618" r:id="rId22"/>
    <p:sldId id="619" r:id="rId23"/>
    <p:sldId id="620" r:id="rId24"/>
    <p:sldId id="621" r:id="rId25"/>
    <p:sldId id="622" r:id="rId26"/>
    <p:sldId id="623" r:id="rId27"/>
    <p:sldId id="630" r:id="rId28"/>
    <p:sldId id="631" r:id="rId29"/>
    <p:sldId id="629" r:id="rId30"/>
    <p:sldId id="624" r:id="rId31"/>
    <p:sldId id="625" r:id="rId32"/>
    <p:sldId id="626" r:id="rId33"/>
    <p:sldId id="627" r:id="rId34"/>
    <p:sldId id="634" r:id="rId35"/>
    <p:sldId id="635" r:id="rId36"/>
    <p:sldId id="638" r:id="rId37"/>
    <p:sldId id="639" r:id="rId38"/>
    <p:sldId id="640" r:id="rId39"/>
    <p:sldId id="641" r:id="rId40"/>
    <p:sldId id="642" r:id="rId41"/>
    <p:sldId id="643" r:id="rId42"/>
    <p:sldId id="644" r:id="rId43"/>
    <p:sldId id="645" r:id="rId44"/>
    <p:sldId id="646" r:id="rId45"/>
    <p:sldId id="648" r:id="rId46"/>
    <p:sldId id="647" r:id="rId47"/>
    <p:sldId id="653" r:id="rId48"/>
    <p:sldId id="654" r:id="rId49"/>
    <p:sldId id="655" r:id="rId50"/>
    <p:sldId id="656" r:id="rId51"/>
    <p:sldId id="658" r:id="rId52"/>
    <p:sldId id="659" r:id="rId53"/>
    <p:sldId id="660" r:id="rId54"/>
    <p:sldId id="661" r:id="rId55"/>
    <p:sldId id="662" r:id="rId56"/>
    <p:sldId id="663" r:id="rId57"/>
    <p:sldId id="664" r:id="rId58"/>
    <p:sldId id="665" r:id="rId59"/>
    <p:sldId id="666" r:id="rId60"/>
    <p:sldId id="667" r:id="rId61"/>
    <p:sldId id="668" r:id="rId62"/>
    <p:sldId id="669" r:id="rId63"/>
    <p:sldId id="670" r:id="rId64"/>
    <p:sldId id="671" r:id="rId65"/>
    <p:sldId id="672" r:id="rId66"/>
    <p:sldId id="673" r:id="rId67"/>
    <p:sldId id="674" r:id="rId68"/>
    <p:sldId id="675" r:id="rId69"/>
    <p:sldId id="676" r:id="rId70"/>
    <p:sldId id="677" r:id="rId71"/>
    <p:sldId id="678" r:id="rId72"/>
    <p:sldId id="679" r:id="rId73"/>
    <p:sldId id="680" r:id="rId74"/>
    <p:sldId id="681" r:id="rId75"/>
    <p:sldId id="682" r:id="rId76"/>
    <p:sldId id="684" r:id="rId77"/>
    <p:sldId id="685" r:id="rId78"/>
    <p:sldId id="686" r:id="rId79"/>
    <p:sldId id="687" r:id="rId80"/>
    <p:sldId id="688" r:id="rId81"/>
    <p:sldId id="689" r:id="rId82"/>
    <p:sldId id="690" r:id="rId83"/>
    <p:sldId id="691" r:id="rId84"/>
    <p:sldId id="692" r:id="rId85"/>
    <p:sldId id="693" r:id="rId86"/>
    <p:sldId id="694" r:id="rId87"/>
    <p:sldId id="696" r:id="rId88"/>
    <p:sldId id="697" r:id="rId89"/>
    <p:sldId id="698" r:id="rId90"/>
    <p:sldId id="699" r:id="rId91"/>
    <p:sldId id="700" r:id="rId92"/>
    <p:sldId id="701" r:id="rId93"/>
    <p:sldId id="703" r:id="rId94"/>
    <p:sldId id="704" r:id="rId95"/>
    <p:sldId id="705" r:id="rId96"/>
    <p:sldId id="706" r:id="rId97"/>
    <p:sldId id="707" r:id="rId98"/>
    <p:sldId id="708" r:id="rId9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F4FF"/>
    <a:srgbClr val="FFFF00"/>
    <a:srgbClr val="CC66FF"/>
    <a:srgbClr val="C3E2FF"/>
    <a:srgbClr val="FFCC00"/>
    <a:srgbClr val="002060"/>
    <a:srgbClr val="CCCCFF"/>
    <a:srgbClr val="AAE600"/>
    <a:srgbClr val="0C00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9" autoAdjust="0"/>
    <p:restoredTop sz="94379" autoAdjust="0"/>
  </p:normalViewPr>
  <p:slideViewPr>
    <p:cSldViewPr>
      <p:cViewPr varScale="1">
        <p:scale>
          <a:sx n="70" d="100"/>
          <a:sy n="70" d="100"/>
        </p:scale>
        <p:origin x="1410" y="6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604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txBody>
          <a:bodyPr/>
          <a:lstStyle/>
          <a:p>
            <a:endParaRPr lang="en-US"/>
          </a:p>
        </p:txBody>
      </p:sp>
      <p:sp>
        <p:nvSpPr>
          <p:cNvPr id="604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p>
        </p:txBody>
      </p:sp>
      <p:sp>
        <p:nvSpPr>
          <p:cNvPr id="604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604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3CB639B-CC03-4920-A60D-3E4C72B47D60}"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CB639B-CC03-4920-A60D-3E4C72B47D60}" type="slidenum">
              <a:rPr lang="es-ES" smtClean="0"/>
              <a:pPr/>
              <a:t>3</a:t>
            </a:fld>
            <a:endParaRPr lang="es-ES"/>
          </a:p>
        </p:txBody>
      </p:sp>
    </p:spTree>
    <p:extLst>
      <p:ext uri="{BB962C8B-B14F-4D97-AF65-F5344CB8AC3E}">
        <p14:creationId xmlns:p14="http://schemas.microsoft.com/office/powerpoint/2010/main" val="739326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0F04E-C8D7-2B5C-BCF7-050E08692A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7D508-D899-03C5-C3B3-A3514E32F98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7BB279-4EC7-1854-5E0A-1EC56B302F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4D21E1-E4EE-4B9B-BFB1-4105E4A3A65D}"/>
              </a:ext>
            </a:extLst>
          </p:cNvPr>
          <p:cNvSpPr>
            <a:spLocks noGrp="1"/>
          </p:cNvSpPr>
          <p:nvPr>
            <p:ph type="sldNum" sz="quarter" idx="5"/>
          </p:nvPr>
        </p:nvSpPr>
        <p:spPr/>
        <p:txBody>
          <a:bodyPr/>
          <a:lstStyle/>
          <a:p>
            <a:fld id="{D3CB639B-CC03-4920-A60D-3E4C72B47D60}" type="slidenum">
              <a:rPr lang="es-ES" smtClean="0"/>
              <a:pPr/>
              <a:t>4</a:t>
            </a:fld>
            <a:endParaRPr lang="es-ES"/>
          </a:p>
        </p:txBody>
      </p:sp>
    </p:spTree>
    <p:extLst>
      <p:ext uri="{BB962C8B-B14F-4D97-AF65-F5344CB8AC3E}">
        <p14:creationId xmlns:p14="http://schemas.microsoft.com/office/powerpoint/2010/main" val="2353632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8ED4D-FFE4-9940-BA8E-1822A4942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CA4AE5-2EB5-811C-2D77-0D145B8C90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3AB0711-A069-B8C4-3CEB-EA572A156A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637D84-20FE-6AF8-C743-DADADEF71FB0}"/>
              </a:ext>
            </a:extLst>
          </p:cNvPr>
          <p:cNvSpPr>
            <a:spLocks noGrp="1"/>
          </p:cNvSpPr>
          <p:nvPr>
            <p:ph type="sldNum" sz="quarter" idx="5"/>
          </p:nvPr>
        </p:nvSpPr>
        <p:spPr/>
        <p:txBody>
          <a:bodyPr/>
          <a:lstStyle/>
          <a:p>
            <a:fld id="{D3CB639B-CC03-4920-A60D-3E4C72B47D60}" type="slidenum">
              <a:rPr lang="es-ES" smtClean="0"/>
              <a:pPr/>
              <a:t>5</a:t>
            </a:fld>
            <a:endParaRPr lang="es-ES"/>
          </a:p>
        </p:txBody>
      </p:sp>
    </p:spTree>
    <p:extLst>
      <p:ext uri="{BB962C8B-B14F-4D97-AF65-F5344CB8AC3E}">
        <p14:creationId xmlns:p14="http://schemas.microsoft.com/office/powerpoint/2010/main" val="640771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D5B97-8760-511D-4EC0-5E1489A4C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9459D4-723C-A840-8CB2-59B9596C025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4D972B-14A6-AC72-279B-7018EB5BA2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A8E438-2CC2-FE5D-EA15-A86986B60592}"/>
              </a:ext>
            </a:extLst>
          </p:cNvPr>
          <p:cNvSpPr>
            <a:spLocks noGrp="1"/>
          </p:cNvSpPr>
          <p:nvPr>
            <p:ph type="sldNum" sz="quarter" idx="5"/>
          </p:nvPr>
        </p:nvSpPr>
        <p:spPr/>
        <p:txBody>
          <a:bodyPr/>
          <a:lstStyle/>
          <a:p>
            <a:fld id="{D3CB639B-CC03-4920-A60D-3E4C72B47D60}" type="slidenum">
              <a:rPr lang="es-ES" smtClean="0"/>
              <a:pPr/>
              <a:t>6</a:t>
            </a:fld>
            <a:endParaRPr lang="es-ES"/>
          </a:p>
        </p:txBody>
      </p:sp>
    </p:spTree>
    <p:extLst>
      <p:ext uri="{BB962C8B-B14F-4D97-AF65-F5344CB8AC3E}">
        <p14:creationId xmlns:p14="http://schemas.microsoft.com/office/powerpoint/2010/main" val="2523887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317C9-BF00-83FD-FF39-2118D1D16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C9062-D05C-6130-83F0-C547F15C786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66E626C-C214-BA67-3E7D-B059993C24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5E8755-D190-3526-8B81-637027DFE4AC}"/>
              </a:ext>
            </a:extLst>
          </p:cNvPr>
          <p:cNvSpPr>
            <a:spLocks noGrp="1"/>
          </p:cNvSpPr>
          <p:nvPr>
            <p:ph type="sldNum" sz="quarter" idx="5"/>
          </p:nvPr>
        </p:nvSpPr>
        <p:spPr/>
        <p:txBody>
          <a:bodyPr/>
          <a:lstStyle/>
          <a:p>
            <a:fld id="{D3CB639B-CC03-4920-A60D-3E4C72B47D60}" type="slidenum">
              <a:rPr lang="es-ES" smtClean="0"/>
              <a:pPr/>
              <a:t>7</a:t>
            </a:fld>
            <a:endParaRPr lang="es-ES"/>
          </a:p>
        </p:txBody>
      </p:sp>
    </p:spTree>
    <p:extLst>
      <p:ext uri="{BB962C8B-B14F-4D97-AF65-F5344CB8AC3E}">
        <p14:creationId xmlns:p14="http://schemas.microsoft.com/office/powerpoint/2010/main" val="3700644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B4712-213B-734F-7DBD-92472F360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82CC9-B9A3-C79B-970E-070E9BC4BC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E08E675-E277-E768-91D1-FB45948127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05D326-5106-2FBF-3956-DA567E463147}"/>
              </a:ext>
            </a:extLst>
          </p:cNvPr>
          <p:cNvSpPr>
            <a:spLocks noGrp="1"/>
          </p:cNvSpPr>
          <p:nvPr>
            <p:ph type="sldNum" sz="quarter" idx="5"/>
          </p:nvPr>
        </p:nvSpPr>
        <p:spPr/>
        <p:txBody>
          <a:bodyPr/>
          <a:lstStyle/>
          <a:p>
            <a:fld id="{D3CB639B-CC03-4920-A60D-3E4C72B47D60}" type="slidenum">
              <a:rPr lang="es-ES" smtClean="0"/>
              <a:pPr/>
              <a:t>8</a:t>
            </a:fld>
            <a:endParaRPr lang="es-ES"/>
          </a:p>
        </p:txBody>
      </p:sp>
    </p:spTree>
    <p:extLst>
      <p:ext uri="{BB962C8B-B14F-4D97-AF65-F5344CB8AC3E}">
        <p14:creationId xmlns:p14="http://schemas.microsoft.com/office/powerpoint/2010/main" val="307650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9D24E-908F-01A6-5603-EC927485D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19F4F5-9D35-E8D8-6D92-07125C9C6C6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7376CBC-543C-C2CB-383E-4103D48892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B6C1F6-5B70-5162-52C9-9E123417353D}"/>
              </a:ext>
            </a:extLst>
          </p:cNvPr>
          <p:cNvSpPr>
            <a:spLocks noGrp="1"/>
          </p:cNvSpPr>
          <p:nvPr>
            <p:ph type="sldNum" sz="quarter" idx="5"/>
          </p:nvPr>
        </p:nvSpPr>
        <p:spPr/>
        <p:txBody>
          <a:bodyPr/>
          <a:lstStyle/>
          <a:p>
            <a:fld id="{D3CB639B-CC03-4920-A60D-3E4C72B47D60}" type="slidenum">
              <a:rPr lang="es-ES" smtClean="0"/>
              <a:pPr/>
              <a:t>9</a:t>
            </a:fld>
            <a:endParaRPr lang="es-ES"/>
          </a:p>
        </p:txBody>
      </p:sp>
    </p:spTree>
    <p:extLst>
      <p:ext uri="{BB962C8B-B14F-4D97-AF65-F5344CB8AC3E}">
        <p14:creationId xmlns:p14="http://schemas.microsoft.com/office/powerpoint/2010/main" val="1538156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98897-59A2-7B7B-A741-3650F1201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9C2A6D-80C0-917D-235D-78B4E239EE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1E7F82-70D1-9644-76ED-E729594C51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5553E7-3381-1861-F90B-2A4E2EBA3A87}"/>
              </a:ext>
            </a:extLst>
          </p:cNvPr>
          <p:cNvSpPr>
            <a:spLocks noGrp="1"/>
          </p:cNvSpPr>
          <p:nvPr>
            <p:ph type="sldNum" sz="quarter" idx="5"/>
          </p:nvPr>
        </p:nvSpPr>
        <p:spPr/>
        <p:txBody>
          <a:bodyPr/>
          <a:lstStyle/>
          <a:p>
            <a:fld id="{D3CB639B-CC03-4920-A60D-3E4C72B47D60}" type="slidenum">
              <a:rPr lang="es-ES" smtClean="0"/>
              <a:pPr/>
              <a:t>10</a:t>
            </a:fld>
            <a:endParaRPr lang="es-ES"/>
          </a:p>
        </p:txBody>
      </p:sp>
    </p:spTree>
    <p:extLst>
      <p:ext uri="{BB962C8B-B14F-4D97-AF65-F5344CB8AC3E}">
        <p14:creationId xmlns:p14="http://schemas.microsoft.com/office/powerpoint/2010/main" val="3589024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30104-612B-7B90-796C-027B0868D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3518A-1615-20AD-8B93-C41358F0DB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FA7B16-B173-2C78-02B1-886F513F13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2646BF-C9A0-C002-566D-D8EB8AA2D4ED}"/>
              </a:ext>
            </a:extLst>
          </p:cNvPr>
          <p:cNvSpPr>
            <a:spLocks noGrp="1"/>
          </p:cNvSpPr>
          <p:nvPr>
            <p:ph type="sldNum" sz="quarter" idx="5"/>
          </p:nvPr>
        </p:nvSpPr>
        <p:spPr/>
        <p:txBody>
          <a:bodyPr/>
          <a:lstStyle/>
          <a:p>
            <a:fld id="{D3CB639B-CC03-4920-A60D-3E4C72B47D60}" type="slidenum">
              <a:rPr lang="es-ES" smtClean="0"/>
              <a:pPr/>
              <a:t>11</a:t>
            </a:fld>
            <a:endParaRPr lang="es-ES"/>
          </a:p>
        </p:txBody>
      </p:sp>
    </p:spTree>
    <p:extLst>
      <p:ext uri="{BB962C8B-B14F-4D97-AF65-F5344CB8AC3E}">
        <p14:creationId xmlns:p14="http://schemas.microsoft.com/office/powerpoint/2010/main" val="2501684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C3D76-0CE2-026B-C2AD-3CE4811F4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0F2BEC-E460-AB25-C30C-3E04DDFC22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0F3F005-80A7-28F6-B35B-1DCD8ED708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AA071F-F9C4-8E68-92DC-E7FE447390BC}"/>
              </a:ext>
            </a:extLst>
          </p:cNvPr>
          <p:cNvSpPr>
            <a:spLocks noGrp="1"/>
          </p:cNvSpPr>
          <p:nvPr>
            <p:ph type="sldNum" sz="quarter" idx="5"/>
          </p:nvPr>
        </p:nvSpPr>
        <p:spPr/>
        <p:txBody>
          <a:bodyPr/>
          <a:lstStyle/>
          <a:p>
            <a:fld id="{D3CB639B-CC03-4920-A60D-3E4C72B47D60}" type="slidenum">
              <a:rPr lang="es-ES" smtClean="0"/>
              <a:pPr/>
              <a:t>12</a:t>
            </a:fld>
            <a:endParaRPr lang="es-ES"/>
          </a:p>
        </p:txBody>
      </p:sp>
    </p:spTree>
    <p:extLst>
      <p:ext uri="{BB962C8B-B14F-4D97-AF65-F5344CB8AC3E}">
        <p14:creationId xmlns:p14="http://schemas.microsoft.com/office/powerpoint/2010/main" val="3942270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3F0D8-4040-2191-C227-4DAEB714E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13D4C-C4B0-336B-DED4-6FAA1FF43CA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837BE7-707A-FB72-02AC-3167A04062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1D6F55-1F8C-D3A2-C26B-228663556A7D}"/>
              </a:ext>
            </a:extLst>
          </p:cNvPr>
          <p:cNvSpPr>
            <a:spLocks noGrp="1"/>
          </p:cNvSpPr>
          <p:nvPr>
            <p:ph type="sldNum" sz="quarter" idx="5"/>
          </p:nvPr>
        </p:nvSpPr>
        <p:spPr/>
        <p:txBody>
          <a:bodyPr/>
          <a:lstStyle/>
          <a:p>
            <a:fld id="{D3CB639B-CC03-4920-A60D-3E4C72B47D60}" type="slidenum">
              <a:rPr lang="es-ES" smtClean="0"/>
              <a:pPr/>
              <a:t>13</a:t>
            </a:fld>
            <a:endParaRPr lang="es-ES"/>
          </a:p>
        </p:txBody>
      </p:sp>
    </p:spTree>
    <p:extLst>
      <p:ext uri="{BB962C8B-B14F-4D97-AF65-F5344CB8AC3E}">
        <p14:creationId xmlns:p14="http://schemas.microsoft.com/office/powerpoint/2010/main" val="2133241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A9E3B-6A4C-FE30-4DC6-A7DF546B7D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2E43C-CB87-2436-9A2F-C1842601E92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033644C-0FA4-7246-C9DD-5ADD69245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0DF0B3-3A16-F110-A9A4-66030A780CEF}"/>
              </a:ext>
            </a:extLst>
          </p:cNvPr>
          <p:cNvSpPr>
            <a:spLocks noGrp="1"/>
          </p:cNvSpPr>
          <p:nvPr>
            <p:ph type="sldNum" sz="quarter" idx="5"/>
          </p:nvPr>
        </p:nvSpPr>
        <p:spPr/>
        <p:txBody>
          <a:bodyPr/>
          <a:lstStyle/>
          <a:p>
            <a:fld id="{D3CB639B-CC03-4920-A60D-3E4C72B47D60}" type="slidenum">
              <a:rPr lang="es-ES" smtClean="0"/>
              <a:pPr/>
              <a:t>14</a:t>
            </a:fld>
            <a:endParaRPr lang="es-ES"/>
          </a:p>
        </p:txBody>
      </p:sp>
    </p:spTree>
    <p:extLst>
      <p:ext uri="{BB962C8B-B14F-4D97-AF65-F5344CB8AC3E}">
        <p14:creationId xmlns:p14="http://schemas.microsoft.com/office/powerpoint/2010/main" val="1963675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9B540-5586-1338-83A9-2940E54CC7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3FF87A-76AE-F0A3-A646-24E5A88A4E1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65EADA-9DD1-1FDD-92AB-0E8EED8D8A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9A0E82-5917-D67C-12D1-7D4FA2B0FC52}"/>
              </a:ext>
            </a:extLst>
          </p:cNvPr>
          <p:cNvSpPr>
            <a:spLocks noGrp="1"/>
          </p:cNvSpPr>
          <p:nvPr>
            <p:ph type="sldNum" sz="quarter" idx="5"/>
          </p:nvPr>
        </p:nvSpPr>
        <p:spPr/>
        <p:txBody>
          <a:bodyPr/>
          <a:lstStyle/>
          <a:p>
            <a:fld id="{D3CB639B-CC03-4920-A60D-3E4C72B47D60}" type="slidenum">
              <a:rPr lang="es-ES" smtClean="0"/>
              <a:pPr/>
              <a:t>15</a:t>
            </a:fld>
            <a:endParaRPr lang="es-ES"/>
          </a:p>
        </p:txBody>
      </p:sp>
    </p:spTree>
    <p:extLst>
      <p:ext uri="{BB962C8B-B14F-4D97-AF65-F5344CB8AC3E}">
        <p14:creationId xmlns:p14="http://schemas.microsoft.com/office/powerpoint/2010/main" val="2976711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353B2-9942-BAD5-F0BF-1653505AA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93EB2-929D-0D6F-1A1D-3197ED088B0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5CD92D-6282-952E-7818-99A9253EE4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CEE568-B915-D451-54C9-ABAB2CDEDAAF}"/>
              </a:ext>
            </a:extLst>
          </p:cNvPr>
          <p:cNvSpPr>
            <a:spLocks noGrp="1"/>
          </p:cNvSpPr>
          <p:nvPr>
            <p:ph type="sldNum" sz="quarter" idx="5"/>
          </p:nvPr>
        </p:nvSpPr>
        <p:spPr/>
        <p:txBody>
          <a:bodyPr/>
          <a:lstStyle/>
          <a:p>
            <a:fld id="{D3CB639B-CC03-4920-A60D-3E4C72B47D60}" type="slidenum">
              <a:rPr lang="es-ES" smtClean="0"/>
              <a:pPr/>
              <a:t>16</a:t>
            </a:fld>
            <a:endParaRPr lang="es-ES"/>
          </a:p>
        </p:txBody>
      </p:sp>
    </p:spTree>
    <p:extLst>
      <p:ext uri="{BB962C8B-B14F-4D97-AF65-F5344CB8AC3E}">
        <p14:creationId xmlns:p14="http://schemas.microsoft.com/office/powerpoint/2010/main" val="1052219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36842-6252-91BC-B92F-BB380741AA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DC3435-73D7-AC1E-AD3A-6F58C80817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8899E3-DD12-42C6-336C-2905ED72AC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3EA133-86F3-3A09-20D3-C3666155E84A}"/>
              </a:ext>
            </a:extLst>
          </p:cNvPr>
          <p:cNvSpPr>
            <a:spLocks noGrp="1"/>
          </p:cNvSpPr>
          <p:nvPr>
            <p:ph type="sldNum" sz="quarter" idx="5"/>
          </p:nvPr>
        </p:nvSpPr>
        <p:spPr/>
        <p:txBody>
          <a:bodyPr/>
          <a:lstStyle/>
          <a:p>
            <a:fld id="{D3CB639B-CC03-4920-A60D-3E4C72B47D60}" type="slidenum">
              <a:rPr lang="es-ES" smtClean="0"/>
              <a:pPr/>
              <a:t>17</a:t>
            </a:fld>
            <a:endParaRPr lang="es-ES"/>
          </a:p>
        </p:txBody>
      </p:sp>
    </p:spTree>
    <p:extLst>
      <p:ext uri="{BB962C8B-B14F-4D97-AF65-F5344CB8AC3E}">
        <p14:creationId xmlns:p14="http://schemas.microsoft.com/office/powerpoint/2010/main" val="3954846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1633D-1A95-94D6-FD45-261A1C131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1DA29-7C14-3A1B-ECDB-B1590D1399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B60998-BF90-5E54-D800-31025B01AD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D59AEA-A554-FC9C-13B4-02BA32EF37E9}"/>
              </a:ext>
            </a:extLst>
          </p:cNvPr>
          <p:cNvSpPr>
            <a:spLocks noGrp="1"/>
          </p:cNvSpPr>
          <p:nvPr>
            <p:ph type="sldNum" sz="quarter" idx="5"/>
          </p:nvPr>
        </p:nvSpPr>
        <p:spPr/>
        <p:txBody>
          <a:bodyPr/>
          <a:lstStyle/>
          <a:p>
            <a:fld id="{D3CB639B-CC03-4920-A60D-3E4C72B47D60}" type="slidenum">
              <a:rPr lang="es-ES" smtClean="0"/>
              <a:pPr/>
              <a:t>18</a:t>
            </a:fld>
            <a:endParaRPr lang="es-ES"/>
          </a:p>
        </p:txBody>
      </p:sp>
    </p:spTree>
    <p:extLst>
      <p:ext uri="{BB962C8B-B14F-4D97-AF65-F5344CB8AC3E}">
        <p14:creationId xmlns:p14="http://schemas.microsoft.com/office/powerpoint/2010/main" val="2588594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47B2A-F5C0-1B7C-989F-4CA18C0BD2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62C68-2DA3-30B9-D119-1F444DCA000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A686DE-3884-67F0-4D13-B0E9FA8F02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034899-216E-C44F-FFA9-759713B40148}"/>
              </a:ext>
            </a:extLst>
          </p:cNvPr>
          <p:cNvSpPr>
            <a:spLocks noGrp="1"/>
          </p:cNvSpPr>
          <p:nvPr>
            <p:ph type="sldNum" sz="quarter" idx="5"/>
          </p:nvPr>
        </p:nvSpPr>
        <p:spPr/>
        <p:txBody>
          <a:bodyPr/>
          <a:lstStyle/>
          <a:p>
            <a:fld id="{D3CB639B-CC03-4920-A60D-3E4C72B47D60}" type="slidenum">
              <a:rPr lang="es-ES" smtClean="0"/>
              <a:pPr/>
              <a:t>19</a:t>
            </a:fld>
            <a:endParaRPr lang="es-ES"/>
          </a:p>
        </p:txBody>
      </p:sp>
    </p:spTree>
    <p:extLst>
      <p:ext uri="{BB962C8B-B14F-4D97-AF65-F5344CB8AC3E}">
        <p14:creationId xmlns:p14="http://schemas.microsoft.com/office/powerpoint/2010/main" val="34273027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D0FD7-0E1A-1C6A-8D6B-993C85E10C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09B108-F185-265B-4376-38C1054E64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2A786D-5CF5-68A8-FBAE-8122CC6C30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316BE3-F0D1-51DA-7DE8-9B3B404A422B}"/>
              </a:ext>
            </a:extLst>
          </p:cNvPr>
          <p:cNvSpPr>
            <a:spLocks noGrp="1"/>
          </p:cNvSpPr>
          <p:nvPr>
            <p:ph type="sldNum" sz="quarter" idx="5"/>
          </p:nvPr>
        </p:nvSpPr>
        <p:spPr/>
        <p:txBody>
          <a:bodyPr/>
          <a:lstStyle/>
          <a:p>
            <a:fld id="{D3CB639B-CC03-4920-A60D-3E4C72B47D60}" type="slidenum">
              <a:rPr lang="es-ES" smtClean="0"/>
              <a:pPr/>
              <a:t>20</a:t>
            </a:fld>
            <a:endParaRPr lang="es-ES"/>
          </a:p>
        </p:txBody>
      </p:sp>
    </p:spTree>
    <p:extLst>
      <p:ext uri="{BB962C8B-B14F-4D97-AF65-F5344CB8AC3E}">
        <p14:creationId xmlns:p14="http://schemas.microsoft.com/office/powerpoint/2010/main" val="3006608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453C1-678A-C3FE-C166-619292A173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9A5BA4-FD22-F98B-9650-AC72E14432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16AE0E-EA97-FFF3-C46A-36D2A05750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8A8FFE-4539-9BE3-5F7B-12F251F64163}"/>
              </a:ext>
            </a:extLst>
          </p:cNvPr>
          <p:cNvSpPr>
            <a:spLocks noGrp="1"/>
          </p:cNvSpPr>
          <p:nvPr>
            <p:ph type="sldNum" sz="quarter" idx="5"/>
          </p:nvPr>
        </p:nvSpPr>
        <p:spPr/>
        <p:txBody>
          <a:bodyPr/>
          <a:lstStyle/>
          <a:p>
            <a:fld id="{D3CB639B-CC03-4920-A60D-3E4C72B47D60}" type="slidenum">
              <a:rPr lang="es-ES" smtClean="0"/>
              <a:pPr/>
              <a:t>21</a:t>
            </a:fld>
            <a:endParaRPr lang="es-ES"/>
          </a:p>
        </p:txBody>
      </p:sp>
    </p:spTree>
    <p:extLst>
      <p:ext uri="{BB962C8B-B14F-4D97-AF65-F5344CB8AC3E}">
        <p14:creationId xmlns:p14="http://schemas.microsoft.com/office/powerpoint/2010/main" val="2838220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8050C-0AE3-FD6B-74D4-E3BC77B8F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45ECC-B382-B420-E47A-87F3153562F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2CE13B-3C8B-7CCD-2167-4D87A38E29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8F874A-F584-286D-7C76-3638E723D7B9}"/>
              </a:ext>
            </a:extLst>
          </p:cNvPr>
          <p:cNvSpPr>
            <a:spLocks noGrp="1"/>
          </p:cNvSpPr>
          <p:nvPr>
            <p:ph type="sldNum" sz="quarter" idx="5"/>
          </p:nvPr>
        </p:nvSpPr>
        <p:spPr/>
        <p:txBody>
          <a:bodyPr/>
          <a:lstStyle/>
          <a:p>
            <a:fld id="{D3CB639B-CC03-4920-A60D-3E4C72B47D60}" type="slidenum">
              <a:rPr lang="es-ES" smtClean="0"/>
              <a:pPr/>
              <a:t>22</a:t>
            </a:fld>
            <a:endParaRPr lang="es-ES"/>
          </a:p>
        </p:txBody>
      </p:sp>
    </p:spTree>
    <p:extLst>
      <p:ext uri="{BB962C8B-B14F-4D97-AF65-F5344CB8AC3E}">
        <p14:creationId xmlns:p14="http://schemas.microsoft.com/office/powerpoint/2010/main" val="14245451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A6238-AADF-7BE7-FCD7-600AF298F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ACE83D-CFDD-39FC-9E92-5B98608794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82611C-8F02-F8C1-4D46-1CB1295563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A1C553-1CCE-73F3-9BEB-37E30C3733CB}"/>
              </a:ext>
            </a:extLst>
          </p:cNvPr>
          <p:cNvSpPr>
            <a:spLocks noGrp="1"/>
          </p:cNvSpPr>
          <p:nvPr>
            <p:ph type="sldNum" sz="quarter" idx="5"/>
          </p:nvPr>
        </p:nvSpPr>
        <p:spPr/>
        <p:txBody>
          <a:bodyPr/>
          <a:lstStyle/>
          <a:p>
            <a:fld id="{D3CB639B-CC03-4920-A60D-3E4C72B47D60}" type="slidenum">
              <a:rPr lang="es-ES" smtClean="0"/>
              <a:pPr/>
              <a:t>23</a:t>
            </a:fld>
            <a:endParaRPr lang="es-ES"/>
          </a:p>
        </p:txBody>
      </p:sp>
    </p:spTree>
    <p:extLst>
      <p:ext uri="{BB962C8B-B14F-4D97-AF65-F5344CB8AC3E}">
        <p14:creationId xmlns:p14="http://schemas.microsoft.com/office/powerpoint/2010/main" val="3676426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085AF-72F7-E8D8-7D88-5199B688A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713A6-238A-2688-B441-C2F1EFF623E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07AE73-788F-B6C3-6551-477DF944E6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747A32-6B8F-29A0-2F34-FC15D2B9AEA4}"/>
              </a:ext>
            </a:extLst>
          </p:cNvPr>
          <p:cNvSpPr>
            <a:spLocks noGrp="1"/>
          </p:cNvSpPr>
          <p:nvPr>
            <p:ph type="sldNum" sz="quarter" idx="5"/>
          </p:nvPr>
        </p:nvSpPr>
        <p:spPr/>
        <p:txBody>
          <a:bodyPr/>
          <a:lstStyle/>
          <a:p>
            <a:fld id="{D3CB639B-CC03-4920-A60D-3E4C72B47D60}" type="slidenum">
              <a:rPr lang="es-ES" smtClean="0"/>
              <a:pPr/>
              <a:t>24</a:t>
            </a:fld>
            <a:endParaRPr lang="es-ES"/>
          </a:p>
        </p:txBody>
      </p:sp>
    </p:spTree>
    <p:extLst>
      <p:ext uri="{BB962C8B-B14F-4D97-AF65-F5344CB8AC3E}">
        <p14:creationId xmlns:p14="http://schemas.microsoft.com/office/powerpoint/2010/main" val="3970286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5DF07-F3D2-405A-BA34-92516185C3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86767F-2734-A5E1-2BF6-9E0E579803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F12D19-F010-2527-2422-565BF40FC8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FDC940-FE06-1C4C-A0E1-F5CD90C9F8E3}"/>
              </a:ext>
            </a:extLst>
          </p:cNvPr>
          <p:cNvSpPr>
            <a:spLocks noGrp="1"/>
          </p:cNvSpPr>
          <p:nvPr>
            <p:ph type="sldNum" sz="quarter" idx="5"/>
          </p:nvPr>
        </p:nvSpPr>
        <p:spPr/>
        <p:txBody>
          <a:bodyPr/>
          <a:lstStyle/>
          <a:p>
            <a:fld id="{D3CB639B-CC03-4920-A60D-3E4C72B47D60}" type="slidenum">
              <a:rPr lang="es-ES" smtClean="0"/>
              <a:pPr/>
              <a:t>25</a:t>
            </a:fld>
            <a:endParaRPr lang="es-ES"/>
          </a:p>
        </p:txBody>
      </p:sp>
    </p:spTree>
    <p:extLst>
      <p:ext uri="{BB962C8B-B14F-4D97-AF65-F5344CB8AC3E}">
        <p14:creationId xmlns:p14="http://schemas.microsoft.com/office/powerpoint/2010/main" val="24823744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46D16-C7BD-D83F-9CE7-9E7745C31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F8C15F-AB9B-1BB6-E6E8-099A19F7C6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F2C443-852C-0611-8577-A22E85782B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C5B735-2646-C839-E683-527B73020BA8}"/>
              </a:ext>
            </a:extLst>
          </p:cNvPr>
          <p:cNvSpPr>
            <a:spLocks noGrp="1"/>
          </p:cNvSpPr>
          <p:nvPr>
            <p:ph type="sldNum" sz="quarter" idx="5"/>
          </p:nvPr>
        </p:nvSpPr>
        <p:spPr/>
        <p:txBody>
          <a:bodyPr/>
          <a:lstStyle/>
          <a:p>
            <a:fld id="{D3CB639B-CC03-4920-A60D-3E4C72B47D60}" type="slidenum">
              <a:rPr lang="es-ES" smtClean="0"/>
              <a:pPr/>
              <a:t>26</a:t>
            </a:fld>
            <a:endParaRPr lang="es-ES"/>
          </a:p>
        </p:txBody>
      </p:sp>
    </p:spTree>
    <p:extLst>
      <p:ext uri="{BB962C8B-B14F-4D97-AF65-F5344CB8AC3E}">
        <p14:creationId xmlns:p14="http://schemas.microsoft.com/office/powerpoint/2010/main" val="1602073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3A421-4100-7EF4-DE8B-E1E5149F0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57A1CC-66C9-E901-C284-02CCAA1CAFA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B3A517-6836-B73B-7883-C173244EDB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4A9E42-2C2F-6334-97F1-E0E7BDAFCD05}"/>
              </a:ext>
            </a:extLst>
          </p:cNvPr>
          <p:cNvSpPr>
            <a:spLocks noGrp="1"/>
          </p:cNvSpPr>
          <p:nvPr>
            <p:ph type="sldNum" sz="quarter" idx="5"/>
          </p:nvPr>
        </p:nvSpPr>
        <p:spPr/>
        <p:txBody>
          <a:bodyPr/>
          <a:lstStyle/>
          <a:p>
            <a:fld id="{D3CB639B-CC03-4920-A60D-3E4C72B47D60}" type="slidenum">
              <a:rPr lang="es-ES" smtClean="0"/>
              <a:pPr/>
              <a:t>27</a:t>
            </a:fld>
            <a:endParaRPr lang="es-ES"/>
          </a:p>
        </p:txBody>
      </p:sp>
    </p:spTree>
    <p:extLst>
      <p:ext uri="{BB962C8B-B14F-4D97-AF65-F5344CB8AC3E}">
        <p14:creationId xmlns:p14="http://schemas.microsoft.com/office/powerpoint/2010/main" val="20463927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BB44F-833A-4728-3E61-E2DB011C0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33D79-9E18-2386-BDBE-D99B0252699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81738F-4DC4-9861-2159-D9FCE19AB7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F7653E-4844-32F1-EE95-7CE0F27F17E2}"/>
              </a:ext>
            </a:extLst>
          </p:cNvPr>
          <p:cNvSpPr>
            <a:spLocks noGrp="1"/>
          </p:cNvSpPr>
          <p:nvPr>
            <p:ph type="sldNum" sz="quarter" idx="5"/>
          </p:nvPr>
        </p:nvSpPr>
        <p:spPr/>
        <p:txBody>
          <a:bodyPr/>
          <a:lstStyle/>
          <a:p>
            <a:fld id="{D3CB639B-CC03-4920-A60D-3E4C72B47D60}" type="slidenum">
              <a:rPr lang="es-ES" smtClean="0"/>
              <a:pPr/>
              <a:t>28</a:t>
            </a:fld>
            <a:endParaRPr lang="es-ES"/>
          </a:p>
        </p:txBody>
      </p:sp>
    </p:spTree>
    <p:extLst>
      <p:ext uri="{BB962C8B-B14F-4D97-AF65-F5344CB8AC3E}">
        <p14:creationId xmlns:p14="http://schemas.microsoft.com/office/powerpoint/2010/main" val="21796406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28295-0B1F-8534-8D47-D5410E963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79380-6280-A80E-3459-84D58150BB4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693AB0-1EB9-2AA9-5484-94481DFCF9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70C50B-4838-4B65-983A-9D490E8E066D}"/>
              </a:ext>
            </a:extLst>
          </p:cNvPr>
          <p:cNvSpPr>
            <a:spLocks noGrp="1"/>
          </p:cNvSpPr>
          <p:nvPr>
            <p:ph type="sldNum" sz="quarter" idx="5"/>
          </p:nvPr>
        </p:nvSpPr>
        <p:spPr/>
        <p:txBody>
          <a:bodyPr/>
          <a:lstStyle/>
          <a:p>
            <a:fld id="{D3CB639B-CC03-4920-A60D-3E4C72B47D60}" type="slidenum">
              <a:rPr lang="es-ES" smtClean="0"/>
              <a:pPr/>
              <a:t>29</a:t>
            </a:fld>
            <a:endParaRPr lang="es-ES"/>
          </a:p>
        </p:txBody>
      </p:sp>
    </p:spTree>
    <p:extLst>
      <p:ext uri="{BB962C8B-B14F-4D97-AF65-F5344CB8AC3E}">
        <p14:creationId xmlns:p14="http://schemas.microsoft.com/office/powerpoint/2010/main" val="3549252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C4EAD-FD85-BDF0-8EA6-6D6CEB6DC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44F19-9C70-4A87-89AA-2466900A0B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A12046A-CC5E-D17B-3B3D-7BDD8AC32A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7B2FA2-84A9-8B34-F9B4-BC4484651CA7}"/>
              </a:ext>
            </a:extLst>
          </p:cNvPr>
          <p:cNvSpPr>
            <a:spLocks noGrp="1"/>
          </p:cNvSpPr>
          <p:nvPr>
            <p:ph type="sldNum" sz="quarter" idx="5"/>
          </p:nvPr>
        </p:nvSpPr>
        <p:spPr/>
        <p:txBody>
          <a:bodyPr/>
          <a:lstStyle/>
          <a:p>
            <a:fld id="{D3CB639B-CC03-4920-A60D-3E4C72B47D60}" type="slidenum">
              <a:rPr lang="es-ES" smtClean="0"/>
              <a:pPr/>
              <a:t>30</a:t>
            </a:fld>
            <a:endParaRPr lang="es-ES"/>
          </a:p>
        </p:txBody>
      </p:sp>
    </p:spTree>
    <p:extLst>
      <p:ext uri="{BB962C8B-B14F-4D97-AF65-F5344CB8AC3E}">
        <p14:creationId xmlns:p14="http://schemas.microsoft.com/office/powerpoint/2010/main" val="7734630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D7F2D-E9E3-9D7F-5D18-583971051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95AC3C-F955-4D7F-180E-2CD0B719BA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2687C76-877A-95B9-8D88-20060E223C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2C16DC-FDFB-70C3-F5B1-64F63F6EC6EE}"/>
              </a:ext>
            </a:extLst>
          </p:cNvPr>
          <p:cNvSpPr>
            <a:spLocks noGrp="1"/>
          </p:cNvSpPr>
          <p:nvPr>
            <p:ph type="sldNum" sz="quarter" idx="5"/>
          </p:nvPr>
        </p:nvSpPr>
        <p:spPr/>
        <p:txBody>
          <a:bodyPr/>
          <a:lstStyle/>
          <a:p>
            <a:fld id="{D3CB639B-CC03-4920-A60D-3E4C72B47D60}" type="slidenum">
              <a:rPr lang="es-ES" smtClean="0"/>
              <a:pPr/>
              <a:t>31</a:t>
            </a:fld>
            <a:endParaRPr lang="es-ES"/>
          </a:p>
        </p:txBody>
      </p:sp>
    </p:spTree>
    <p:extLst>
      <p:ext uri="{BB962C8B-B14F-4D97-AF65-F5344CB8AC3E}">
        <p14:creationId xmlns:p14="http://schemas.microsoft.com/office/powerpoint/2010/main" val="645541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EE10A-FD34-AE5C-DA2E-C36171075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54C4B-9051-269A-6BD7-CC5010DF71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59DE57F-98F7-ED0F-3388-DFB8E754B3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2B2AD0-E59D-0469-E81B-6348E868AFBC}"/>
              </a:ext>
            </a:extLst>
          </p:cNvPr>
          <p:cNvSpPr>
            <a:spLocks noGrp="1"/>
          </p:cNvSpPr>
          <p:nvPr>
            <p:ph type="sldNum" sz="quarter" idx="5"/>
          </p:nvPr>
        </p:nvSpPr>
        <p:spPr/>
        <p:txBody>
          <a:bodyPr/>
          <a:lstStyle/>
          <a:p>
            <a:fld id="{D3CB639B-CC03-4920-A60D-3E4C72B47D60}" type="slidenum">
              <a:rPr lang="es-ES" smtClean="0"/>
              <a:pPr/>
              <a:t>32</a:t>
            </a:fld>
            <a:endParaRPr lang="es-ES"/>
          </a:p>
        </p:txBody>
      </p:sp>
    </p:spTree>
    <p:extLst>
      <p:ext uri="{BB962C8B-B14F-4D97-AF65-F5344CB8AC3E}">
        <p14:creationId xmlns:p14="http://schemas.microsoft.com/office/powerpoint/2010/main" val="2141286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C3161-E929-76B2-3F6B-D3044F08DF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1BB61-FE8E-C798-C564-01CBF228BF8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D9AD90-E2EC-2A97-7C97-3FD8B76D41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7836E5-7852-28EA-4FE4-518D5DDEA403}"/>
              </a:ext>
            </a:extLst>
          </p:cNvPr>
          <p:cNvSpPr>
            <a:spLocks noGrp="1"/>
          </p:cNvSpPr>
          <p:nvPr>
            <p:ph type="sldNum" sz="quarter" idx="5"/>
          </p:nvPr>
        </p:nvSpPr>
        <p:spPr/>
        <p:txBody>
          <a:bodyPr/>
          <a:lstStyle/>
          <a:p>
            <a:fld id="{D3CB639B-CC03-4920-A60D-3E4C72B47D60}" type="slidenum">
              <a:rPr lang="es-ES" smtClean="0"/>
              <a:pPr/>
              <a:t>33</a:t>
            </a:fld>
            <a:endParaRPr lang="es-ES"/>
          </a:p>
        </p:txBody>
      </p:sp>
    </p:spTree>
    <p:extLst>
      <p:ext uri="{BB962C8B-B14F-4D97-AF65-F5344CB8AC3E}">
        <p14:creationId xmlns:p14="http://schemas.microsoft.com/office/powerpoint/2010/main" val="23511785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51EBB-BD84-A814-A354-ADBFDC53E8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31253-2154-A797-FB46-CD84547118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D70E402-F9EB-F27E-02B2-07E4CBE1B2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28781B-33F0-A3F9-F34A-A0D16634DD92}"/>
              </a:ext>
            </a:extLst>
          </p:cNvPr>
          <p:cNvSpPr>
            <a:spLocks noGrp="1"/>
          </p:cNvSpPr>
          <p:nvPr>
            <p:ph type="sldNum" sz="quarter" idx="5"/>
          </p:nvPr>
        </p:nvSpPr>
        <p:spPr/>
        <p:txBody>
          <a:bodyPr/>
          <a:lstStyle/>
          <a:p>
            <a:fld id="{D3CB639B-CC03-4920-A60D-3E4C72B47D60}" type="slidenum">
              <a:rPr lang="es-ES" smtClean="0"/>
              <a:pPr/>
              <a:t>34</a:t>
            </a:fld>
            <a:endParaRPr lang="es-ES"/>
          </a:p>
        </p:txBody>
      </p:sp>
    </p:spTree>
    <p:extLst>
      <p:ext uri="{BB962C8B-B14F-4D97-AF65-F5344CB8AC3E}">
        <p14:creationId xmlns:p14="http://schemas.microsoft.com/office/powerpoint/2010/main" val="41096326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FE24F-305D-CA5D-CFD3-3A14FAF7D4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6C496-A36D-075D-BC65-A7BDCEB93A0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3EFC3B-D9F5-84EE-D1F9-2BDB107030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A0C134-3DC4-1301-E32D-2AB79DA3E1A6}"/>
              </a:ext>
            </a:extLst>
          </p:cNvPr>
          <p:cNvSpPr>
            <a:spLocks noGrp="1"/>
          </p:cNvSpPr>
          <p:nvPr>
            <p:ph type="sldNum" sz="quarter" idx="5"/>
          </p:nvPr>
        </p:nvSpPr>
        <p:spPr/>
        <p:txBody>
          <a:bodyPr/>
          <a:lstStyle/>
          <a:p>
            <a:fld id="{D3CB639B-CC03-4920-A60D-3E4C72B47D60}" type="slidenum">
              <a:rPr lang="es-ES" smtClean="0"/>
              <a:pPr/>
              <a:t>35</a:t>
            </a:fld>
            <a:endParaRPr lang="es-ES"/>
          </a:p>
        </p:txBody>
      </p:sp>
    </p:spTree>
    <p:extLst>
      <p:ext uri="{BB962C8B-B14F-4D97-AF65-F5344CB8AC3E}">
        <p14:creationId xmlns:p14="http://schemas.microsoft.com/office/powerpoint/2010/main" val="1511230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CE65-50E9-3A9D-9EEA-284BB7D3CD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0C5A2-358D-7AD8-A4C2-1BC289C4042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639449-BBA0-4542-43B0-1040ECA510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084D73-1A74-DA0C-8039-065EFF20D94F}"/>
              </a:ext>
            </a:extLst>
          </p:cNvPr>
          <p:cNvSpPr>
            <a:spLocks noGrp="1"/>
          </p:cNvSpPr>
          <p:nvPr>
            <p:ph type="sldNum" sz="quarter" idx="5"/>
          </p:nvPr>
        </p:nvSpPr>
        <p:spPr/>
        <p:txBody>
          <a:bodyPr/>
          <a:lstStyle/>
          <a:p>
            <a:fld id="{D3CB639B-CC03-4920-A60D-3E4C72B47D60}" type="slidenum">
              <a:rPr lang="es-ES" smtClean="0"/>
              <a:pPr/>
              <a:t>36</a:t>
            </a:fld>
            <a:endParaRPr lang="es-ES"/>
          </a:p>
        </p:txBody>
      </p:sp>
    </p:spTree>
    <p:extLst>
      <p:ext uri="{BB962C8B-B14F-4D97-AF65-F5344CB8AC3E}">
        <p14:creationId xmlns:p14="http://schemas.microsoft.com/office/powerpoint/2010/main" val="2650179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289AE-8C96-4E4D-F572-66ACF304A8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133F6-45E4-BF52-BA78-4C78836162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91A86C-6C04-22BA-B8E3-A9ECBCD9B0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B02A08-8890-6276-A200-B55F6D53CCFA}"/>
              </a:ext>
            </a:extLst>
          </p:cNvPr>
          <p:cNvSpPr>
            <a:spLocks noGrp="1"/>
          </p:cNvSpPr>
          <p:nvPr>
            <p:ph type="sldNum" sz="quarter" idx="5"/>
          </p:nvPr>
        </p:nvSpPr>
        <p:spPr/>
        <p:txBody>
          <a:bodyPr/>
          <a:lstStyle/>
          <a:p>
            <a:fld id="{D3CB639B-CC03-4920-A60D-3E4C72B47D60}" type="slidenum">
              <a:rPr lang="es-ES" smtClean="0"/>
              <a:pPr/>
              <a:t>37</a:t>
            </a:fld>
            <a:endParaRPr lang="es-ES"/>
          </a:p>
        </p:txBody>
      </p:sp>
    </p:spTree>
    <p:extLst>
      <p:ext uri="{BB962C8B-B14F-4D97-AF65-F5344CB8AC3E}">
        <p14:creationId xmlns:p14="http://schemas.microsoft.com/office/powerpoint/2010/main" val="8949417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50ED0-F06D-F743-0E3D-DB70E9C7F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D1D6FB-2DDD-05FF-127F-CF9FBA75CB9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DB6A0B7-B099-4B24-6DED-5CE1FE57B9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8E3F11-5C9C-6BAC-5B3C-5AF0D67FF47B}"/>
              </a:ext>
            </a:extLst>
          </p:cNvPr>
          <p:cNvSpPr>
            <a:spLocks noGrp="1"/>
          </p:cNvSpPr>
          <p:nvPr>
            <p:ph type="sldNum" sz="quarter" idx="5"/>
          </p:nvPr>
        </p:nvSpPr>
        <p:spPr/>
        <p:txBody>
          <a:bodyPr/>
          <a:lstStyle/>
          <a:p>
            <a:fld id="{D3CB639B-CC03-4920-A60D-3E4C72B47D60}" type="slidenum">
              <a:rPr lang="es-ES" smtClean="0"/>
              <a:pPr/>
              <a:t>38</a:t>
            </a:fld>
            <a:endParaRPr lang="es-ES"/>
          </a:p>
        </p:txBody>
      </p:sp>
    </p:spTree>
    <p:extLst>
      <p:ext uri="{BB962C8B-B14F-4D97-AF65-F5344CB8AC3E}">
        <p14:creationId xmlns:p14="http://schemas.microsoft.com/office/powerpoint/2010/main" val="32375138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24BDA-60E7-CBAB-E13C-A320F3526C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3C9E6-7B3A-B52B-8F03-BDB530CFD14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911BFC-4B0F-C7CA-2F6A-501A4EA34D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161E6C-0E75-5B53-DDD3-636E5C13DA50}"/>
              </a:ext>
            </a:extLst>
          </p:cNvPr>
          <p:cNvSpPr>
            <a:spLocks noGrp="1"/>
          </p:cNvSpPr>
          <p:nvPr>
            <p:ph type="sldNum" sz="quarter" idx="5"/>
          </p:nvPr>
        </p:nvSpPr>
        <p:spPr/>
        <p:txBody>
          <a:bodyPr/>
          <a:lstStyle/>
          <a:p>
            <a:fld id="{D3CB639B-CC03-4920-A60D-3E4C72B47D60}" type="slidenum">
              <a:rPr lang="es-ES" smtClean="0"/>
              <a:pPr/>
              <a:t>39</a:t>
            </a:fld>
            <a:endParaRPr lang="es-ES"/>
          </a:p>
        </p:txBody>
      </p:sp>
    </p:spTree>
    <p:extLst>
      <p:ext uri="{BB962C8B-B14F-4D97-AF65-F5344CB8AC3E}">
        <p14:creationId xmlns:p14="http://schemas.microsoft.com/office/powerpoint/2010/main" val="10148366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5AAB-E6A0-E18E-6174-ED26B8946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9B742-BEB9-3FAD-540B-582B51F815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7B8E92-39FD-5F11-9E51-C2D6170EC2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B1CAB2-C27F-489F-8774-54864B1CB973}"/>
              </a:ext>
            </a:extLst>
          </p:cNvPr>
          <p:cNvSpPr>
            <a:spLocks noGrp="1"/>
          </p:cNvSpPr>
          <p:nvPr>
            <p:ph type="sldNum" sz="quarter" idx="5"/>
          </p:nvPr>
        </p:nvSpPr>
        <p:spPr/>
        <p:txBody>
          <a:bodyPr/>
          <a:lstStyle/>
          <a:p>
            <a:fld id="{D3CB639B-CC03-4920-A60D-3E4C72B47D60}" type="slidenum">
              <a:rPr lang="es-ES" smtClean="0"/>
              <a:pPr/>
              <a:t>40</a:t>
            </a:fld>
            <a:endParaRPr lang="es-ES"/>
          </a:p>
        </p:txBody>
      </p:sp>
    </p:spTree>
    <p:extLst>
      <p:ext uri="{BB962C8B-B14F-4D97-AF65-F5344CB8AC3E}">
        <p14:creationId xmlns:p14="http://schemas.microsoft.com/office/powerpoint/2010/main" val="9260969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1CD5B-3388-B30A-CAC8-52F920D2B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9ABB4-711D-5FD7-5AF4-6FEA9F058C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B259EE2-1BC2-EDD2-B35F-64674473D3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145B81-D80E-1BDA-0229-04E2D5F4B2E3}"/>
              </a:ext>
            </a:extLst>
          </p:cNvPr>
          <p:cNvSpPr>
            <a:spLocks noGrp="1"/>
          </p:cNvSpPr>
          <p:nvPr>
            <p:ph type="sldNum" sz="quarter" idx="5"/>
          </p:nvPr>
        </p:nvSpPr>
        <p:spPr/>
        <p:txBody>
          <a:bodyPr/>
          <a:lstStyle/>
          <a:p>
            <a:fld id="{D3CB639B-CC03-4920-A60D-3E4C72B47D60}" type="slidenum">
              <a:rPr lang="es-ES" smtClean="0"/>
              <a:pPr/>
              <a:t>41</a:t>
            </a:fld>
            <a:endParaRPr lang="es-ES"/>
          </a:p>
        </p:txBody>
      </p:sp>
    </p:spTree>
    <p:extLst>
      <p:ext uri="{BB962C8B-B14F-4D97-AF65-F5344CB8AC3E}">
        <p14:creationId xmlns:p14="http://schemas.microsoft.com/office/powerpoint/2010/main" val="30697109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4639C-DA90-5520-2252-D7725C2C5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7A27D-9283-CAA6-7FD0-45A1F8C831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FE272FB-7075-A680-5F14-B42B9AD144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95CB1B-34F1-729F-E7F3-FCFE124D6492}"/>
              </a:ext>
            </a:extLst>
          </p:cNvPr>
          <p:cNvSpPr>
            <a:spLocks noGrp="1"/>
          </p:cNvSpPr>
          <p:nvPr>
            <p:ph type="sldNum" sz="quarter" idx="5"/>
          </p:nvPr>
        </p:nvSpPr>
        <p:spPr/>
        <p:txBody>
          <a:bodyPr/>
          <a:lstStyle/>
          <a:p>
            <a:fld id="{D3CB639B-CC03-4920-A60D-3E4C72B47D60}" type="slidenum">
              <a:rPr lang="es-ES" smtClean="0"/>
              <a:pPr/>
              <a:t>42</a:t>
            </a:fld>
            <a:endParaRPr lang="es-ES"/>
          </a:p>
        </p:txBody>
      </p:sp>
    </p:spTree>
    <p:extLst>
      <p:ext uri="{BB962C8B-B14F-4D97-AF65-F5344CB8AC3E}">
        <p14:creationId xmlns:p14="http://schemas.microsoft.com/office/powerpoint/2010/main" val="1302370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88905-8E6E-CE93-FA70-9C399FC67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9AA7D-2147-D270-8086-3ACCA00894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252672-637B-6C2A-41FE-A7BAF60038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A136DA-7588-62B7-1323-DDB5A1ACE49C}"/>
              </a:ext>
            </a:extLst>
          </p:cNvPr>
          <p:cNvSpPr>
            <a:spLocks noGrp="1"/>
          </p:cNvSpPr>
          <p:nvPr>
            <p:ph type="sldNum" sz="quarter" idx="5"/>
          </p:nvPr>
        </p:nvSpPr>
        <p:spPr/>
        <p:txBody>
          <a:bodyPr/>
          <a:lstStyle/>
          <a:p>
            <a:fld id="{D3CB639B-CC03-4920-A60D-3E4C72B47D60}" type="slidenum">
              <a:rPr lang="es-ES" smtClean="0"/>
              <a:pPr/>
              <a:t>43</a:t>
            </a:fld>
            <a:endParaRPr lang="es-ES"/>
          </a:p>
        </p:txBody>
      </p:sp>
    </p:spTree>
    <p:extLst>
      <p:ext uri="{BB962C8B-B14F-4D97-AF65-F5344CB8AC3E}">
        <p14:creationId xmlns:p14="http://schemas.microsoft.com/office/powerpoint/2010/main" val="24577025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501BA-5A01-0431-44FC-9F9BC1C9BE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08CA0D-8E68-7ACC-8AC3-16288FCD38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3788377-792C-6DC1-6FD8-F85E60F9E7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E48789-E53E-ADE6-08A3-7961EB880FDF}"/>
              </a:ext>
            </a:extLst>
          </p:cNvPr>
          <p:cNvSpPr>
            <a:spLocks noGrp="1"/>
          </p:cNvSpPr>
          <p:nvPr>
            <p:ph type="sldNum" sz="quarter" idx="5"/>
          </p:nvPr>
        </p:nvSpPr>
        <p:spPr/>
        <p:txBody>
          <a:bodyPr/>
          <a:lstStyle/>
          <a:p>
            <a:fld id="{D3CB639B-CC03-4920-A60D-3E4C72B47D60}" type="slidenum">
              <a:rPr lang="es-ES" smtClean="0"/>
              <a:pPr/>
              <a:t>44</a:t>
            </a:fld>
            <a:endParaRPr lang="es-ES"/>
          </a:p>
        </p:txBody>
      </p:sp>
    </p:spTree>
    <p:extLst>
      <p:ext uri="{BB962C8B-B14F-4D97-AF65-F5344CB8AC3E}">
        <p14:creationId xmlns:p14="http://schemas.microsoft.com/office/powerpoint/2010/main" val="29409040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F905B-FFE4-586A-B8F1-0F059963D3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BC407-81CF-A042-6796-8DC3411C5A6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193037D-2CFA-58F8-C4D1-607B512F77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AD5CFF-BA67-7C24-BF69-CB70A61DD4A8}"/>
              </a:ext>
            </a:extLst>
          </p:cNvPr>
          <p:cNvSpPr>
            <a:spLocks noGrp="1"/>
          </p:cNvSpPr>
          <p:nvPr>
            <p:ph type="sldNum" sz="quarter" idx="5"/>
          </p:nvPr>
        </p:nvSpPr>
        <p:spPr/>
        <p:txBody>
          <a:bodyPr/>
          <a:lstStyle/>
          <a:p>
            <a:fld id="{D3CB639B-CC03-4920-A60D-3E4C72B47D60}" type="slidenum">
              <a:rPr lang="es-ES" smtClean="0"/>
              <a:pPr/>
              <a:t>45</a:t>
            </a:fld>
            <a:endParaRPr lang="es-ES"/>
          </a:p>
        </p:txBody>
      </p:sp>
    </p:spTree>
    <p:extLst>
      <p:ext uri="{BB962C8B-B14F-4D97-AF65-F5344CB8AC3E}">
        <p14:creationId xmlns:p14="http://schemas.microsoft.com/office/powerpoint/2010/main" val="16866687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EA20A-1C24-720C-D775-CE8672D71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235482-5B51-BA10-74F8-E471517B92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1A3A61-7085-C092-E6B3-0AA3C1E945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3DB2EF-8A68-B595-CBBA-0430E38A1999}"/>
              </a:ext>
            </a:extLst>
          </p:cNvPr>
          <p:cNvSpPr>
            <a:spLocks noGrp="1"/>
          </p:cNvSpPr>
          <p:nvPr>
            <p:ph type="sldNum" sz="quarter" idx="5"/>
          </p:nvPr>
        </p:nvSpPr>
        <p:spPr/>
        <p:txBody>
          <a:bodyPr/>
          <a:lstStyle/>
          <a:p>
            <a:fld id="{D3CB639B-CC03-4920-A60D-3E4C72B47D60}" type="slidenum">
              <a:rPr lang="es-ES" smtClean="0"/>
              <a:pPr/>
              <a:t>46</a:t>
            </a:fld>
            <a:endParaRPr lang="es-ES"/>
          </a:p>
        </p:txBody>
      </p:sp>
    </p:spTree>
    <p:extLst>
      <p:ext uri="{BB962C8B-B14F-4D97-AF65-F5344CB8AC3E}">
        <p14:creationId xmlns:p14="http://schemas.microsoft.com/office/powerpoint/2010/main" val="18899548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75E01-0F2C-78B8-D799-3A4FEBA1A5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B6C657-C75E-8FB2-8460-CC5B6377C18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91ED3E-C963-156B-ADB5-379A7B5D57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39EAE3-AD51-3500-3D1D-4196EE6C6891}"/>
              </a:ext>
            </a:extLst>
          </p:cNvPr>
          <p:cNvSpPr>
            <a:spLocks noGrp="1"/>
          </p:cNvSpPr>
          <p:nvPr>
            <p:ph type="sldNum" sz="quarter" idx="5"/>
          </p:nvPr>
        </p:nvSpPr>
        <p:spPr/>
        <p:txBody>
          <a:bodyPr/>
          <a:lstStyle/>
          <a:p>
            <a:fld id="{D3CB639B-CC03-4920-A60D-3E4C72B47D60}" type="slidenum">
              <a:rPr lang="es-ES" smtClean="0"/>
              <a:pPr/>
              <a:t>47</a:t>
            </a:fld>
            <a:endParaRPr lang="es-ES"/>
          </a:p>
        </p:txBody>
      </p:sp>
    </p:spTree>
    <p:extLst>
      <p:ext uri="{BB962C8B-B14F-4D97-AF65-F5344CB8AC3E}">
        <p14:creationId xmlns:p14="http://schemas.microsoft.com/office/powerpoint/2010/main" val="1977423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030A1-4B6E-6F18-C61D-FAAE31F4EE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A658FA-8826-5B28-9188-488E9A1763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CF4D211-ED9B-BE18-15EC-FC7174C1E4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A30D6D-5C86-557F-5744-3AD9D22EF18F}"/>
              </a:ext>
            </a:extLst>
          </p:cNvPr>
          <p:cNvSpPr>
            <a:spLocks noGrp="1"/>
          </p:cNvSpPr>
          <p:nvPr>
            <p:ph type="sldNum" sz="quarter" idx="5"/>
          </p:nvPr>
        </p:nvSpPr>
        <p:spPr/>
        <p:txBody>
          <a:bodyPr/>
          <a:lstStyle/>
          <a:p>
            <a:fld id="{D3CB639B-CC03-4920-A60D-3E4C72B47D60}" type="slidenum">
              <a:rPr lang="es-ES" smtClean="0"/>
              <a:pPr/>
              <a:t>48</a:t>
            </a:fld>
            <a:endParaRPr lang="es-ES"/>
          </a:p>
        </p:txBody>
      </p:sp>
    </p:spTree>
    <p:extLst>
      <p:ext uri="{BB962C8B-B14F-4D97-AF65-F5344CB8AC3E}">
        <p14:creationId xmlns:p14="http://schemas.microsoft.com/office/powerpoint/2010/main" val="41892975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76EC4-9B3F-63C2-7F43-FB27400FB0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BD014-F9CF-E541-3267-B04C57FE5A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0EC5E49-AF07-4966-067C-B1B41D22FB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599645-B950-4024-3992-0BECB06FB89E}"/>
              </a:ext>
            </a:extLst>
          </p:cNvPr>
          <p:cNvSpPr>
            <a:spLocks noGrp="1"/>
          </p:cNvSpPr>
          <p:nvPr>
            <p:ph type="sldNum" sz="quarter" idx="5"/>
          </p:nvPr>
        </p:nvSpPr>
        <p:spPr/>
        <p:txBody>
          <a:bodyPr/>
          <a:lstStyle/>
          <a:p>
            <a:fld id="{D3CB639B-CC03-4920-A60D-3E4C72B47D60}" type="slidenum">
              <a:rPr lang="es-ES" smtClean="0"/>
              <a:pPr/>
              <a:t>49</a:t>
            </a:fld>
            <a:endParaRPr lang="es-ES"/>
          </a:p>
        </p:txBody>
      </p:sp>
    </p:spTree>
    <p:extLst>
      <p:ext uri="{BB962C8B-B14F-4D97-AF65-F5344CB8AC3E}">
        <p14:creationId xmlns:p14="http://schemas.microsoft.com/office/powerpoint/2010/main" val="31147032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48390-7E35-083C-54BD-874F4719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9070B-5B0F-5727-B5CC-4C9077BA30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66673C-5284-3F89-8B21-26991CD42A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034BDD-999F-7A56-9976-09158960BB87}"/>
              </a:ext>
            </a:extLst>
          </p:cNvPr>
          <p:cNvSpPr>
            <a:spLocks noGrp="1"/>
          </p:cNvSpPr>
          <p:nvPr>
            <p:ph type="sldNum" sz="quarter" idx="5"/>
          </p:nvPr>
        </p:nvSpPr>
        <p:spPr/>
        <p:txBody>
          <a:bodyPr/>
          <a:lstStyle/>
          <a:p>
            <a:fld id="{D3CB639B-CC03-4920-A60D-3E4C72B47D60}" type="slidenum">
              <a:rPr lang="es-ES" smtClean="0"/>
              <a:pPr/>
              <a:t>50</a:t>
            </a:fld>
            <a:endParaRPr lang="es-ES"/>
          </a:p>
        </p:txBody>
      </p:sp>
    </p:spTree>
    <p:extLst>
      <p:ext uri="{BB962C8B-B14F-4D97-AF65-F5344CB8AC3E}">
        <p14:creationId xmlns:p14="http://schemas.microsoft.com/office/powerpoint/2010/main" val="26372716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45321-8C66-8998-FA50-D7B5EFB9B3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DFC55-B2F6-1F41-51E6-7181DBAFA9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E79F006-7ED0-28A5-00B3-7453FCB922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6C9343-87E7-7C05-CD75-0C945A1B5803}"/>
              </a:ext>
            </a:extLst>
          </p:cNvPr>
          <p:cNvSpPr>
            <a:spLocks noGrp="1"/>
          </p:cNvSpPr>
          <p:nvPr>
            <p:ph type="sldNum" sz="quarter" idx="5"/>
          </p:nvPr>
        </p:nvSpPr>
        <p:spPr/>
        <p:txBody>
          <a:bodyPr/>
          <a:lstStyle/>
          <a:p>
            <a:fld id="{D3CB639B-CC03-4920-A60D-3E4C72B47D60}" type="slidenum">
              <a:rPr lang="es-ES" smtClean="0"/>
              <a:pPr/>
              <a:t>51</a:t>
            </a:fld>
            <a:endParaRPr lang="es-ES"/>
          </a:p>
        </p:txBody>
      </p:sp>
    </p:spTree>
    <p:extLst>
      <p:ext uri="{BB962C8B-B14F-4D97-AF65-F5344CB8AC3E}">
        <p14:creationId xmlns:p14="http://schemas.microsoft.com/office/powerpoint/2010/main" val="21234950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1F46C-D69E-D0BF-D1D0-DFBBE8D60E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D09E7-B35E-2D19-01A7-242CF52B67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A672CEB-0310-0BED-886A-11DB316A0E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3BDF04-96FF-4B11-9DAC-801FF3DE42E3}"/>
              </a:ext>
            </a:extLst>
          </p:cNvPr>
          <p:cNvSpPr>
            <a:spLocks noGrp="1"/>
          </p:cNvSpPr>
          <p:nvPr>
            <p:ph type="sldNum" sz="quarter" idx="5"/>
          </p:nvPr>
        </p:nvSpPr>
        <p:spPr/>
        <p:txBody>
          <a:bodyPr/>
          <a:lstStyle/>
          <a:p>
            <a:fld id="{D3CB639B-CC03-4920-A60D-3E4C72B47D60}" type="slidenum">
              <a:rPr lang="es-ES" smtClean="0"/>
              <a:pPr/>
              <a:t>52</a:t>
            </a:fld>
            <a:endParaRPr lang="es-ES"/>
          </a:p>
        </p:txBody>
      </p:sp>
    </p:spTree>
    <p:extLst>
      <p:ext uri="{BB962C8B-B14F-4D97-AF65-F5344CB8AC3E}">
        <p14:creationId xmlns:p14="http://schemas.microsoft.com/office/powerpoint/2010/main" val="5035124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5339F-686F-DF07-C7A1-441721122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8E667-37BE-30AB-830F-E2818D4C041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2223AD-2DFF-76E3-BFEE-B211263761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3A0425-2610-149C-B86C-87B67AEBE23C}"/>
              </a:ext>
            </a:extLst>
          </p:cNvPr>
          <p:cNvSpPr>
            <a:spLocks noGrp="1"/>
          </p:cNvSpPr>
          <p:nvPr>
            <p:ph type="sldNum" sz="quarter" idx="5"/>
          </p:nvPr>
        </p:nvSpPr>
        <p:spPr/>
        <p:txBody>
          <a:bodyPr/>
          <a:lstStyle/>
          <a:p>
            <a:fld id="{D3CB639B-CC03-4920-A60D-3E4C72B47D60}" type="slidenum">
              <a:rPr lang="es-ES" smtClean="0"/>
              <a:pPr/>
              <a:t>53</a:t>
            </a:fld>
            <a:endParaRPr lang="es-ES"/>
          </a:p>
        </p:txBody>
      </p:sp>
    </p:spTree>
    <p:extLst>
      <p:ext uri="{BB962C8B-B14F-4D97-AF65-F5344CB8AC3E}">
        <p14:creationId xmlns:p14="http://schemas.microsoft.com/office/powerpoint/2010/main" val="22159124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017BD-C7C6-FCB0-CBB2-36AC3C0A9C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EA9E9-9A84-1725-6DBF-7C63B7A29E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EBBD1E9-FF5D-E3EB-76A8-CE52940D30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ED1B36-56E3-E08E-A0D1-0C8878D2AE03}"/>
              </a:ext>
            </a:extLst>
          </p:cNvPr>
          <p:cNvSpPr>
            <a:spLocks noGrp="1"/>
          </p:cNvSpPr>
          <p:nvPr>
            <p:ph type="sldNum" sz="quarter" idx="5"/>
          </p:nvPr>
        </p:nvSpPr>
        <p:spPr/>
        <p:txBody>
          <a:bodyPr/>
          <a:lstStyle/>
          <a:p>
            <a:fld id="{D3CB639B-CC03-4920-A60D-3E4C72B47D60}" type="slidenum">
              <a:rPr lang="es-ES" smtClean="0"/>
              <a:pPr/>
              <a:t>54</a:t>
            </a:fld>
            <a:endParaRPr lang="es-ES"/>
          </a:p>
        </p:txBody>
      </p:sp>
    </p:spTree>
    <p:extLst>
      <p:ext uri="{BB962C8B-B14F-4D97-AF65-F5344CB8AC3E}">
        <p14:creationId xmlns:p14="http://schemas.microsoft.com/office/powerpoint/2010/main" val="26447785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1E4A0-2180-93BA-A59C-DD6444CE5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751A0-B854-7D61-9600-9A656EDBB6D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79D581-C748-131E-F927-FBBBFEEA98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16C71B-AA3A-A3FE-46A1-69D3872657C6}"/>
              </a:ext>
            </a:extLst>
          </p:cNvPr>
          <p:cNvSpPr>
            <a:spLocks noGrp="1"/>
          </p:cNvSpPr>
          <p:nvPr>
            <p:ph type="sldNum" sz="quarter" idx="5"/>
          </p:nvPr>
        </p:nvSpPr>
        <p:spPr/>
        <p:txBody>
          <a:bodyPr/>
          <a:lstStyle/>
          <a:p>
            <a:fld id="{D3CB639B-CC03-4920-A60D-3E4C72B47D60}" type="slidenum">
              <a:rPr lang="es-ES" smtClean="0"/>
              <a:pPr/>
              <a:t>55</a:t>
            </a:fld>
            <a:endParaRPr lang="es-ES"/>
          </a:p>
        </p:txBody>
      </p:sp>
    </p:spTree>
    <p:extLst>
      <p:ext uri="{BB962C8B-B14F-4D97-AF65-F5344CB8AC3E}">
        <p14:creationId xmlns:p14="http://schemas.microsoft.com/office/powerpoint/2010/main" val="21650814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28F59-1CC0-447B-D3E7-7775BF5EC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FEF47-FAA7-86B3-0534-70C2802638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0E0EC7F-3308-14C3-95DE-B825C956FC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B1BE51-292A-9EB9-D43A-4017D76E561B}"/>
              </a:ext>
            </a:extLst>
          </p:cNvPr>
          <p:cNvSpPr>
            <a:spLocks noGrp="1"/>
          </p:cNvSpPr>
          <p:nvPr>
            <p:ph type="sldNum" sz="quarter" idx="5"/>
          </p:nvPr>
        </p:nvSpPr>
        <p:spPr/>
        <p:txBody>
          <a:bodyPr/>
          <a:lstStyle/>
          <a:p>
            <a:fld id="{D3CB639B-CC03-4920-A60D-3E4C72B47D60}" type="slidenum">
              <a:rPr lang="es-ES" smtClean="0"/>
              <a:pPr/>
              <a:t>56</a:t>
            </a:fld>
            <a:endParaRPr lang="es-ES"/>
          </a:p>
        </p:txBody>
      </p:sp>
    </p:spTree>
    <p:extLst>
      <p:ext uri="{BB962C8B-B14F-4D97-AF65-F5344CB8AC3E}">
        <p14:creationId xmlns:p14="http://schemas.microsoft.com/office/powerpoint/2010/main" val="16777497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8AA9C-0E89-B1B2-C0AC-5DC7197C79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E0BC6-2FAF-1378-3347-6AE394A44C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7482E9-2B7E-352B-581D-6048732129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E8446A-F029-F0E3-6E05-A6EFB6556B6E}"/>
              </a:ext>
            </a:extLst>
          </p:cNvPr>
          <p:cNvSpPr>
            <a:spLocks noGrp="1"/>
          </p:cNvSpPr>
          <p:nvPr>
            <p:ph type="sldNum" sz="quarter" idx="5"/>
          </p:nvPr>
        </p:nvSpPr>
        <p:spPr/>
        <p:txBody>
          <a:bodyPr/>
          <a:lstStyle/>
          <a:p>
            <a:fld id="{D3CB639B-CC03-4920-A60D-3E4C72B47D60}" type="slidenum">
              <a:rPr lang="es-ES" smtClean="0"/>
              <a:pPr/>
              <a:t>57</a:t>
            </a:fld>
            <a:endParaRPr lang="es-ES"/>
          </a:p>
        </p:txBody>
      </p:sp>
    </p:spTree>
    <p:extLst>
      <p:ext uri="{BB962C8B-B14F-4D97-AF65-F5344CB8AC3E}">
        <p14:creationId xmlns:p14="http://schemas.microsoft.com/office/powerpoint/2010/main" val="20272217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4FBBC-01F9-FA92-A9C5-0DDA3BDDC4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DA6AA-2B45-E0B4-C0F9-1248115BCC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ABCAA3F-3C32-D9C8-C7D1-A37B853B39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96CADA-6D37-A81A-07C5-7511576E28A2}"/>
              </a:ext>
            </a:extLst>
          </p:cNvPr>
          <p:cNvSpPr>
            <a:spLocks noGrp="1"/>
          </p:cNvSpPr>
          <p:nvPr>
            <p:ph type="sldNum" sz="quarter" idx="5"/>
          </p:nvPr>
        </p:nvSpPr>
        <p:spPr/>
        <p:txBody>
          <a:bodyPr/>
          <a:lstStyle/>
          <a:p>
            <a:fld id="{D3CB639B-CC03-4920-A60D-3E4C72B47D60}" type="slidenum">
              <a:rPr lang="es-ES" smtClean="0"/>
              <a:pPr/>
              <a:t>58</a:t>
            </a:fld>
            <a:endParaRPr lang="es-ES"/>
          </a:p>
        </p:txBody>
      </p:sp>
    </p:spTree>
    <p:extLst>
      <p:ext uri="{BB962C8B-B14F-4D97-AF65-F5344CB8AC3E}">
        <p14:creationId xmlns:p14="http://schemas.microsoft.com/office/powerpoint/2010/main" val="32437441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54D0E-EEF2-E713-3CD3-9B449CFA2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C73599-4C8B-509E-911C-DFFA84EAC88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89701AA-4719-A25F-DCCB-080767B0F1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6087F2-3136-4495-3246-19139774B07C}"/>
              </a:ext>
            </a:extLst>
          </p:cNvPr>
          <p:cNvSpPr>
            <a:spLocks noGrp="1"/>
          </p:cNvSpPr>
          <p:nvPr>
            <p:ph type="sldNum" sz="quarter" idx="5"/>
          </p:nvPr>
        </p:nvSpPr>
        <p:spPr/>
        <p:txBody>
          <a:bodyPr/>
          <a:lstStyle/>
          <a:p>
            <a:fld id="{D3CB639B-CC03-4920-A60D-3E4C72B47D60}" type="slidenum">
              <a:rPr lang="es-ES" smtClean="0"/>
              <a:pPr/>
              <a:t>59</a:t>
            </a:fld>
            <a:endParaRPr lang="es-ES"/>
          </a:p>
        </p:txBody>
      </p:sp>
    </p:spTree>
    <p:extLst>
      <p:ext uri="{BB962C8B-B14F-4D97-AF65-F5344CB8AC3E}">
        <p14:creationId xmlns:p14="http://schemas.microsoft.com/office/powerpoint/2010/main" val="7070205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BDF56-1AB1-39F9-3CB6-8A79969F2B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2C69C-7C82-A84C-D8AA-494C2C49ECF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262485-67DC-169E-58A2-D980EF0E54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220F97-88F6-4C68-F72B-72970C7E6C49}"/>
              </a:ext>
            </a:extLst>
          </p:cNvPr>
          <p:cNvSpPr>
            <a:spLocks noGrp="1"/>
          </p:cNvSpPr>
          <p:nvPr>
            <p:ph type="sldNum" sz="quarter" idx="5"/>
          </p:nvPr>
        </p:nvSpPr>
        <p:spPr/>
        <p:txBody>
          <a:bodyPr/>
          <a:lstStyle/>
          <a:p>
            <a:fld id="{D3CB639B-CC03-4920-A60D-3E4C72B47D60}" type="slidenum">
              <a:rPr lang="es-ES" smtClean="0"/>
              <a:pPr/>
              <a:t>60</a:t>
            </a:fld>
            <a:endParaRPr lang="es-ES"/>
          </a:p>
        </p:txBody>
      </p:sp>
    </p:spTree>
    <p:extLst>
      <p:ext uri="{BB962C8B-B14F-4D97-AF65-F5344CB8AC3E}">
        <p14:creationId xmlns:p14="http://schemas.microsoft.com/office/powerpoint/2010/main" val="11880290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D5639-B1F7-A6DF-8BE7-85169EEE94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E4DB5-94D5-0109-50DE-BF7AEDAE693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B63020-F17A-3042-D6FD-E3DB69DB37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B5AEAC-FA6B-A495-286B-2C666C6B9871}"/>
              </a:ext>
            </a:extLst>
          </p:cNvPr>
          <p:cNvSpPr>
            <a:spLocks noGrp="1"/>
          </p:cNvSpPr>
          <p:nvPr>
            <p:ph type="sldNum" sz="quarter" idx="5"/>
          </p:nvPr>
        </p:nvSpPr>
        <p:spPr/>
        <p:txBody>
          <a:bodyPr/>
          <a:lstStyle/>
          <a:p>
            <a:fld id="{D3CB639B-CC03-4920-A60D-3E4C72B47D60}" type="slidenum">
              <a:rPr lang="es-ES" smtClean="0"/>
              <a:pPr/>
              <a:t>61</a:t>
            </a:fld>
            <a:endParaRPr lang="es-ES"/>
          </a:p>
        </p:txBody>
      </p:sp>
    </p:spTree>
    <p:extLst>
      <p:ext uri="{BB962C8B-B14F-4D97-AF65-F5344CB8AC3E}">
        <p14:creationId xmlns:p14="http://schemas.microsoft.com/office/powerpoint/2010/main" val="24099969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B6ED7-61E4-75D8-80BA-003213EC4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90E5E-E114-C29B-20D9-3D3C45E8FE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C830D88-1763-72ED-5A20-541E729057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6B78B2-6D45-E332-5E2C-43E11DD1F624}"/>
              </a:ext>
            </a:extLst>
          </p:cNvPr>
          <p:cNvSpPr>
            <a:spLocks noGrp="1"/>
          </p:cNvSpPr>
          <p:nvPr>
            <p:ph type="sldNum" sz="quarter" idx="5"/>
          </p:nvPr>
        </p:nvSpPr>
        <p:spPr/>
        <p:txBody>
          <a:bodyPr/>
          <a:lstStyle/>
          <a:p>
            <a:fld id="{D3CB639B-CC03-4920-A60D-3E4C72B47D60}" type="slidenum">
              <a:rPr lang="es-ES" smtClean="0"/>
              <a:pPr/>
              <a:t>62</a:t>
            </a:fld>
            <a:endParaRPr lang="es-ES"/>
          </a:p>
        </p:txBody>
      </p:sp>
    </p:spTree>
    <p:extLst>
      <p:ext uri="{BB962C8B-B14F-4D97-AF65-F5344CB8AC3E}">
        <p14:creationId xmlns:p14="http://schemas.microsoft.com/office/powerpoint/2010/main" val="11682647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A4B02-3B3A-DA32-54B3-0D4D3D6608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B056F-7F04-6862-048E-011FDEA2DB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55A6E6-E55C-A8B6-D4CD-F40373FB91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8F473D-FBCE-B157-717F-C331D766A8A0}"/>
              </a:ext>
            </a:extLst>
          </p:cNvPr>
          <p:cNvSpPr>
            <a:spLocks noGrp="1"/>
          </p:cNvSpPr>
          <p:nvPr>
            <p:ph type="sldNum" sz="quarter" idx="5"/>
          </p:nvPr>
        </p:nvSpPr>
        <p:spPr/>
        <p:txBody>
          <a:bodyPr/>
          <a:lstStyle/>
          <a:p>
            <a:fld id="{D3CB639B-CC03-4920-A60D-3E4C72B47D60}" type="slidenum">
              <a:rPr lang="es-ES" smtClean="0"/>
              <a:pPr/>
              <a:t>63</a:t>
            </a:fld>
            <a:endParaRPr lang="es-ES"/>
          </a:p>
        </p:txBody>
      </p:sp>
    </p:spTree>
    <p:extLst>
      <p:ext uri="{BB962C8B-B14F-4D97-AF65-F5344CB8AC3E}">
        <p14:creationId xmlns:p14="http://schemas.microsoft.com/office/powerpoint/2010/main" val="15050018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745D5-999B-2445-77C8-E9143E436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CDA40B-65D8-7F5E-9438-169814B09C6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B58544-AB97-ABAD-67C4-60274B6C94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7491DB-F90B-1E0D-EA91-59A3A20C3F5B}"/>
              </a:ext>
            </a:extLst>
          </p:cNvPr>
          <p:cNvSpPr>
            <a:spLocks noGrp="1"/>
          </p:cNvSpPr>
          <p:nvPr>
            <p:ph type="sldNum" sz="quarter" idx="5"/>
          </p:nvPr>
        </p:nvSpPr>
        <p:spPr/>
        <p:txBody>
          <a:bodyPr/>
          <a:lstStyle/>
          <a:p>
            <a:fld id="{D3CB639B-CC03-4920-A60D-3E4C72B47D60}" type="slidenum">
              <a:rPr lang="es-ES" smtClean="0"/>
              <a:pPr/>
              <a:t>64</a:t>
            </a:fld>
            <a:endParaRPr lang="es-ES"/>
          </a:p>
        </p:txBody>
      </p:sp>
    </p:spTree>
    <p:extLst>
      <p:ext uri="{BB962C8B-B14F-4D97-AF65-F5344CB8AC3E}">
        <p14:creationId xmlns:p14="http://schemas.microsoft.com/office/powerpoint/2010/main" val="31369826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61D4F-4335-5BFE-E2B6-5303EDD47B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95B3C5-A1A2-D3C4-A66E-AAAAECBBD6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F577DED-64DB-7528-EA81-2838A06D44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360510-D606-0411-A092-882233356699}"/>
              </a:ext>
            </a:extLst>
          </p:cNvPr>
          <p:cNvSpPr>
            <a:spLocks noGrp="1"/>
          </p:cNvSpPr>
          <p:nvPr>
            <p:ph type="sldNum" sz="quarter" idx="5"/>
          </p:nvPr>
        </p:nvSpPr>
        <p:spPr/>
        <p:txBody>
          <a:bodyPr/>
          <a:lstStyle/>
          <a:p>
            <a:fld id="{D3CB639B-CC03-4920-A60D-3E4C72B47D60}" type="slidenum">
              <a:rPr lang="es-ES" smtClean="0"/>
              <a:pPr/>
              <a:t>65</a:t>
            </a:fld>
            <a:endParaRPr lang="es-ES"/>
          </a:p>
        </p:txBody>
      </p:sp>
    </p:spTree>
    <p:extLst>
      <p:ext uri="{BB962C8B-B14F-4D97-AF65-F5344CB8AC3E}">
        <p14:creationId xmlns:p14="http://schemas.microsoft.com/office/powerpoint/2010/main" val="20684103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6D670-38C0-333D-297A-A8C98D445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5EEB5-4499-E909-05D2-0AA9D46514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A91D6B7-D837-A0C1-76C7-57DBEA2FB4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B57487-6D7C-14A9-C503-11BB239F2C2D}"/>
              </a:ext>
            </a:extLst>
          </p:cNvPr>
          <p:cNvSpPr>
            <a:spLocks noGrp="1"/>
          </p:cNvSpPr>
          <p:nvPr>
            <p:ph type="sldNum" sz="quarter" idx="5"/>
          </p:nvPr>
        </p:nvSpPr>
        <p:spPr/>
        <p:txBody>
          <a:bodyPr/>
          <a:lstStyle/>
          <a:p>
            <a:fld id="{D3CB639B-CC03-4920-A60D-3E4C72B47D60}" type="slidenum">
              <a:rPr lang="es-ES" smtClean="0"/>
              <a:pPr/>
              <a:t>66</a:t>
            </a:fld>
            <a:endParaRPr lang="es-ES"/>
          </a:p>
        </p:txBody>
      </p:sp>
    </p:spTree>
    <p:extLst>
      <p:ext uri="{BB962C8B-B14F-4D97-AF65-F5344CB8AC3E}">
        <p14:creationId xmlns:p14="http://schemas.microsoft.com/office/powerpoint/2010/main" val="29149680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70DFD-8728-8358-A760-2E874EDAC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3F5413-5B63-D370-D04E-0A595FBD70A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975247-9854-E717-314D-B05A1D6902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9CDD3E-BA23-B089-F1FF-3A01719E7BC8}"/>
              </a:ext>
            </a:extLst>
          </p:cNvPr>
          <p:cNvSpPr>
            <a:spLocks noGrp="1"/>
          </p:cNvSpPr>
          <p:nvPr>
            <p:ph type="sldNum" sz="quarter" idx="5"/>
          </p:nvPr>
        </p:nvSpPr>
        <p:spPr/>
        <p:txBody>
          <a:bodyPr/>
          <a:lstStyle/>
          <a:p>
            <a:fld id="{D3CB639B-CC03-4920-A60D-3E4C72B47D60}" type="slidenum">
              <a:rPr lang="es-ES" smtClean="0"/>
              <a:pPr/>
              <a:t>67</a:t>
            </a:fld>
            <a:endParaRPr lang="es-ES"/>
          </a:p>
        </p:txBody>
      </p:sp>
    </p:spTree>
    <p:extLst>
      <p:ext uri="{BB962C8B-B14F-4D97-AF65-F5344CB8AC3E}">
        <p14:creationId xmlns:p14="http://schemas.microsoft.com/office/powerpoint/2010/main" val="7815125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E01E7-D2D4-AD18-9BB9-8D49D076C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B0B2E-0722-51BF-6C20-4CB4790421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94E81A0-B147-E8C1-9467-BDA813A78B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FA37F6-4087-CA34-C8F3-43121C95D98F}"/>
              </a:ext>
            </a:extLst>
          </p:cNvPr>
          <p:cNvSpPr>
            <a:spLocks noGrp="1"/>
          </p:cNvSpPr>
          <p:nvPr>
            <p:ph type="sldNum" sz="quarter" idx="5"/>
          </p:nvPr>
        </p:nvSpPr>
        <p:spPr/>
        <p:txBody>
          <a:bodyPr/>
          <a:lstStyle/>
          <a:p>
            <a:fld id="{D3CB639B-CC03-4920-A60D-3E4C72B47D60}" type="slidenum">
              <a:rPr lang="es-ES" smtClean="0"/>
              <a:pPr/>
              <a:t>68</a:t>
            </a:fld>
            <a:endParaRPr lang="es-ES"/>
          </a:p>
        </p:txBody>
      </p:sp>
    </p:spTree>
    <p:extLst>
      <p:ext uri="{BB962C8B-B14F-4D97-AF65-F5344CB8AC3E}">
        <p14:creationId xmlns:p14="http://schemas.microsoft.com/office/powerpoint/2010/main" val="14218973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9E013-7DF4-55F6-6859-AF68CC254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0D97F6-5539-697F-683A-A233872458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D71C85-3403-13E1-CC22-618B5A674B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629C64-5B92-F96F-5592-7E1E7450440C}"/>
              </a:ext>
            </a:extLst>
          </p:cNvPr>
          <p:cNvSpPr>
            <a:spLocks noGrp="1"/>
          </p:cNvSpPr>
          <p:nvPr>
            <p:ph type="sldNum" sz="quarter" idx="5"/>
          </p:nvPr>
        </p:nvSpPr>
        <p:spPr/>
        <p:txBody>
          <a:bodyPr/>
          <a:lstStyle/>
          <a:p>
            <a:fld id="{D3CB639B-CC03-4920-A60D-3E4C72B47D60}" type="slidenum">
              <a:rPr lang="es-ES" smtClean="0"/>
              <a:pPr/>
              <a:t>69</a:t>
            </a:fld>
            <a:endParaRPr lang="es-ES"/>
          </a:p>
        </p:txBody>
      </p:sp>
    </p:spTree>
    <p:extLst>
      <p:ext uri="{BB962C8B-B14F-4D97-AF65-F5344CB8AC3E}">
        <p14:creationId xmlns:p14="http://schemas.microsoft.com/office/powerpoint/2010/main" val="42143593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8AF84-18EE-C907-285B-E7BD59D69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20D71-3C21-C755-25A4-61BED6A890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4BC6CC-64AF-981F-0F4D-D6D176299E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4C7795-F135-BD28-98FF-1666793DDF66}"/>
              </a:ext>
            </a:extLst>
          </p:cNvPr>
          <p:cNvSpPr>
            <a:spLocks noGrp="1"/>
          </p:cNvSpPr>
          <p:nvPr>
            <p:ph type="sldNum" sz="quarter" idx="5"/>
          </p:nvPr>
        </p:nvSpPr>
        <p:spPr/>
        <p:txBody>
          <a:bodyPr/>
          <a:lstStyle/>
          <a:p>
            <a:fld id="{D3CB639B-CC03-4920-A60D-3E4C72B47D60}" type="slidenum">
              <a:rPr lang="es-ES" smtClean="0"/>
              <a:pPr/>
              <a:t>70</a:t>
            </a:fld>
            <a:endParaRPr lang="es-ES"/>
          </a:p>
        </p:txBody>
      </p:sp>
    </p:spTree>
    <p:extLst>
      <p:ext uri="{BB962C8B-B14F-4D97-AF65-F5344CB8AC3E}">
        <p14:creationId xmlns:p14="http://schemas.microsoft.com/office/powerpoint/2010/main" val="42933902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13FBA-D00C-8C4A-261E-01AD1DE43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0AD401-3D04-40D5-12C8-F85B0F952F1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05C8DD9-B38F-E80A-792B-A4F235A047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185ED1-2E07-F3BF-D72F-83F95E3DD572}"/>
              </a:ext>
            </a:extLst>
          </p:cNvPr>
          <p:cNvSpPr>
            <a:spLocks noGrp="1"/>
          </p:cNvSpPr>
          <p:nvPr>
            <p:ph type="sldNum" sz="quarter" idx="5"/>
          </p:nvPr>
        </p:nvSpPr>
        <p:spPr/>
        <p:txBody>
          <a:bodyPr/>
          <a:lstStyle/>
          <a:p>
            <a:fld id="{D3CB639B-CC03-4920-A60D-3E4C72B47D60}" type="slidenum">
              <a:rPr lang="es-ES" smtClean="0"/>
              <a:pPr/>
              <a:t>71</a:t>
            </a:fld>
            <a:endParaRPr lang="es-ES"/>
          </a:p>
        </p:txBody>
      </p:sp>
    </p:spTree>
    <p:extLst>
      <p:ext uri="{BB962C8B-B14F-4D97-AF65-F5344CB8AC3E}">
        <p14:creationId xmlns:p14="http://schemas.microsoft.com/office/powerpoint/2010/main" val="32498671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E83DF-14A7-A5C1-3811-8CF6B3F8F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EC2B0-77E4-B751-4338-CF501F3820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3189B21-5054-FF51-C789-7B3FDB09DC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9D1610-89B1-1CD4-E3BC-56474ACFEE76}"/>
              </a:ext>
            </a:extLst>
          </p:cNvPr>
          <p:cNvSpPr>
            <a:spLocks noGrp="1"/>
          </p:cNvSpPr>
          <p:nvPr>
            <p:ph type="sldNum" sz="quarter" idx="5"/>
          </p:nvPr>
        </p:nvSpPr>
        <p:spPr/>
        <p:txBody>
          <a:bodyPr/>
          <a:lstStyle/>
          <a:p>
            <a:fld id="{D3CB639B-CC03-4920-A60D-3E4C72B47D60}" type="slidenum">
              <a:rPr lang="es-ES" smtClean="0"/>
              <a:pPr/>
              <a:t>72</a:t>
            </a:fld>
            <a:endParaRPr lang="es-ES"/>
          </a:p>
        </p:txBody>
      </p:sp>
    </p:spTree>
    <p:extLst>
      <p:ext uri="{BB962C8B-B14F-4D97-AF65-F5344CB8AC3E}">
        <p14:creationId xmlns:p14="http://schemas.microsoft.com/office/powerpoint/2010/main" val="16074226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A88D9-E434-2B8E-83DB-605A9D6AAE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088EA4-C138-F576-6CBD-5A8764712F1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589FB3-137D-A03F-F9D8-1F74BA73CC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4CD6A4-08E7-5413-5668-C665A7F809D3}"/>
              </a:ext>
            </a:extLst>
          </p:cNvPr>
          <p:cNvSpPr>
            <a:spLocks noGrp="1"/>
          </p:cNvSpPr>
          <p:nvPr>
            <p:ph type="sldNum" sz="quarter" idx="5"/>
          </p:nvPr>
        </p:nvSpPr>
        <p:spPr/>
        <p:txBody>
          <a:bodyPr/>
          <a:lstStyle/>
          <a:p>
            <a:fld id="{D3CB639B-CC03-4920-A60D-3E4C72B47D60}" type="slidenum">
              <a:rPr lang="es-ES" smtClean="0"/>
              <a:pPr/>
              <a:t>73</a:t>
            </a:fld>
            <a:endParaRPr lang="es-ES"/>
          </a:p>
        </p:txBody>
      </p:sp>
    </p:spTree>
    <p:extLst>
      <p:ext uri="{BB962C8B-B14F-4D97-AF65-F5344CB8AC3E}">
        <p14:creationId xmlns:p14="http://schemas.microsoft.com/office/powerpoint/2010/main" val="42432154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5D2B1-6558-200B-FE4B-E06BD73065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5EA84-A5EE-15FC-8463-3C8D28F155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16C6E1-DEE3-7FB8-BC5C-FA910E1CCB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A374FD-37B7-3A62-FC62-6DB882115953}"/>
              </a:ext>
            </a:extLst>
          </p:cNvPr>
          <p:cNvSpPr>
            <a:spLocks noGrp="1"/>
          </p:cNvSpPr>
          <p:nvPr>
            <p:ph type="sldNum" sz="quarter" idx="5"/>
          </p:nvPr>
        </p:nvSpPr>
        <p:spPr/>
        <p:txBody>
          <a:bodyPr/>
          <a:lstStyle/>
          <a:p>
            <a:fld id="{D3CB639B-CC03-4920-A60D-3E4C72B47D60}" type="slidenum">
              <a:rPr lang="es-ES" smtClean="0"/>
              <a:pPr/>
              <a:t>74</a:t>
            </a:fld>
            <a:endParaRPr lang="es-ES"/>
          </a:p>
        </p:txBody>
      </p:sp>
    </p:spTree>
    <p:extLst>
      <p:ext uri="{BB962C8B-B14F-4D97-AF65-F5344CB8AC3E}">
        <p14:creationId xmlns:p14="http://schemas.microsoft.com/office/powerpoint/2010/main" val="24545050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B2C07-722D-69EB-BD9C-E0E9CD8BA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E1C75-AA79-6A92-5091-A2BC732F362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A29714-073C-6CEA-A94B-B56AF61FA0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0D29CC-7C18-4C0B-B3BF-7F856A5E4DB3}"/>
              </a:ext>
            </a:extLst>
          </p:cNvPr>
          <p:cNvSpPr>
            <a:spLocks noGrp="1"/>
          </p:cNvSpPr>
          <p:nvPr>
            <p:ph type="sldNum" sz="quarter" idx="5"/>
          </p:nvPr>
        </p:nvSpPr>
        <p:spPr/>
        <p:txBody>
          <a:bodyPr/>
          <a:lstStyle/>
          <a:p>
            <a:fld id="{D3CB639B-CC03-4920-A60D-3E4C72B47D60}" type="slidenum">
              <a:rPr lang="es-ES" smtClean="0"/>
              <a:pPr/>
              <a:t>75</a:t>
            </a:fld>
            <a:endParaRPr lang="es-ES"/>
          </a:p>
        </p:txBody>
      </p:sp>
    </p:spTree>
    <p:extLst>
      <p:ext uri="{BB962C8B-B14F-4D97-AF65-F5344CB8AC3E}">
        <p14:creationId xmlns:p14="http://schemas.microsoft.com/office/powerpoint/2010/main" val="22327985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6542D-FE88-4DC8-BAD2-8EB834462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3872C-E568-62BC-5DFA-FAA9B87143C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5C7224-BC42-0986-DDE1-841CF1002F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E48F22-C09E-AF4E-AA70-BDE96D21D12E}"/>
              </a:ext>
            </a:extLst>
          </p:cNvPr>
          <p:cNvSpPr>
            <a:spLocks noGrp="1"/>
          </p:cNvSpPr>
          <p:nvPr>
            <p:ph type="sldNum" sz="quarter" idx="5"/>
          </p:nvPr>
        </p:nvSpPr>
        <p:spPr/>
        <p:txBody>
          <a:bodyPr/>
          <a:lstStyle/>
          <a:p>
            <a:fld id="{D3CB639B-CC03-4920-A60D-3E4C72B47D60}" type="slidenum">
              <a:rPr lang="es-ES" smtClean="0"/>
              <a:pPr/>
              <a:t>76</a:t>
            </a:fld>
            <a:endParaRPr lang="es-ES"/>
          </a:p>
        </p:txBody>
      </p:sp>
    </p:spTree>
    <p:extLst>
      <p:ext uri="{BB962C8B-B14F-4D97-AF65-F5344CB8AC3E}">
        <p14:creationId xmlns:p14="http://schemas.microsoft.com/office/powerpoint/2010/main" val="21171492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1BA3-B2BE-A41C-E56C-186613075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4F93FE-94F0-6F43-1FC3-13CFC83E75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EEB7AE-5CEF-C1C9-4E6E-EE9E6B3CE1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1248F8-B921-8A3A-5EAD-817AAF63DA75}"/>
              </a:ext>
            </a:extLst>
          </p:cNvPr>
          <p:cNvSpPr>
            <a:spLocks noGrp="1"/>
          </p:cNvSpPr>
          <p:nvPr>
            <p:ph type="sldNum" sz="quarter" idx="5"/>
          </p:nvPr>
        </p:nvSpPr>
        <p:spPr/>
        <p:txBody>
          <a:bodyPr/>
          <a:lstStyle/>
          <a:p>
            <a:fld id="{D3CB639B-CC03-4920-A60D-3E4C72B47D60}" type="slidenum">
              <a:rPr lang="es-ES" smtClean="0"/>
              <a:pPr/>
              <a:t>77</a:t>
            </a:fld>
            <a:endParaRPr lang="es-ES"/>
          </a:p>
        </p:txBody>
      </p:sp>
    </p:spTree>
    <p:extLst>
      <p:ext uri="{BB962C8B-B14F-4D97-AF65-F5344CB8AC3E}">
        <p14:creationId xmlns:p14="http://schemas.microsoft.com/office/powerpoint/2010/main" val="32984160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8AB36-2A69-E40E-F734-70244491EE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A7332A-E6F4-A7E4-95E7-2F4C8967100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2498137-0A77-2346-5323-C40D9DDB45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E16FC3-D878-446A-0F3F-CE8C821EF776}"/>
              </a:ext>
            </a:extLst>
          </p:cNvPr>
          <p:cNvSpPr>
            <a:spLocks noGrp="1"/>
          </p:cNvSpPr>
          <p:nvPr>
            <p:ph type="sldNum" sz="quarter" idx="5"/>
          </p:nvPr>
        </p:nvSpPr>
        <p:spPr/>
        <p:txBody>
          <a:bodyPr/>
          <a:lstStyle/>
          <a:p>
            <a:fld id="{D3CB639B-CC03-4920-A60D-3E4C72B47D60}" type="slidenum">
              <a:rPr lang="es-ES" smtClean="0"/>
              <a:pPr/>
              <a:t>78</a:t>
            </a:fld>
            <a:endParaRPr lang="es-ES"/>
          </a:p>
        </p:txBody>
      </p:sp>
    </p:spTree>
    <p:extLst>
      <p:ext uri="{BB962C8B-B14F-4D97-AF65-F5344CB8AC3E}">
        <p14:creationId xmlns:p14="http://schemas.microsoft.com/office/powerpoint/2010/main" val="12479707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8F3F4-199B-E16F-F98E-D49114954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B80FCD-E9CC-2337-D6E7-EFB09A47215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7013FC-98DD-6A2A-39D7-BBB52BBA2B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C0BEFB-1E96-AC47-8205-8669BF437E23}"/>
              </a:ext>
            </a:extLst>
          </p:cNvPr>
          <p:cNvSpPr>
            <a:spLocks noGrp="1"/>
          </p:cNvSpPr>
          <p:nvPr>
            <p:ph type="sldNum" sz="quarter" idx="5"/>
          </p:nvPr>
        </p:nvSpPr>
        <p:spPr/>
        <p:txBody>
          <a:bodyPr/>
          <a:lstStyle/>
          <a:p>
            <a:fld id="{D3CB639B-CC03-4920-A60D-3E4C72B47D60}" type="slidenum">
              <a:rPr lang="es-ES" smtClean="0"/>
              <a:pPr/>
              <a:t>79</a:t>
            </a:fld>
            <a:endParaRPr lang="es-ES"/>
          </a:p>
        </p:txBody>
      </p:sp>
    </p:spTree>
    <p:extLst>
      <p:ext uri="{BB962C8B-B14F-4D97-AF65-F5344CB8AC3E}">
        <p14:creationId xmlns:p14="http://schemas.microsoft.com/office/powerpoint/2010/main" val="31839871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78233-CDDA-A62C-A6EF-54A468DBC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3F8829-3535-C954-4150-60144F7BC6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B1AA303-C01D-E7FC-F8EC-DDF5C0E2AB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6C4452-6D46-9499-9730-4DB794AB1195}"/>
              </a:ext>
            </a:extLst>
          </p:cNvPr>
          <p:cNvSpPr>
            <a:spLocks noGrp="1"/>
          </p:cNvSpPr>
          <p:nvPr>
            <p:ph type="sldNum" sz="quarter" idx="5"/>
          </p:nvPr>
        </p:nvSpPr>
        <p:spPr/>
        <p:txBody>
          <a:bodyPr/>
          <a:lstStyle/>
          <a:p>
            <a:fld id="{D3CB639B-CC03-4920-A60D-3E4C72B47D60}" type="slidenum">
              <a:rPr lang="es-ES" smtClean="0"/>
              <a:pPr/>
              <a:t>80</a:t>
            </a:fld>
            <a:endParaRPr lang="es-ES"/>
          </a:p>
        </p:txBody>
      </p:sp>
    </p:spTree>
    <p:extLst>
      <p:ext uri="{BB962C8B-B14F-4D97-AF65-F5344CB8AC3E}">
        <p14:creationId xmlns:p14="http://schemas.microsoft.com/office/powerpoint/2010/main" val="24564091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833CC-5C1C-DAA1-98DB-F0B040A2F4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90559-E8CB-5B98-65DA-0785104ED1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C79B762-B63C-27CD-12E0-1073759A66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47F679-D15C-EDA1-84F9-A4EE5BB00607}"/>
              </a:ext>
            </a:extLst>
          </p:cNvPr>
          <p:cNvSpPr>
            <a:spLocks noGrp="1"/>
          </p:cNvSpPr>
          <p:nvPr>
            <p:ph type="sldNum" sz="quarter" idx="5"/>
          </p:nvPr>
        </p:nvSpPr>
        <p:spPr/>
        <p:txBody>
          <a:bodyPr/>
          <a:lstStyle/>
          <a:p>
            <a:fld id="{D3CB639B-CC03-4920-A60D-3E4C72B47D60}" type="slidenum">
              <a:rPr lang="es-ES" smtClean="0"/>
              <a:pPr/>
              <a:t>81</a:t>
            </a:fld>
            <a:endParaRPr lang="es-ES"/>
          </a:p>
        </p:txBody>
      </p:sp>
    </p:spTree>
    <p:extLst>
      <p:ext uri="{BB962C8B-B14F-4D97-AF65-F5344CB8AC3E}">
        <p14:creationId xmlns:p14="http://schemas.microsoft.com/office/powerpoint/2010/main" val="1098586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31505-5B8F-1DFF-18E3-D654A580FD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AC729-D071-7C4A-58CC-384D680075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6AD4C31-45EF-5EA9-73F2-130752AD5F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471DBC-B90D-117E-D884-6FD04F33EE3E}"/>
              </a:ext>
            </a:extLst>
          </p:cNvPr>
          <p:cNvSpPr>
            <a:spLocks noGrp="1"/>
          </p:cNvSpPr>
          <p:nvPr>
            <p:ph type="sldNum" sz="quarter" idx="5"/>
          </p:nvPr>
        </p:nvSpPr>
        <p:spPr/>
        <p:txBody>
          <a:bodyPr/>
          <a:lstStyle/>
          <a:p>
            <a:fld id="{D3CB639B-CC03-4920-A60D-3E4C72B47D60}" type="slidenum">
              <a:rPr lang="es-ES" smtClean="0"/>
              <a:pPr/>
              <a:t>82</a:t>
            </a:fld>
            <a:endParaRPr lang="es-ES"/>
          </a:p>
        </p:txBody>
      </p:sp>
    </p:spTree>
    <p:extLst>
      <p:ext uri="{BB962C8B-B14F-4D97-AF65-F5344CB8AC3E}">
        <p14:creationId xmlns:p14="http://schemas.microsoft.com/office/powerpoint/2010/main" val="28102777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2C8C9-AAF2-BB36-C0A5-1E88E0279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23B73-8CD6-205D-86BD-7CCE9709F8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8B5645-3FB5-7DC7-A487-20735CC077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33013F-EE68-6D76-0421-A79E4EB89306}"/>
              </a:ext>
            </a:extLst>
          </p:cNvPr>
          <p:cNvSpPr>
            <a:spLocks noGrp="1"/>
          </p:cNvSpPr>
          <p:nvPr>
            <p:ph type="sldNum" sz="quarter" idx="5"/>
          </p:nvPr>
        </p:nvSpPr>
        <p:spPr/>
        <p:txBody>
          <a:bodyPr/>
          <a:lstStyle/>
          <a:p>
            <a:fld id="{D3CB639B-CC03-4920-A60D-3E4C72B47D60}" type="slidenum">
              <a:rPr lang="es-ES" smtClean="0"/>
              <a:pPr/>
              <a:t>83</a:t>
            </a:fld>
            <a:endParaRPr lang="es-ES"/>
          </a:p>
        </p:txBody>
      </p:sp>
    </p:spTree>
    <p:extLst>
      <p:ext uri="{BB962C8B-B14F-4D97-AF65-F5344CB8AC3E}">
        <p14:creationId xmlns:p14="http://schemas.microsoft.com/office/powerpoint/2010/main" val="3668650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2AA07-B109-127B-FFF6-9FF71CEAE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409FE6-38E5-E787-86EC-C1ECA25D47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30F60A-5A3F-E269-F9B7-FF22785A6D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3ECD5F-FDA2-38CE-DD7D-BB7401056EFC}"/>
              </a:ext>
            </a:extLst>
          </p:cNvPr>
          <p:cNvSpPr>
            <a:spLocks noGrp="1"/>
          </p:cNvSpPr>
          <p:nvPr>
            <p:ph type="sldNum" sz="quarter" idx="5"/>
          </p:nvPr>
        </p:nvSpPr>
        <p:spPr/>
        <p:txBody>
          <a:bodyPr/>
          <a:lstStyle/>
          <a:p>
            <a:fld id="{D3CB639B-CC03-4920-A60D-3E4C72B47D60}" type="slidenum">
              <a:rPr lang="es-ES" smtClean="0"/>
              <a:pPr/>
              <a:t>84</a:t>
            </a:fld>
            <a:endParaRPr lang="es-ES"/>
          </a:p>
        </p:txBody>
      </p:sp>
    </p:spTree>
    <p:extLst>
      <p:ext uri="{BB962C8B-B14F-4D97-AF65-F5344CB8AC3E}">
        <p14:creationId xmlns:p14="http://schemas.microsoft.com/office/powerpoint/2010/main" val="31234047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464C4-0807-48CE-CF4C-BB6637E7B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F6E98-785C-329E-A6CC-8555F9C302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F66BBD-6B29-BE5F-6B87-805BDE8D4E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845F81-A36D-7DE2-D2CD-DD71BDEB847B}"/>
              </a:ext>
            </a:extLst>
          </p:cNvPr>
          <p:cNvSpPr>
            <a:spLocks noGrp="1"/>
          </p:cNvSpPr>
          <p:nvPr>
            <p:ph type="sldNum" sz="quarter" idx="5"/>
          </p:nvPr>
        </p:nvSpPr>
        <p:spPr/>
        <p:txBody>
          <a:bodyPr/>
          <a:lstStyle/>
          <a:p>
            <a:fld id="{D3CB639B-CC03-4920-A60D-3E4C72B47D60}" type="slidenum">
              <a:rPr lang="es-ES" smtClean="0"/>
              <a:pPr/>
              <a:t>85</a:t>
            </a:fld>
            <a:endParaRPr lang="es-ES"/>
          </a:p>
        </p:txBody>
      </p:sp>
    </p:spTree>
    <p:extLst>
      <p:ext uri="{BB962C8B-B14F-4D97-AF65-F5344CB8AC3E}">
        <p14:creationId xmlns:p14="http://schemas.microsoft.com/office/powerpoint/2010/main" val="30577325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7232A-9FBE-EE81-910F-2F441A5CF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FA591-16AA-3E58-7853-1B05DAF8FF5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09627FA-DA2B-5255-D079-8F135542C2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E6AF58-B085-7DDA-12F0-C9507EF6973D}"/>
              </a:ext>
            </a:extLst>
          </p:cNvPr>
          <p:cNvSpPr>
            <a:spLocks noGrp="1"/>
          </p:cNvSpPr>
          <p:nvPr>
            <p:ph type="sldNum" sz="quarter" idx="5"/>
          </p:nvPr>
        </p:nvSpPr>
        <p:spPr/>
        <p:txBody>
          <a:bodyPr/>
          <a:lstStyle/>
          <a:p>
            <a:fld id="{D3CB639B-CC03-4920-A60D-3E4C72B47D60}" type="slidenum">
              <a:rPr lang="es-ES" smtClean="0"/>
              <a:pPr/>
              <a:t>86</a:t>
            </a:fld>
            <a:endParaRPr lang="es-ES"/>
          </a:p>
        </p:txBody>
      </p:sp>
    </p:spTree>
    <p:extLst>
      <p:ext uri="{BB962C8B-B14F-4D97-AF65-F5344CB8AC3E}">
        <p14:creationId xmlns:p14="http://schemas.microsoft.com/office/powerpoint/2010/main" val="240475166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08C17-1081-6A5E-AFE4-A90B1C5C8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592FF-F64A-D733-EBAC-67300E4257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9FB3D1-965E-71CB-379F-263349A010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E6587E-1C95-7E4E-A6B9-CC53877B9089}"/>
              </a:ext>
            </a:extLst>
          </p:cNvPr>
          <p:cNvSpPr>
            <a:spLocks noGrp="1"/>
          </p:cNvSpPr>
          <p:nvPr>
            <p:ph type="sldNum" sz="quarter" idx="5"/>
          </p:nvPr>
        </p:nvSpPr>
        <p:spPr/>
        <p:txBody>
          <a:bodyPr/>
          <a:lstStyle/>
          <a:p>
            <a:fld id="{D3CB639B-CC03-4920-A60D-3E4C72B47D60}" type="slidenum">
              <a:rPr lang="es-ES" smtClean="0"/>
              <a:pPr/>
              <a:t>87</a:t>
            </a:fld>
            <a:endParaRPr lang="es-ES"/>
          </a:p>
        </p:txBody>
      </p:sp>
    </p:spTree>
    <p:extLst>
      <p:ext uri="{BB962C8B-B14F-4D97-AF65-F5344CB8AC3E}">
        <p14:creationId xmlns:p14="http://schemas.microsoft.com/office/powerpoint/2010/main" val="10810063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DCF18-1F01-9544-892A-B9EA9D16FF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FD134-10E9-97DD-D56B-B9A2CA7EE5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B2C14B6-7C11-70C1-1E52-6F66824EDA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7284A0-A2E8-DF96-0298-81C37CF0EDF3}"/>
              </a:ext>
            </a:extLst>
          </p:cNvPr>
          <p:cNvSpPr>
            <a:spLocks noGrp="1"/>
          </p:cNvSpPr>
          <p:nvPr>
            <p:ph type="sldNum" sz="quarter" idx="5"/>
          </p:nvPr>
        </p:nvSpPr>
        <p:spPr/>
        <p:txBody>
          <a:bodyPr/>
          <a:lstStyle/>
          <a:p>
            <a:fld id="{D3CB639B-CC03-4920-A60D-3E4C72B47D60}" type="slidenum">
              <a:rPr lang="es-ES" smtClean="0"/>
              <a:pPr/>
              <a:t>88</a:t>
            </a:fld>
            <a:endParaRPr lang="es-ES"/>
          </a:p>
        </p:txBody>
      </p:sp>
    </p:spTree>
    <p:extLst>
      <p:ext uri="{BB962C8B-B14F-4D97-AF65-F5344CB8AC3E}">
        <p14:creationId xmlns:p14="http://schemas.microsoft.com/office/powerpoint/2010/main" val="369588490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8C799-0B90-9F32-4E5C-9301CCAFE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E4E58-0F0D-B96D-23E8-8A096AED44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81AC2F-7F84-C58B-BADB-9E07C12221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B6ACB5-63DC-F40B-63A4-7C20072148B6}"/>
              </a:ext>
            </a:extLst>
          </p:cNvPr>
          <p:cNvSpPr>
            <a:spLocks noGrp="1"/>
          </p:cNvSpPr>
          <p:nvPr>
            <p:ph type="sldNum" sz="quarter" idx="5"/>
          </p:nvPr>
        </p:nvSpPr>
        <p:spPr/>
        <p:txBody>
          <a:bodyPr/>
          <a:lstStyle/>
          <a:p>
            <a:fld id="{D3CB639B-CC03-4920-A60D-3E4C72B47D60}" type="slidenum">
              <a:rPr lang="es-ES" smtClean="0"/>
              <a:pPr/>
              <a:t>89</a:t>
            </a:fld>
            <a:endParaRPr lang="es-ES"/>
          </a:p>
        </p:txBody>
      </p:sp>
    </p:spTree>
    <p:extLst>
      <p:ext uri="{BB962C8B-B14F-4D97-AF65-F5344CB8AC3E}">
        <p14:creationId xmlns:p14="http://schemas.microsoft.com/office/powerpoint/2010/main" val="19005904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052BC-5ACE-14D5-2510-F240690EE5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AFBA0-1E76-E3E0-55E1-D56CAABEA8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361F59-C39D-6416-905E-D9DB52C341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196094-0BA7-B455-4D85-729C6AB8C0D4}"/>
              </a:ext>
            </a:extLst>
          </p:cNvPr>
          <p:cNvSpPr>
            <a:spLocks noGrp="1"/>
          </p:cNvSpPr>
          <p:nvPr>
            <p:ph type="sldNum" sz="quarter" idx="5"/>
          </p:nvPr>
        </p:nvSpPr>
        <p:spPr/>
        <p:txBody>
          <a:bodyPr/>
          <a:lstStyle/>
          <a:p>
            <a:fld id="{D3CB639B-CC03-4920-A60D-3E4C72B47D60}" type="slidenum">
              <a:rPr lang="es-ES" smtClean="0"/>
              <a:pPr/>
              <a:t>90</a:t>
            </a:fld>
            <a:endParaRPr lang="es-ES"/>
          </a:p>
        </p:txBody>
      </p:sp>
    </p:spTree>
    <p:extLst>
      <p:ext uri="{BB962C8B-B14F-4D97-AF65-F5344CB8AC3E}">
        <p14:creationId xmlns:p14="http://schemas.microsoft.com/office/powerpoint/2010/main" val="20484123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FC774-D2B8-ED66-8460-8E0A0BD37C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98708-6B92-E605-4973-7E6822A45DE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8819C34-D370-C8E4-845F-FAE6002DD0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D2F6F8-D58F-E43A-DB97-4E0C56379CDF}"/>
              </a:ext>
            </a:extLst>
          </p:cNvPr>
          <p:cNvSpPr>
            <a:spLocks noGrp="1"/>
          </p:cNvSpPr>
          <p:nvPr>
            <p:ph type="sldNum" sz="quarter" idx="5"/>
          </p:nvPr>
        </p:nvSpPr>
        <p:spPr/>
        <p:txBody>
          <a:bodyPr/>
          <a:lstStyle/>
          <a:p>
            <a:fld id="{D3CB639B-CC03-4920-A60D-3E4C72B47D60}" type="slidenum">
              <a:rPr lang="es-ES" smtClean="0"/>
              <a:pPr/>
              <a:t>91</a:t>
            </a:fld>
            <a:endParaRPr lang="es-ES"/>
          </a:p>
        </p:txBody>
      </p:sp>
    </p:spTree>
    <p:extLst>
      <p:ext uri="{BB962C8B-B14F-4D97-AF65-F5344CB8AC3E}">
        <p14:creationId xmlns:p14="http://schemas.microsoft.com/office/powerpoint/2010/main" val="153548491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C8E3A-F475-C10B-4AF7-F9B24DB7E0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A90521-95F4-B0F6-D35B-32B0A5098B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9CBD8D-33C6-ED62-7434-72B1609240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A1492A-8E07-103C-6869-35782E354C54}"/>
              </a:ext>
            </a:extLst>
          </p:cNvPr>
          <p:cNvSpPr>
            <a:spLocks noGrp="1"/>
          </p:cNvSpPr>
          <p:nvPr>
            <p:ph type="sldNum" sz="quarter" idx="5"/>
          </p:nvPr>
        </p:nvSpPr>
        <p:spPr/>
        <p:txBody>
          <a:bodyPr/>
          <a:lstStyle/>
          <a:p>
            <a:fld id="{D3CB639B-CC03-4920-A60D-3E4C72B47D60}" type="slidenum">
              <a:rPr lang="es-ES" smtClean="0"/>
              <a:pPr/>
              <a:t>92</a:t>
            </a:fld>
            <a:endParaRPr lang="es-ES"/>
          </a:p>
        </p:txBody>
      </p:sp>
    </p:spTree>
    <p:extLst>
      <p:ext uri="{BB962C8B-B14F-4D97-AF65-F5344CB8AC3E}">
        <p14:creationId xmlns:p14="http://schemas.microsoft.com/office/powerpoint/2010/main" val="4225727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57466-B24C-708B-D81B-3DCDD5197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11559-E8F9-3835-83E5-C09378F4582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DA720E-EF0B-7E85-5BB4-96366A9E50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9898E1-EADD-C2B7-C0FC-31B92973BBFC}"/>
              </a:ext>
            </a:extLst>
          </p:cNvPr>
          <p:cNvSpPr>
            <a:spLocks noGrp="1"/>
          </p:cNvSpPr>
          <p:nvPr>
            <p:ph type="sldNum" sz="quarter" idx="5"/>
          </p:nvPr>
        </p:nvSpPr>
        <p:spPr/>
        <p:txBody>
          <a:bodyPr/>
          <a:lstStyle/>
          <a:p>
            <a:fld id="{D3CB639B-CC03-4920-A60D-3E4C72B47D60}" type="slidenum">
              <a:rPr lang="es-ES" smtClean="0"/>
              <a:pPr/>
              <a:t>93</a:t>
            </a:fld>
            <a:endParaRPr lang="es-ES"/>
          </a:p>
        </p:txBody>
      </p:sp>
    </p:spTree>
    <p:extLst>
      <p:ext uri="{BB962C8B-B14F-4D97-AF65-F5344CB8AC3E}">
        <p14:creationId xmlns:p14="http://schemas.microsoft.com/office/powerpoint/2010/main" val="79039305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57D66-4C05-DC64-B2ED-354E74CF7E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CF545-B0B5-FB9D-9DD2-ACFCB63EE5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AFC54CC-1252-3D68-7670-38060A92C5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5EAECB-CDF0-26E7-D3F1-8A1DD86AA3C0}"/>
              </a:ext>
            </a:extLst>
          </p:cNvPr>
          <p:cNvSpPr>
            <a:spLocks noGrp="1"/>
          </p:cNvSpPr>
          <p:nvPr>
            <p:ph type="sldNum" sz="quarter" idx="5"/>
          </p:nvPr>
        </p:nvSpPr>
        <p:spPr/>
        <p:txBody>
          <a:bodyPr/>
          <a:lstStyle/>
          <a:p>
            <a:fld id="{D3CB639B-CC03-4920-A60D-3E4C72B47D60}" type="slidenum">
              <a:rPr lang="es-ES" smtClean="0"/>
              <a:pPr/>
              <a:t>94</a:t>
            </a:fld>
            <a:endParaRPr lang="es-ES"/>
          </a:p>
        </p:txBody>
      </p:sp>
    </p:spTree>
    <p:extLst>
      <p:ext uri="{BB962C8B-B14F-4D97-AF65-F5344CB8AC3E}">
        <p14:creationId xmlns:p14="http://schemas.microsoft.com/office/powerpoint/2010/main" val="40059054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18E13-B7CE-02D1-EBEA-56374DE57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6C6FB-8593-8179-2058-1ADB959FF7E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F5D507-0C29-331D-1784-5B3F63ACE9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6E636F-B6C6-1595-A25D-2A5FF875B546}"/>
              </a:ext>
            </a:extLst>
          </p:cNvPr>
          <p:cNvSpPr>
            <a:spLocks noGrp="1"/>
          </p:cNvSpPr>
          <p:nvPr>
            <p:ph type="sldNum" sz="quarter" idx="5"/>
          </p:nvPr>
        </p:nvSpPr>
        <p:spPr/>
        <p:txBody>
          <a:bodyPr/>
          <a:lstStyle/>
          <a:p>
            <a:fld id="{D3CB639B-CC03-4920-A60D-3E4C72B47D60}" type="slidenum">
              <a:rPr lang="es-ES" smtClean="0"/>
              <a:pPr/>
              <a:t>95</a:t>
            </a:fld>
            <a:endParaRPr lang="es-ES"/>
          </a:p>
        </p:txBody>
      </p:sp>
    </p:spTree>
    <p:extLst>
      <p:ext uri="{BB962C8B-B14F-4D97-AF65-F5344CB8AC3E}">
        <p14:creationId xmlns:p14="http://schemas.microsoft.com/office/powerpoint/2010/main" val="259496068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D2481-C23F-489D-EE04-27B26A07C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3FD18-D613-913E-85C1-48BD1B7D1CB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618813-85F8-3544-E366-2C73E7608F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8AA0E2-65F9-2B3A-5E8F-B7A77219927F}"/>
              </a:ext>
            </a:extLst>
          </p:cNvPr>
          <p:cNvSpPr>
            <a:spLocks noGrp="1"/>
          </p:cNvSpPr>
          <p:nvPr>
            <p:ph type="sldNum" sz="quarter" idx="5"/>
          </p:nvPr>
        </p:nvSpPr>
        <p:spPr/>
        <p:txBody>
          <a:bodyPr/>
          <a:lstStyle/>
          <a:p>
            <a:fld id="{D3CB639B-CC03-4920-A60D-3E4C72B47D60}" type="slidenum">
              <a:rPr lang="es-ES" smtClean="0"/>
              <a:pPr/>
              <a:t>96</a:t>
            </a:fld>
            <a:endParaRPr lang="es-ES"/>
          </a:p>
        </p:txBody>
      </p:sp>
    </p:spTree>
    <p:extLst>
      <p:ext uri="{BB962C8B-B14F-4D97-AF65-F5344CB8AC3E}">
        <p14:creationId xmlns:p14="http://schemas.microsoft.com/office/powerpoint/2010/main" val="134722185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6596A-3CC9-902A-89EE-F06BBEF4C1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7971EA-F0B0-0564-5F23-9BFDBD5B6B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861648-D80A-6885-C20E-93B3E0267E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D59153-9126-3695-8C1B-D9AF20108ADC}"/>
              </a:ext>
            </a:extLst>
          </p:cNvPr>
          <p:cNvSpPr>
            <a:spLocks noGrp="1"/>
          </p:cNvSpPr>
          <p:nvPr>
            <p:ph type="sldNum" sz="quarter" idx="5"/>
          </p:nvPr>
        </p:nvSpPr>
        <p:spPr/>
        <p:txBody>
          <a:bodyPr/>
          <a:lstStyle/>
          <a:p>
            <a:fld id="{D3CB639B-CC03-4920-A60D-3E4C72B47D60}" type="slidenum">
              <a:rPr lang="es-ES" smtClean="0"/>
              <a:pPr/>
              <a:t>97</a:t>
            </a:fld>
            <a:endParaRPr lang="es-ES"/>
          </a:p>
        </p:txBody>
      </p:sp>
    </p:spTree>
    <p:extLst>
      <p:ext uri="{BB962C8B-B14F-4D97-AF65-F5344CB8AC3E}">
        <p14:creationId xmlns:p14="http://schemas.microsoft.com/office/powerpoint/2010/main" val="10743825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5C644-F594-EE10-15DB-8D7003DA26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1308E6-7719-5832-C3F3-CEEB8E37F3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860879-9F3C-A706-3289-511F58E990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390A3A-A44F-7EE1-BE38-8DDD483B2F47}"/>
              </a:ext>
            </a:extLst>
          </p:cNvPr>
          <p:cNvSpPr>
            <a:spLocks noGrp="1"/>
          </p:cNvSpPr>
          <p:nvPr>
            <p:ph type="sldNum" sz="quarter" idx="5"/>
          </p:nvPr>
        </p:nvSpPr>
        <p:spPr/>
        <p:txBody>
          <a:bodyPr/>
          <a:lstStyle/>
          <a:p>
            <a:fld id="{D3CB639B-CC03-4920-A60D-3E4C72B47D60}" type="slidenum">
              <a:rPr lang="es-ES" smtClean="0"/>
              <a:pPr/>
              <a:t>98</a:t>
            </a:fld>
            <a:endParaRPr lang="es-ES"/>
          </a:p>
        </p:txBody>
      </p:sp>
    </p:spTree>
    <p:extLst>
      <p:ext uri="{BB962C8B-B14F-4D97-AF65-F5344CB8AC3E}">
        <p14:creationId xmlns:p14="http://schemas.microsoft.com/office/powerpoint/2010/main" val="225442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8C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8C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8C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8C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8C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3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4A5B8E-3F42-7C4E-CFD8-47D5FEE77748}"/>
              </a:ext>
            </a:extLst>
          </p:cNvPr>
          <p:cNvSpPr/>
          <p:nvPr/>
        </p:nvSpPr>
        <p:spPr>
          <a:xfrm>
            <a:off x="793068" y="615205"/>
            <a:ext cx="7557857" cy="784830"/>
          </a:xfrm>
          <a:prstGeom prst="rect">
            <a:avLst/>
          </a:prstGeom>
          <a:noFill/>
        </p:spPr>
        <p:txBody>
          <a:bodyPr wrap="square" lIns="91440" tIns="45720" rIns="91440" bIns="45720">
            <a:spAutoFit/>
          </a:bodyPr>
          <a:lstStyle/>
          <a:p>
            <a:pPr algn="ctr"/>
            <a:r>
              <a:rPr lang="es-ES" sz="4500" b="1" cap="none" spc="0"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rPr>
              <a:t>EL DON DE PROFECÍA</a:t>
            </a:r>
          </a:p>
        </p:txBody>
      </p:sp>
      <p:sp>
        <p:nvSpPr>
          <p:cNvPr id="6" name="Rectangle 5">
            <a:extLst>
              <a:ext uri="{FF2B5EF4-FFF2-40B4-BE49-F238E27FC236}">
                <a16:creationId xmlns:a16="http://schemas.microsoft.com/office/drawing/2014/main" id="{E00FAA2B-730E-F927-B3DF-3AB458AEEC2E}"/>
              </a:ext>
            </a:extLst>
          </p:cNvPr>
          <p:cNvSpPr/>
          <p:nvPr/>
        </p:nvSpPr>
        <p:spPr>
          <a:xfrm>
            <a:off x="683568" y="5085184"/>
            <a:ext cx="7555812" cy="1384995"/>
          </a:xfrm>
          <a:prstGeom prst="rect">
            <a:avLst/>
          </a:prstGeom>
          <a:noFill/>
        </p:spPr>
        <p:txBody>
          <a:bodyPr wrap="square" lIns="91440" tIns="45720" rIns="91440" bIns="45720">
            <a:spAutoFit/>
          </a:bodyPr>
          <a:lstStyle/>
          <a:p>
            <a:pPr algn="ctr"/>
            <a:r>
              <a:rPr lang="es-ES"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EL LLAMADO DE UN </a:t>
            </a:r>
          </a:p>
          <a:p>
            <a:pPr algn="ctr"/>
            <a:r>
              <a:rPr lang="es-ES"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PROFETA</a:t>
            </a:r>
            <a:endParaRPr lang="en-US" sz="4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3" name="Picture 2">
            <a:extLst>
              <a:ext uri="{FF2B5EF4-FFF2-40B4-BE49-F238E27FC236}">
                <a16:creationId xmlns:a16="http://schemas.microsoft.com/office/drawing/2014/main" id="{B6940F89-1A5C-7B17-0BD4-EA58F685BF2A}"/>
              </a:ext>
            </a:extLst>
          </p:cNvPr>
          <p:cNvPicPr>
            <a:picLocks noChangeAspect="1"/>
          </p:cNvPicPr>
          <p:nvPr/>
        </p:nvPicPr>
        <p:blipFill>
          <a:blip r:embed="rId2"/>
          <a:srcRect t="32437" r="11614" b="4247"/>
          <a:stretch>
            <a:fillRect/>
          </a:stretch>
        </p:blipFill>
        <p:spPr>
          <a:xfrm>
            <a:off x="2897808" y="1628800"/>
            <a:ext cx="3348376" cy="3024551"/>
          </a:xfrm>
          <a:prstGeom prst="rect">
            <a:avLst/>
          </a:prstGeom>
          <a:effectLst>
            <a:softEdge rad="63500"/>
          </a:effectLst>
        </p:spPr>
      </p:pic>
    </p:spTree>
    <p:extLst>
      <p:ext uri="{BB962C8B-B14F-4D97-AF65-F5344CB8AC3E}">
        <p14:creationId xmlns:p14="http://schemas.microsoft.com/office/powerpoint/2010/main" val="1406022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70D29A9B-7545-1AED-1C54-EDAC1F9FFFFB}"/>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6:8</a:t>
            </a:r>
          </a:p>
        </p:txBody>
      </p:sp>
      <p:sp>
        <p:nvSpPr>
          <p:cNvPr id="5" name="2 CuadroTexto">
            <a:extLst>
              <a:ext uri="{FF2B5EF4-FFF2-40B4-BE49-F238E27FC236}">
                <a16:creationId xmlns:a16="http://schemas.microsoft.com/office/drawing/2014/main" id="{7ADD9916-D4E8-22C8-EDA8-F99797783B2C}"/>
              </a:ext>
            </a:extLst>
          </p:cNvPr>
          <p:cNvSpPr txBox="1"/>
          <p:nvPr/>
        </p:nvSpPr>
        <p:spPr>
          <a:xfrm>
            <a:off x="-1" y="484569"/>
            <a:ext cx="9116349"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«Después oí la voz del Señor, que dijo: “¿A quién enviaré? ¿Quién irá de nuestra parte?”. Entonces respondí: “Aquí estoy, envíame a mí”»</a:t>
            </a:r>
          </a:p>
        </p:txBody>
      </p:sp>
      <p:sp>
        <p:nvSpPr>
          <p:cNvPr id="8" name="2 CuadroTexto">
            <a:extLst>
              <a:ext uri="{FF2B5EF4-FFF2-40B4-BE49-F238E27FC236}">
                <a16:creationId xmlns:a16="http://schemas.microsoft.com/office/drawing/2014/main" id="{98A745F8-76E8-AB73-ACCB-17D97122694B}"/>
              </a:ext>
            </a:extLst>
          </p:cNvPr>
          <p:cNvSpPr txBox="1"/>
          <p:nvPr/>
        </p:nvSpPr>
        <p:spPr>
          <a:xfrm>
            <a:off x="-2" y="5793417"/>
            <a:ext cx="9116349" cy="1019959"/>
          </a:xfrm>
          <a:prstGeom prst="rect">
            <a:avLst/>
          </a:prstGeom>
          <a:solidFill>
            <a:schemeClr val="bg1">
              <a:lumMod val="50000"/>
            </a:schemeClr>
          </a:solidFill>
          <a:ln>
            <a:solidFill>
              <a:schemeClr val="tx1"/>
            </a:solidFill>
          </a:ln>
        </p:spPr>
        <p:txBody>
          <a:bodyPr wrap="square" rtlCol="0">
            <a:spAutoFit/>
          </a:bodyPr>
          <a:lstStyle/>
          <a:p>
            <a:pPr fontAlgn="auto">
              <a:lnSpc>
                <a:spcPts val="2400"/>
              </a:lnSpc>
              <a:spcBef>
                <a:spcPts val="0"/>
              </a:spcBef>
              <a:spcAft>
                <a:spcPts val="0"/>
              </a:spcAft>
            </a:pPr>
            <a:r>
              <a:rPr lang="es-ES" sz="2400" dirty="0">
                <a:latin typeface="Calibri"/>
              </a:rPr>
              <a:t>El</a:t>
            </a:r>
            <a:r>
              <a:rPr lang="es-ES" sz="2400" spc="-150" dirty="0">
                <a:latin typeface="Calibri"/>
              </a:rPr>
              <a:t> </a:t>
            </a:r>
            <a:r>
              <a:rPr lang="es-ES" sz="2400" dirty="0">
                <a:latin typeface="Calibri"/>
              </a:rPr>
              <a:t>objetivo</a:t>
            </a:r>
            <a:r>
              <a:rPr lang="es-ES" sz="2400" spc="-150" dirty="0">
                <a:latin typeface="Calibri"/>
              </a:rPr>
              <a:t> </a:t>
            </a:r>
            <a:r>
              <a:rPr lang="es-ES" sz="2400" dirty="0">
                <a:latin typeface="Calibri"/>
              </a:rPr>
              <a:t>de</a:t>
            </a:r>
            <a:r>
              <a:rPr lang="es-ES" sz="2400" spc="-150" dirty="0">
                <a:latin typeface="Calibri"/>
              </a:rPr>
              <a:t> </a:t>
            </a:r>
            <a:r>
              <a:rPr lang="es-ES" sz="2400" dirty="0">
                <a:latin typeface="Calibri"/>
              </a:rPr>
              <a:t>la</a:t>
            </a:r>
            <a:r>
              <a:rPr lang="es-ES" sz="2400" spc="-150" dirty="0">
                <a:latin typeface="Calibri"/>
              </a:rPr>
              <a:t> </a:t>
            </a:r>
            <a:r>
              <a:rPr lang="es-ES" sz="2400" dirty="0">
                <a:latin typeface="Calibri"/>
              </a:rPr>
              <a:t>lección</a:t>
            </a:r>
            <a:r>
              <a:rPr lang="es-ES" sz="2400" spc="-150" dirty="0">
                <a:latin typeface="Calibri"/>
              </a:rPr>
              <a:t> </a:t>
            </a:r>
            <a:r>
              <a:rPr lang="es-ES" sz="2400" dirty="0">
                <a:latin typeface="Calibri"/>
              </a:rPr>
              <a:t>es</a:t>
            </a:r>
            <a:r>
              <a:rPr lang="es-ES" sz="2400" spc="-150" dirty="0">
                <a:latin typeface="Calibri"/>
              </a:rPr>
              <a:t> </a:t>
            </a:r>
            <a:r>
              <a:rPr lang="es-ES" sz="2400" dirty="0">
                <a:latin typeface="Calibri"/>
              </a:rPr>
              <a:t>examinar</a:t>
            </a:r>
            <a:r>
              <a:rPr lang="es-ES" sz="2400" spc="-150" dirty="0">
                <a:latin typeface="Calibri"/>
              </a:rPr>
              <a:t> </a:t>
            </a:r>
            <a:r>
              <a:rPr lang="es-ES" sz="2400" dirty="0">
                <a:latin typeface="Calibri"/>
              </a:rPr>
              <a:t>“algunos momentos trascendentales de la historia en los que Dios llamó a profetas para encaminar a su pueblo mediante sus mensajes en favor de un mundo caído”.</a:t>
            </a:r>
          </a:p>
        </p:txBody>
      </p:sp>
      <p:sp>
        <p:nvSpPr>
          <p:cNvPr id="11" name="TextBox 10">
            <a:extLst>
              <a:ext uri="{FF2B5EF4-FFF2-40B4-BE49-F238E27FC236}">
                <a16:creationId xmlns:a16="http://schemas.microsoft.com/office/drawing/2014/main" id="{A45E9603-F9A1-D520-5B27-E9EBA965E3CD}"/>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Tree>
    <p:extLst>
      <p:ext uri="{BB962C8B-B14F-4D97-AF65-F5344CB8AC3E}">
        <p14:creationId xmlns:p14="http://schemas.microsoft.com/office/powerpoint/2010/main" val="395631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ABCB1-A414-85BD-5BF4-50073E2BF26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AE05B3E-6988-7B96-8224-406CFD89F353}"/>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12:1, 2</a:t>
            </a:r>
          </a:p>
        </p:txBody>
      </p:sp>
      <p:sp>
        <p:nvSpPr>
          <p:cNvPr id="5" name="2 CuadroTexto">
            <a:extLst>
              <a:ext uri="{FF2B5EF4-FFF2-40B4-BE49-F238E27FC236}">
                <a16:creationId xmlns:a16="http://schemas.microsoft.com/office/drawing/2014/main" id="{63BDBFBE-0174-085D-B75E-A34326B1EEF6}"/>
              </a:ext>
            </a:extLst>
          </p:cNvPr>
          <p:cNvSpPr txBox="1"/>
          <p:nvPr/>
        </p:nvSpPr>
        <p:spPr>
          <a:xfrm>
            <a:off x="-72009" y="484569"/>
            <a:ext cx="9252521"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Pero Jehová había dicho a Abram: Vete de tu tierra y de tu parentela, y de la casa de tu padre, a la tierra que te mostraré. Y haré de ti una nación grande, y te bendeciré, y engrandeceré tu nombre, y serás bendición. </a:t>
            </a:r>
          </a:p>
        </p:txBody>
      </p:sp>
      <p:sp>
        <p:nvSpPr>
          <p:cNvPr id="11" name="TextBox 10">
            <a:extLst>
              <a:ext uri="{FF2B5EF4-FFF2-40B4-BE49-F238E27FC236}">
                <a16:creationId xmlns:a16="http://schemas.microsoft.com/office/drawing/2014/main" id="{7E9172DE-22F6-2193-DFF0-127ECC19A628}"/>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2DEF211F-85E3-0C11-F492-F5BF116E824E}"/>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Tree>
    <p:extLst>
      <p:ext uri="{BB962C8B-B14F-4D97-AF65-F5344CB8AC3E}">
        <p14:creationId xmlns:p14="http://schemas.microsoft.com/office/powerpoint/2010/main" val="138678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FDE02-BE54-6225-BDA8-AECAD72FB33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DB131EE-62F5-7CDA-ABC9-0FFDE046B395}"/>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12:1, 2</a:t>
            </a:r>
          </a:p>
        </p:txBody>
      </p:sp>
      <p:sp>
        <p:nvSpPr>
          <p:cNvPr id="5" name="2 CuadroTexto">
            <a:extLst>
              <a:ext uri="{FF2B5EF4-FFF2-40B4-BE49-F238E27FC236}">
                <a16:creationId xmlns:a16="http://schemas.microsoft.com/office/drawing/2014/main" id="{4B453410-A69A-3330-35E4-E14A4C75602D}"/>
              </a:ext>
            </a:extLst>
          </p:cNvPr>
          <p:cNvSpPr txBox="1"/>
          <p:nvPr/>
        </p:nvSpPr>
        <p:spPr>
          <a:xfrm>
            <a:off x="-72009" y="484569"/>
            <a:ext cx="9252521"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Pero Jehová había dicho a Abram: Vete de tu tierra y de tu parentela, y de la casa de tu padre, a la tierra que te mostraré. </a:t>
            </a:r>
            <a:r>
              <a:rPr lang="es-ES" sz="2400" dirty="0">
                <a:latin typeface="Calibri"/>
              </a:rPr>
              <a:t>Y haré de ti una nación grande, y te bendeciré, y engrandeceré tu nombre, y serás bendición. </a:t>
            </a:r>
          </a:p>
        </p:txBody>
      </p:sp>
      <p:sp>
        <p:nvSpPr>
          <p:cNvPr id="11" name="TextBox 10">
            <a:extLst>
              <a:ext uri="{FF2B5EF4-FFF2-40B4-BE49-F238E27FC236}">
                <a16:creationId xmlns:a16="http://schemas.microsoft.com/office/drawing/2014/main" id="{920F1B4A-60AA-594E-472C-E81C971DC879}"/>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ACC77EC-DD7B-5446-421F-E89F339750BA}"/>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Tree>
    <p:extLst>
      <p:ext uri="{BB962C8B-B14F-4D97-AF65-F5344CB8AC3E}">
        <p14:creationId xmlns:p14="http://schemas.microsoft.com/office/powerpoint/2010/main" val="2994769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94867-BF89-AEB9-A690-0D6F183F367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795A786-B8AB-5332-6B85-36DF07862E43}"/>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12:1, 2</a:t>
            </a:r>
          </a:p>
        </p:txBody>
      </p:sp>
      <p:sp>
        <p:nvSpPr>
          <p:cNvPr id="5" name="2 CuadroTexto">
            <a:extLst>
              <a:ext uri="{FF2B5EF4-FFF2-40B4-BE49-F238E27FC236}">
                <a16:creationId xmlns:a16="http://schemas.microsoft.com/office/drawing/2014/main" id="{D73D2BB2-7CED-DCCA-E068-CCB1950F6BCC}"/>
              </a:ext>
            </a:extLst>
          </p:cNvPr>
          <p:cNvSpPr txBox="1"/>
          <p:nvPr/>
        </p:nvSpPr>
        <p:spPr>
          <a:xfrm>
            <a:off x="-72009" y="484569"/>
            <a:ext cx="9252521"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Pero Jehová había dicho a Abram: Vete de tu tierra y de tu parentela, y de la casa de tu padre, a la tierra que te mostraré. </a:t>
            </a:r>
            <a:r>
              <a:rPr lang="es-ES" sz="2400" dirty="0">
                <a:solidFill>
                  <a:srgbClr val="00B0F0"/>
                </a:solidFill>
                <a:latin typeface="Calibri"/>
              </a:rPr>
              <a:t>Y haré de ti una nación grande, y te bendeciré, y engrandeceré tu nombre,</a:t>
            </a:r>
            <a:r>
              <a:rPr lang="es-ES" sz="2400" dirty="0">
                <a:latin typeface="Calibri"/>
              </a:rPr>
              <a:t> y serás bendición. </a:t>
            </a:r>
          </a:p>
        </p:txBody>
      </p:sp>
      <p:sp>
        <p:nvSpPr>
          <p:cNvPr id="11" name="TextBox 10">
            <a:extLst>
              <a:ext uri="{FF2B5EF4-FFF2-40B4-BE49-F238E27FC236}">
                <a16:creationId xmlns:a16="http://schemas.microsoft.com/office/drawing/2014/main" id="{0D7E5206-D371-663D-13EB-A9B971BA4C20}"/>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D93AFCAF-43D8-E4B2-6DC5-E84A2421BFE6}"/>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2" name="TextBox 1">
            <a:extLst>
              <a:ext uri="{FF2B5EF4-FFF2-40B4-BE49-F238E27FC236}">
                <a16:creationId xmlns:a16="http://schemas.microsoft.com/office/drawing/2014/main" id="{D7DF18FC-2B5A-3D78-D9F2-92C420F783DD}"/>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Tree>
    <p:extLst>
      <p:ext uri="{BB962C8B-B14F-4D97-AF65-F5344CB8AC3E}">
        <p14:creationId xmlns:p14="http://schemas.microsoft.com/office/powerpoint/2010/main" val="52725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C67A3-FA81-6884-3A5A-20A6E0C1506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54A54D6-4027-45B1-2D6D-AE14439B9E04}"/>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12:1, 2</a:t>
            </a:r>
          </a:p>
        </p:txBody>
      </p:sp>
      <p:sp>
        <p:nvSpPr>
          <p:cNvPr id="5" name="2 CuadroTexto">
            <a:extLst>
              <a:ext uri="{FF2B5EF4-FFF2-40B4-BE49-F238E27FC236}">
                <a16:creationId xmlns:a16="http://schemas.microsoft.com/office/drawing/2014/main" id="{CBCE844C-6789-7365-BFC4-B4A76440C90E}"/>
              </a:ext>
            </a:extLst>
          </p:cNvPr>
          <p:cNvSpPr txBox="1"/>
          <p:nvPr/>
        </p:nvSpPr>
        <p:spPr>
          <a:xfrm>
            <a:off x="-72009" y="484569"/>
            <a:ext cx="9252521"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Pero Jehová había dicho a Abram: Vete de tu tierra y de tu parentela, y de la casa de tu padre, a la tierra que te mostraré. </a:t>
            </a:r>
            <a:r>
              <a:rPr lang="es-ES" sz="2400" dirty="0">
                <a:solidFill>
                  <a:srgbClr val="00B0F0"/>
                </a:solidFill>
                <a:latin typeface="Calibri"/>
              </a:rPr>
              <a:t>Y haré de ti una nación grande, y te bendeciré, y engrandeceré tu nombre,</a:t>
            </a:r>
            <a:r>
              <a:rPr lang="es-ES" sz="2400" dirty="0">
                <a:latin typeface="Calibri"/>
              </a:rPr>
              <a:t> </a:t>
            </a:r>
            <a:r>
              <a:rPr lang="es-ES" sz="2400" dirty="0">
                <a:solidFill>
                  <a:srgbClr val="FFFF00"/>
                </a:solidFill>
                <a:latin typeface="Calibri"/>
              </a:rPr>
              <a:t>y serás bendición. </a:t>
            </a:r>
          </a:p>
        </p:txBody>
      </p:sp>
      <p:sp>
        <p:nvSpPr>
          <p:cNvPr id="11" name="TextBox 10">
            <a:extLst>
              <a:ext uri="{FF2B5EF4-FFF2-40B4-BE49-F238E27FC236}">
                <a16:creationId xmlns:a16="http://schemas.microsoft.com/office/drawing/2014/main" id="{D4160EED-0476-12BD-AB23-888BB683516A}"/>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9DB5E6FA-9622-61AF-B4C0-EBA9FBE22C6B}"/>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1AEC9ACD-7159-568B-6D3D-59E132722F16}"/>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A87B0DF8-28D2-6BC2-C3AC-294A3D577241}"/>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0" name="1 CuadroTexto">
            <a:extLst>
              <a:ext uri="{FF2B5EF4-FFF2-40B4-BE49-F238E27FC236}">
                <a16:creationId xmlns:a16="http://schemas.microsoft.com/office/drawing/2014/main" id="{F8206201-2D59-32F8-7339-CCAE25FE9B26}"/>
              </a:ext>
            </a:extLst>
          </p:cNvPr>
          <p:cNvSpPr txBox="1"/>
          <p:nvPr/>
        </p:nvSpPr>
        <p:spPr>
          <a:xfrm>
            <a:off x="215009"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Hebreos 11:8</a:t>
            </a:r>
          </a:p>
        </p:txBody>
      </p:sp>
      <p:sp>
        <p:nvSpPr>
          <p:cNvPr id="13" name="2 CuadroTexto">
            <a:extLst>
              <a:ext uri="{FF2B5EF4-FFF2-40B4-BE49-F238E27FC236}">
                <a16:creationId xmlns:a16="http://schemas.microsoft.com/office/drawing/2014/main" id="{B6A24097-0A03-C0B7-3F5F-47D3C62134E9}"/>
              </a:ext>
            </a:extLst>
          </p:cNvPr>
          <p:cNvSpPr txBox="1"/>
          <p:nvPr/>
        </p:nvSpPr>
        <p:spPr>
          <a:xfrm>
            <a:off x="12975" y="1916832"/>
            <a:ext cx="458154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Por la fe Abraham, siendo llamado, obedeció para salir al lugar que había de recibir como herencia; y salió sin saber a dónde iba.</a:t>
            </a:r>
          </a:p>
        </p:txBody>
      </p:sp>
    </p:spTree>
    <p:extLst>
      <p:ext uri="{BB962C8B-B14F-4D97-AF65-F5344CB8AC3E}">
        <p14:creationId xmlns:p14="http://schemas.microsoft.com/office/powerpoint/2010/main" val="179387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B9DD3-EAE6-26FF-AE63-9BE4F8C6DD9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088D761-1196-7E7A-E369-C77A69B79FBE}"/>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12:1, 2</a:t>
            </a:r>
          </a:p>
        </p:txBody>
      </p:sp>
      <p:sp>
        <p:nvSpPr>
          <p:cNvPr id="5" name="2 CuadroTexto">
            <a:extLst>
              <a:ext uri="{FF2B5EF4-FFF2-40B4-BE49-F238E27FC236}">
                <a16:creationId xmlns:a16="http://schemas.microsoft.com/office/drawing/2014/main" id="{FAD64B00-C014-EAC8-F693-62C0E084AF8A}"/>
              </a:ext>
            </a:extLst>
          </p:cNvPr>
          <p:cNvSpPr txBox="1"/>
          <p:nvPr/>
        </p:nvSpPr>
        <p:spPr>
          <a:xfrm>
            <a:off x="-72009" y="484569"/>
            <a:ext cx="9252521"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Pero Jehová había dicho a Abram: Vete de tu tierra y de tu parentela, y de la casa de tu padre, a la tierra que te mostraré. </a:t>
            </a:r>
            <a:r>
              <a:rPr lang="es-ES" sz="2400" dirty="0">
                <a:solidFill>
                  <a:srgbClr val="00B0F0"/>
                </a:solidFill>
                <a:latin typeface="Calibri"/>
              </a:rPr>
              <a:t>Y haré de ti una nación grande, y te bendeciré, y engrandeceré tu nombre,</a:t>
            </a:r>
            <a:r>
              <a:rPr lang="es-ES" sz="2400" dirty="0">
                <a:latin typeface="Calibri"/>
              </a:rPr>
              <a:t> </a:t>
            </a:r>
            <a:r>
              <a:rPr lang="es-ES" sz="2400" dirty="0">
                <a:solidFill>
                  <a:srgbClr val="FFFF00"/>
                </a:solidFill>
                <a:latin typeface="Calibri"/>
              </a:rPr>
              <a:t>y serás bendición. </a:t>
            </a:r>
          </a:p>
        </p:txBody>
      </p:sp>
      <p:sp>
        <p:nvSpPr>
          <p:cNvPr id="11" name="TextBox 10">
            <a:extLst>
              <a:ext uri="{FF2B5EF4-FFF2-40B4-BE49-F238E27FC236}">
                <a16:creationId xmlns:a16="http://schemas.microsoft.com/office/drawing/2014/main" id="{18E4195A-B5F4-E611-4658-EB0F6DCDC51F}"/>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E088BFA6-2685-09F4-DDE0-1F455C2AB49D}"/>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65869AF1-2F60-B274-43C0-F3E461DF9089}"/>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67CF48F7-9450-B602-6E6B-DECEBDEE2C86}"/>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0" name="1 CuadroTexto">
            <a:extLst>
              <a:ext uri="{FF2B5EF4-FFF2-40B4-BE49-F238E27FC236}">
                <a16:creationId xmlns:a16="http://schemas.microsoft.com/office/drawing/2014/main" id="{7F6B80BB-8C7F-3A95-8AE2-AC3C13B4B57B}"/>
              </a:ext>
            </a:extLst>
          </p:cNvPr>
          <p:cNvSpPr txBox="1"/>
          <p:nvPr/>
        </p:nvSpPr>
        <p:spPr>
          <a:xfrm>
            <a:off x="215009"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Hebreos 11:8</a:t>
            </a:r>
          </a:p>
        </p:txBody>
      </p:sp>
      <p:sp>
        <p:nvSpPr>
          <p:cNvPr id="13" name="2 CuadroTexto">
            <a:extLst>
              <a:ext uri="{FF2B5EF4-FFF2-40B4-BE49-F238E27FC236}">
                <a16:creationId xmlns:a16="http://schemas.microsoft.com/office/drawing/2014/main" id="{E8378739-263E-BB72-5248-D15A91D9163F}"/>
              </a:ext>
            </a:extLst>
          </p:cNvPr>
          <p:cNvSpPr txBox="1"/>
          <p:nvPr/>
        </p:nvSpPr>
        <p:spPr>
          <a:xfrm>
            <a:off x="12975" y="1916832"/>
            <a:ext cx="458154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Por la fe Abraham, siendo llamado, obedeció para salir al lugar que había de recibir como herencia; </a:t>
            </a:r>
            <a:r>
              <a:rPr lang="es-ES" sz="2400" dirty="0">
                <a:latin typeface="Calibri"/>
              </a:rPr>
              <a:t>y salió sin saber a dónde iba.</a:t>
            </a:r>
          </a:p>
        </p:txBody>
      </p:sp>
      <p:sp>
        <p:nvSpPr>
          <p:cNvPr id="2" name="1 CuadroTexto">
            <a:extLst>
              <a:ext uri="{FF2B5EF4-FFF2-40B4-BE49-F238E27FC236}">
                <a16:creationId xmlns:a16="http://schemas.microsoft.com/office/drawing/2014/main" id="{1E7C27B7-6179-DF61-14E5-A960601B9542}"/>
              </a:ext>
            </a:extLst>
          </p:cNvPr>
          <p:cNvSpPr txBox="1"/>
          <p:nvPr/>
        </p:nvSpPr>
        <p:spPr>
          <a:xfrm>
            <a:off x="215009" y="314096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15:6</a:t>
            </a:r>
          </a:p>
        </p:txBody>
      </p:sp>
      <p:sp>
        <p:nvSpPr>
          <p:cNvPr id="7" name="2 CuadroTexto">
            <a:extLst>
              <a:ext uri="{FF2B5EF4-FFF2-40B4-BE49-F238E27FC236}">
                <a16:creationId xmlns:a16="http://schemas.microsoft.com/office/drawing/2014/main" id="{08CB8E4B-D205-CED0-B422-5C169EEABE7E}"/>
              </a:ext>
            </a:extLst>
          </p:cNvPr>
          <p:cNvSpPr txBox="1"/>
          <p:nvPr/>
        </p:nvSpPr>
        <p:spPr>
          <a:xfrm>
            <a:off x="12975" y="3645024"/>
            <a:ext cx="458154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creyó a Jehová, y le fue contado por justicia. </a:t>
            </a:r>
          </a:p>
        </p:txBody>
      </p:sp>
    </p:spTree>
    <p:extLst>
      <p:ext uri="{BB962C8B-B14F-4D97-AF65-F5344CB8AC3E}">
        <p14:creationId xmlns:p14="http://schemas.microsoft.com/office/powerpoint/2010/main" val="236952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78A5D-879B-C7E1-9FAE-A6464723AB6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74D0F464-449A-CD31-F53B-80A29F0FD7DE}"/>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12:1, 2</a:t>
            </a:r>
          </a:p>
        </p:txBody>
      </p:sp>
      <p:sp>
        <p:nvSpPr>
          <p:cNvPr id="5" name="2 CuadroTexto">
            <a:extLst>
              <a:ext uri="{FF2B5EF4-FFF2-40B4-BE49-F238E27FC236}">
                <a16:creationId xmlns:a16="http://schemas.microsoft.com/office/drawing/2014/main" id="{6E758B8C-F4B8-E355-A895-3FDA6DADF2B8}"/>
              </a:ext>
            </a:extLst>
          </p:cNvPr>
          <p:cNvSpPr txBox="1"/>
          <p:nvPr/>
        </p:nvSpPr>
        <p:spPr>
          <a:xfrm>
            <a:off x="-72009" y="484569"/>
            <a:ext cx="9252521"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Pero Jehová había dicho a Abram: Vete de tu tierra y de tu parentela, y de la casa de tu padre, a la tierra que te mostraré. </a:t>
            </a:r>
            <a:r>
              <a:rPr lang="es-ES" sz="2400" dirty="0">
                <a:solidFill>
                  <a:srgbClr val="00B0F0"/>
                </a:solidFill>
                <a:latin typeface="Calibri"/>
              </a:rPr>
              <a:t>Y haré de ti una nación grande, y te bendeciré, y engrandeceré tu nombre,</a:t>
            </a:r>
            <a:r>
              <a:rPr lang="es-ES" sz="2400" dirty="0">
                <a:latin typeface="Calibri"/>
              </a:rPr>
              <a:t> </a:t>
            </a:r>
            <a:r>
              <a:rPr lang="es-ES" sz="2400" dirty="0">
                <a:solidFill>
                  <a:srgbClr val="FFFF00"/>
                </a:solidFill>
                <a:latin typeface="Calibri"/>
              </a:rPr>
              <a:t>y serás bendición. </a:t>
            </a:r>
          </a:p>
        </p:txBody>
      </p:sp>
      <p:sp>
        <p:nvSpPr>
          <p:cNvPr id="11" name="TextBox 10">
            <a:extLst>
              <a:ext uri="{FF2B5EF4-FFF2-40B4-BE49-F238E27FC236}">
                <a16:creationId xmlns:a16="http://schemas.microsoft.com/office/drawing/2014/main" id="{DFD2F088-72B6-0F01-DBDD-6EA4976436F8}"/>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1761B46D-77E5-C797-EC5E-CA29D5D6C59A}"/>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8B3C21AC-FDC6-847B-9407-EA6E8EB2DA15}"/>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26268290-18A4-B448-7029-7E714EAC13D6}"/>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0" name="1 CuadroTexto">
            <a:extLst>
              <a:ext uri="{FF2B5EF4-FFF2-40B4-BE49-F238E27FC236}">
                <a16:creationId xmlns:a16="http://schemas.microsoft.com/office/drawing/2014/main" id="{0BEA6543-6EF1-5287-BD50-06821B650648}"/>
              </a:ext>
            </a:extLst>
          </p:cNvPr>
          <p:cNvSpPr txBox="1"/>
          <p:nvPr/>
        </p:nvSpPr>
        <p:spPr>
          <a:xfrm>
            <a:off x="215009"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Hebreos 11:8</a:t>
            </a:r>
          </a:p>
        </p:txBody>
      </p:sp>
      <p:sp>
        <p:nvSpPr>
          <p:cNvPr id="13" name="2 CuadroTexto">
            <a:extLst>
              <a:ext uri="{FF2B5EF4-FFF2-40B4-BE49-F238E27FC236}">
                <a16:creationId xmlns:a16="http://schemas.microsoft.com/office/drawing/2014/main" id="{E75810B6-5C4E-2BDE-6FFD-B8BB4A9DA254}"/>
              </a:ext>
            </a:extLst>
          </p:cNvPr>
          <p:cNvSpPr txBox="1"/>
          <p:nvPr/>
        </p:nvSpPr>
        <p:spPr>
          <a:xfrm>
            <a:off x="12975" y="1916832"/>
            <a:ext cx="458154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Por la fe Abraham, siendo llamado, obedeció para salir al lugar que había de recibir como herencia; </a:t>
            </a:r>
            <a:r>
              <a:rPr lang="es-ES" sz="2400" dirty="0">
                <a:latin typeface="Calibri"/>
              </a:rPr>
              <a:t>y salió sin saber a dónde iba.</a:t>
            </a:r>
          </a:p>
        </p:txBody>
      </p:sp>
      <p:sp>
        <p:nvSpPr>
          <p:cNvPr id="2" name="1 CuadroTexto">
            <a:extLst>
              <a:ext uri="{FF2B5EF4-FFF2-40B4-BE49-F238E27FC236}">
                <a16:creationId xmlns:a16="http://schemas.microsoft.com/office/drawing/2014/main" id="{24CC97A8-B123-1324-F8E8-4EA568DE98CC}"/>
              </a:ext>
            </a:extLst>
          </p:cNvPr>
          <p:cNvSpPr txBox="1"/>
          <p:nvPr/>
        </p:nvSpPr>
        <p:spPr>
          <a:xfrm>
            <a:off x="215009" y="314096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15:6</a:t>
            </a:r>
          </a:p>
        </p:txBody>
      </p:sp>
      <p:sp>
        <p:nvSpPr>
          <p:cNvPr id="7" name="2 CuadroTexto">
            <a:extLst>
              <a:ext uri="{FF2B5EF4-FFF2-40B4-BE49-F238E27FC236}">
                <a16:creationId xmlns:a16="http://schemas.microsoft.com/office/drawing/2014/main" id="{6FF1EE56-B2D6-0E4C-6A95-B0C4C4D1CF03}"/>
              </a:ext>
            </a:extLst>
          </p:cNvPr>
          <p:cNvSpPr txBox="1"/>
          <p:nvPr/>
        </p:nvSpPr>
        <p:spPr>
          <a:xfrm>
            <a:off x="12975" y="3645024"/>
            <a:ext cx="458154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creyó a Jehová, </a:t>
            </a:r>
            <a:r>
              <a:rPr lang="es-ES" sz="2400" dirty="0">
                <a:latin typeface="Calibri"/>
              </a:rPr>
              <a:t>y le fue contado por justicia. </a:t>
            </a:r>
          </a:p>
        </p:txBody>
      </p:sp>
    </p:spTree>
    <p:extLst>
      <p:ext uri="{BB962C8B-B14F-4D97-AF65-F5344CB8AC3E}">
        <p14:creationId xmlns:p14="http://schemas.microsoft.com/office/powerpoint/2010/main" val="3786531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778BA-7F46-154C-F4A8-41BE017DB3C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C31E0BA-54F3-7899-13DD-7A3E5C9CB05A}"/>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12:1, 2</a:t>
            </a:r>
          </a:p>
        </p:txBody>
      </p:sp>
      <p:sp>
        <p:nvSpPr>
          <p:cNvPr id="5" name="2 CuadroTexto">
            <a:extLst>
              <a:ext uri="{FF2B5EF4-FFF2-40B4-BE49-F238E27FC236}">
                <a16:creationId xmlns:a16="http://schemas.microsoft.com/office/drawing/2014/main" id="{FDA1991D-717C-E6AD-2A05-A8270405F9F1}"/>
              </a:ext>
            </a:extLst>
          </p:cNvPr>
          <p:cNvSpPr txBox="1"/>
          <p:nvPr/>
        </p:nvSpPr>
        <p:spPr>
          <a:xfrm>
            <a:off x="-72009" y="484569"/>
            <a:ext cx="9252521"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Pero Jehová había dicho a Abram: Vete de tu tierra y de tu parentela, y de la casa de tu padre, a la tierra que te mostraré. </a:t>
            </a:r>
            <a:r>
              <a:rPr lang="es-ES" sz="2400" dirty="0">
                <a:solidFill>
                  <a:srgbClr val="00B0F0"/>
                </a:solidFill>
                <a:latin typeface="Calibri"/>
              </a:rPr>
              <a:t>Y haré de ti una nación grande, y te bendeciré, y engrandeceré tu nombre,</a:t>
            </a:r>
            <a:r>
              <a:rPr lang="es-ES" sz="2400" dirty="0">
                <a:latin typeface="Calibri"/>
              </a:rPr>
              <a:t> </a:t>
            </a:r>
            <a:r>
              <a:rPr lang="es-ES" sz="2400" dirty="0">
                <a:solidFill>
                  <a:srgbClr val="FFFF00"/>
                </a:solidFill>
                <a:latin typeface="Calibri"/>
              </a:rPr>
              <a:t>y serás bendición. </a:t>
            </a:r>
          </a:p>
        </p:txBody>
      </p:sp>
      <p:sp>
        <p:nvSpPr>
          <p:cNvPr id="11" name="TextBox 10">
            <a:extLst>
              <a:ext uri="{FF2B5EF4-FFF2-40B4-BE49-F238E27FC236}">
                <a16:creationId xmlns:a16="http://schemas.microsoft.com/office/drawing/2014/main" id="{F19B4E5E-6044-12EB-27C5-69118A54FA0F}"/>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87C6DB55-EDD8-1A0E-740D-0A53E9FAD7FE}"/>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87C9A2C4-FB36-8CFE-DE14-319331187326}"/>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FB9C5437-B446-ACE6-B98B-A8A6C6AB6612}"/>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0" name="1 CuadroTexto">
            <a:extLst>
              <a:ext uri="{FF2B5EF4-FFF2-40B4-BE49-F238E27FC236}">
                <a16:creationId xmlns:a16="http://schemas.microsoft.com/office/drawing/2014/main" id="{30E64E30-A806-7D5A-3B27-914DB3543A85}"/>
              </a:ext>
            </a:extLst>
          </p:cNvPr>
          <p:cNvSpPr txBox="1"/>
          <p:nvPr/>
        </p:nvSpPr>
        <p:spPr>
          <a:xfrm>
            <a:off x="215009"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Hebreos 11:8</a:t>
            </a:r>
          </a:p>
        </p:txBody>
      </p:sp>
      <p:sp>
        <p:nvSpPr>
          <p:cNvPr id="13" name="2 CuadroTexto">
            <a:extLst>
              <a:ext uri="{FF2B5EF4-FFF2-40B4-BE49-F238E27FC236}">
                <a16:creationId xmlns:a16="http://schemas.microsoft.com/office/drawing/2014/main" id="{C8E2AC21-1295-1A17-5CF1-04F76F4664C2}"/>
              </a:ext>
            </a:extLst>
          </p:cNvPr>
          <p:cNvSpPr txBox="1"/>
          <p:nvPr/>
        </p:nvSpPr>
        <p:spPr>
          <a:xfrm>
            <a:off x="12975" y="1916832"/>
            <a:ext cx="458154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Por la fe Abraham, siendo llamado, obedeció para salir al lugar que había de recibir como herencia; </a:t>
            </a:r>
            <a:r>
              <a:rPr lang="es-ES" sz="2400" dirty="0">
                <a:latin typeface="Calibri"/>
              </a:rPr>
              <a:t>y salió sin saber a dónde iba.</a:t>
            </a:r>
          </a:p>
        </p:txBody>
      </p:sp>
      <p:sp>
        <p:nvSpPr>
          <p:cNvPr id="2" name="1 CuadroTexto">
            <a:extLst>
              <a:ext uri="{FF2B5EF4-FFF2-40B4-BE49-F238E27FC236}">
                <a16:creationId xmlns:a16="http://schemas.microsoft.com/office/drawing/2014/main" id="{699CD8E6-3AC9-7450-39C6-6F4A11A752C1}"/>
              </a:ext>
            </a:extLst>
          </p:cNvPr>
          <p:cNvSpPr txBox="1"/>
          <p:nvPr/>
        </p:nvSpPr>
        <p:spPr>
          <a:xfrm>
            <a:off x="215009" y="314096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15:6</a:t>
            </a:r>
          </a:p>
        </p:txBody>
      </p:sp>
      <p:sp>
        <p:nvSpPr>
          <p:cNvPr id="7" name="2 CuadroTexto">
            <a:extLst>
              <a:ext uri="{FF2B5EF4-FFF2-40B4-BE49-F238E27FC236}">
                <a16:creationId xmlns:a16="http://schemas.microsoft.com/office/drawing/2014/main" id="{8E3D05A0-2C55-3D67-6D1A-63625A2C6019}"/>
              </a:ext>
            </a:extLst>
          </p:cNvPr>
          <p:cNvSpPr txBox="1"/>
          <p:nvPr/>
        </p:nvSpPr>
        <p:spPr>
          <a:xfrm>
            <a:off x="12975" y="3645024"/>
            <a:ext cx="458154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creyó a Jehová, </a:t>
            </a:r>
            <a:r>
              <a:rPr lang="es-ES" sz="2400" dirty="0">
                <a:solidFill>
                  <a:srgbClr val="00B0F0"/>
                </a:solidFill>
                <a:latin typeface="Calibri"/>
              </a:rPr>
              <a:t>y le fue contado por justicia. </a:t>
            </a:r>
          </a:p>
        </p:txBody>
      </p:sp>
      <p:sp>
        <p:nvSpPr>
          <p:cNvPr id="15" name="TextBox 14">
            <a:extLst>
              <a:ext uri="{FF2B5EF4-FFF2-40B4-BE49-F238E27FC236}">
                <a16:creationId xmlns:a16="http://schemas.microsoft.com/office/drawing/2014/main" id="{D5454226-54E1-B68F-D4F4-FC0068F0D158}"/>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9" name="Rectangle: Rounded Corners 8">
            <a:extLst>
              <a:ext uri="{FF2B5EF4-FFF2-40B4-BE49-F238E27FC236}">
                <a16:creationId xmlns:a16="http://schemas.microsoft.com/office/drawing/2014/main" id="{4B6E62DE-9C3D-291C-DFA4-2ABF52DCBDB4}"/>
              </a:ext>
            </a:extLst>
          </p:cNvPr>
          <p:cNvSpPr/>
          <p:nvPr/>
        </p:nvSpPr>
        <p:spPr>
          <a:xfrm>
            <a:off x="3347864" y="1916832"/>
            <a:ext cx="1115617" cy="339452"/>
          </a:xfrm>
          <a:prstGeom prst="round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788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248CE-1BD4-0027-CA10-B4E744231FE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7B42D81-2681-D348-AE2F-43F37CF46BCF}"/>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12:1, 2</a:t>
            </a:r>
          </a:p>
        </p:txBody>
      </p:sp>
      <p:sp>
        <p:nvSpPr>
          <p:cNvPr id="5" name="2 CuadroTexto">
            <a:extLst>
              <a:ext uri="{FF2B5EF4-FFF2-40B4-BE49-F238E27FC236}">
                <a16:creationId xmlns:a16="http://schemas.microsoft.com/office/drawing/2014/main" id="{2680966F-0681-070A-9F08-94A9A5510DC5}"/>
              </a:ext>
            </a:extLst>
          </p:cNvPr>
          <p:cNvSpPr txBox="1"/>
          <p:nvPr/>
        </p:nvSpPr>
        <p:spPr>
          <a:xfrm>
            <a:off x="-72009" y="484569"/>
            <a:ext cx="9252521"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Pero Jehová había dicho a Abram: Vete de tu tierra y de tu parentela, y de la casa de tu padre, a la tierra que te mostraré. </a:t>
            </a:r>
            <a:r>
              <a:rPr lang="es-ES" sz="2400" dirty="0">
                <a:solidFill>
                  <a:srgbClr val="00B0F0"/>
                </a:solidFill>
                <a:latin typeface="Calibri"/>
              </a:rPr>
              <a:t>Y haré de ti una nación grande, y te bendeciré, y engrandeceré tu nombre,</a:t>
            </a:r>
            <a:r>
              <a:rPr lang="es-ES" sz="2400" dirty="0">
                <a:latin typeface="Calibri"/>
              </a:rPr>
              <a:t> </a:t>
            </a:r>
            <a:r>
              <a:rPr lang="es-ES" sz="2400" dirty="0">
                <a:solidFill>
                  <a:srgbClr val="FFFF00"/>
                </a:solidFill>
                <a:latin typeface="Calibri"/>
              </a:rPr>
              <a:t>y serás bendición. </a:t>
            </a:r>
          </a:p>
        </p:txBody>
      </p:sp>
      <p:sp>
        <p:nvSpPr>
          <p:cNvPr id="11" name="TextBox 10">
            <a:extLst>
              <a:ext uri="{FF2B5EF4-FFF2-40B4-BE49-F238E27FC236}">
                <a16:creationId xmlns:a16="http://schemas.microsoft.com/office/drawing/2014/main" id="{5EE74C37-305B-06F5-626D-C2E01D92F4FB}"/>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A6545C22-3D25-8794-2C1C-85783A05873B}"/>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9CD180B4-B2B4-9F56-5D36-FC46ACA2377C}"/>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1B0BF3B8-A745-D24A-5B54-3A683385E649}"/>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0" name="1 CuadroTexto">
            <a:extLst>
              <a:ext uri="{FF2B5EF4-FFF2-40B4-BE49-F238E27FC236}">
                <a16:creationId xmlns:a16="http://schemas.microsoft.com/office/drawing/2014/main" id="{1DE3B0AC-AFB1-A2BB-2521-85870D4F50A2}"/>
              </a:ext>
            </a:extLst>
          </p:cNvPr>
          <p:cNvSpPr txBox="1"/>
          <p:nvPr/>
        </p:nvSpPr>
        <p:spPr>
          <a:xfrm>
            <a:off x="215009"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Hebreos 11:8</a:t>
            </a:r>
          </a:p>
        </p:txBody>
      </p:sp>
      <p:sp>
        <p:nvSpPr>
          <p:cNvPr id="13" name="2 CuadroTexto">
            <a:extLst>
              <a:ext uri="{FF2B5EF4-FFF2-40B4-BE49-F238E27FC236}">
                <a16:creationId xmlns:a16="http://schemas.microsoft.com/office/drawing/2014/main" id="{0282550F-AD43-B972-51C1-B9FF45274654}"/>
              </a:ext>
            </a:extLst>
          </p:cNvPr>
          <p:cNvSpPr txBox="1"/>
          <p:nvPr/>
        </p:nvSpPr>
        <p:spPr>
          <a:xfrm>
            <a:off x="12975" y="1916832"/>
            <a:ext cx="4581545" cy="1327736"/>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Por la fe</a:t>
            </a:r>
            <a:r>
              <a:rPr lang="es-ES" sz="2400" dirty="0">
                <a:solidFill>
                  <a:srgbClr val="FFFF00"/>
                </a:solidFill>
                <a:latin typeface="Calibri"/>
              </a:rPr>
              <a:t> Abraham, siendo llamado, obedeció para salir al lugar que había de recibir como herencia; </a:t>
            </a:r>
            <a:r>
              <a:rPr lang="es-ES" sz="2400" dirty="0">
                <a:latin typeface="Calibri"/>
              </a:rPr>
              <a:t>y salió sin saber a dónde iba.</a:t>
            </a:r>
          </a:p>
        </p:txBody>
      </p:sp>
      <p:sp>
        <p:nvSpPr>
          <p:cNvPr id="2" name="1 CuadroTexto">
            <a:extLst>
              <a:ext uri="{FF2B5EF4-FFF2-40B4-BE49-F238E27FC236}">
                <a16:creationId xmlns:a16="http://schemas.microsoft.com/office/drawing/2014/main" id="{66874608-5479-C0E1-1148-F0DE8A38971D}"/>
              </a:ext>
            </a:extLst>
          </p:cNvPr>
          <p:cNvSpPr txBox="1"/>
          <p:nvPr/>
        </p:nvSpPr>
        <p:spPr>
          <a:xfrm>
            <a:off x="215009" y="314096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15:6</a:t>
            </a:r>
          </a:p>
        </p:txBody>
      </p:sp>
      <p:sp>
        <p:nvSpPr>
          <p:cNvPr id="7" name="2 CuadroTexto">
            <a:extLst>
              <a:ext uri="{FF2B5EF4-FFF2-40B4-BE49-F238E27FC236}">
                <a16:creationId xmlns:a16="http://schemas.microsoft.com/office/drawing/2014/main" id="{58299E1F-657C-FA5F-9A62-807DE9A77537}"/>
              </a:ext>
            </a:extLst>
          </p:cNvPr>
          <p:cNvSpPr txBox="1"/>
          <p:nvPr/>
        </p:nvSpPr>
        <p:spPr>
          <a:xfrm>
            <a:off x="12975" y="3645024"/>
            <a:ext cx="458154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creyó a Jehová</a:t>
            </a:r>
            <a:r>
              <a:rPr lang="es-ES" sz="2400" dirty="0">
                <a:solidFill>
                  <a:srgbClr val="FFFF00"/>
                </a:solidFill>
                <a:latin typeface="Calibri"/>
              </a:rPr>
              <a:t>, </a:t>
            </a:r>
            <a:r>
              <a:rPr lang="es-ES" sz="2400" dirty="0">
                <a:solidFill>
                  <a:srgbClr val="00B0F0"/>
                </a:solidFill>
                <a:latin typeface="Calibri"/>
              </a:rPr>
              <a:t>y le fue contado por justicia. </a:t>
            </a:r>
          </a:p>
        </p:txBody>
      </p:sp>
      <p:sp>
        <p:nvSpPr>
          <p:cNvPr id="15" name="TextBox 14">
            <a:extLst>
              <a:ext uri="{FF2B5EF4-FFF2-40B4-BE49-F238E27FC236}">
                <a16:creationId xmlns:a16="http://schemas.microsoft.com/office/drawing/2014/main" id="{D3DE7410-4319-2E2A-A80F-01C1346462E3}"/>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FBA4D538-537F-7212-A1A8-FA189962CB90}"/>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B189DF9B-384C-3953-642A-40788E009478}"/>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9" name="Rectangle: Rounded Corners 8">
            <a:extLst>
              <a:ext uri="{FF2B5EF4-FFF2-40B4-BE49-F238E27FC236}">
                <a16:creationId xmlns:a16="http://schemas.microsoft.com/office/drawing/2014/main" id="{417AAFFA-7D09-676C-6D53-85AFDF9C4E79}"/>
              </a:ext>
            </a:extLst>
          </p:cNvPr>
          <p:cNvSpPr/>
          <p:nvPr/>
        </p:nvSpPr>
        <p:spPr>
          <a:xfrm>
            <a:off x="3347864" y="1916832"/>
            <a:ext cx="1115617" cy="339452"/>
          </a:xfrm>
          <a:prstGeom prst="round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E7F6CCA-1D60-3A14-6513-40D4B4DC5D35}"/>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sp>
        <p:nvSpPr>
          <p:cNvPr id="20" name="Rectangle: Rounded Corners 19">
            <a:extLst>
              <a:ext uri="{FF2B5EF4-FFF2-40B4-BE49-F238E27FC236}">
                <a16:creationId xmlns:a16="http://schemas.microsoft.com/office/drawing/2014/main" id="{1C330717-59A4-6F3A-21A8-4449EBCEF6D9}"/>
              </a:ext>
            </a:extLst>
          </p:cNvPr>
          <p:cNvSpPr/>
          <p:nvPr/>
        </p:nvSpPr>
        <p:spPr>
          <a:xfrm>
            <a:off x="1979713" y="3959526"/>
            <a:ext cx="1080120" cy="339452"/>
          </a:xfrm>
          <a:prstGeom prst="round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263FE19D-953E-3B79-D529-755815E9655E}"/>
              </a:ext>
            </a:extLst>
          </p:cNvPr>
          <p:cNvSpPr/>
          <p:nvPr/>
        </p:nvSpPr>
        <p:spPr>
          <a:xfrm>
            <a:off x="323528" y="2256189"/>
            <a:ext cx="1224136" cy="339452"/>
          </a:xfrm>
          <a:prstGeom prst="round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863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16"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801BD-0E44-F891-EB12-34B72B88D77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03C9523-122D-7583-DAD4-CFE764DB1C15}"/>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BCF3E46B-B160-BFB1-891E-7B02C8110857}"/>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dijo: Toma ahora tu hijo, tu único, Isaac, a quien amas, y vete a tierra de Moriah, y ofrécelo allí en holocausto sobre uno de los montes que yo te diré. </a:t>
            </a:r>
          </a:p>
        </p:txBody>
      </p:sp>
      <p:sp>
        <p:nvSpPr>
          <p:cNvPr id="11" name="TextBox 10">
            <a:extLst>
              <a:ext uri="{FF2B5EF4-FFF2-40B4-BE49-F238E27FC236}">
                <a16:creationId xmlns:a16="http://schemas.microsoft.com/office/drawing/2014/main" id="{8C041612-F6FA-855C-6B25-33F3E1608012}"/>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A21A1762-4096-3EAD-5ADC-A6CACB1DE9CD}"/>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1E17437A-D606-2785-7A63-1D559B2EFC06}"/>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63B96595-6E9D-DF36-E2FE-C201DA1B6ABD}"/>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0CD6F1E0-D743-AE46-FD27-4F59613BAA05}"/>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E5B5CB43-510D-F55A-71D0-3B9189C0C36D}"/>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B2D1154F-CB14-6C2A-5FE7-7D7F6BDA2CBF}"/>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60202128-EC9E-DA48-F058-C340C876540C}"/>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spTree>
    <p:extLst>
      <p:ext uri="{BB962C8B-B14F-4D97-AF65-F5344CB8AC3E}">
        <p14:creationId xmlns:p14="http://schemas.microsoft.com/office/powerpoint/2010/main" val="11191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5C171-10B4-64C0-CA64-14F5EC2555B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45B100E-0630-BD11-319A-75EC84A59C46}"/>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554CFFA6-E310-3FC2-0A65-9713583253F8}"/>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A67BBBB9-A6A9-8191-FFA2-1F59D1F4E650}"/>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51EB84C5-F926-16A7-9188-3F11F88B204F}"/>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25071FEF-BAFC-F86A-8C38-CF39B069E010}"/>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C5FD045D-0CE1-6B46-299D-59104AD4B8FB}"/>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B62349F3-7F18-51F1-6B10-BC170718371A}"/>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BE31B5F4-E75D-DAB8-ECB3-E84955B83837}"/>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F415D60F-AAB9-923B-3817-1493A0126946}"/>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29FE81F0-0540-C802-2D2C-12A5ED8F3A2A}"/>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cxnSp>
        <p:nvCxnSpPr>
          <p:cNvPr id="2" name="Straight Arrow Connector 1">
            <a:extLst>
              <a:ext uri="{FF2B5EF4-FFF2-40B4-BE49-F238E27FC236}">
                <a16:creationId xmlns:a16="http://schemas.microsoft.com/office/drawing/2014/main" id="{026B628E-7BE6-B440-6D6B-98E670B34CA1}"/>
              </a:ext>
            </a:extLst>
          </p:cNvPr>
          <p:cNvCxnSpPr>
            <a:cxnSpLocks/>
          </p:cNvCxnSpPr>
          <p:nvPr/>
        </p:nvCxnSpPr>
        <p:spPr>
          <a:xfrm flipH="1">
            <a:off x="5508104" y="1130232"/>
            <a:ext cx="2925235" cy="2035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1 CuadroTexto">
            <a:extLst>
              <a:ext uri="{FF2B5EF4-FFF2-40B4-BE49-F238E27FC236}">
                <a16:creationId xmlns:a16="http://schemas.microsoft.com/office/drawing/2014/main" id="{4FAF8C66-E0F0-32FF-DEC6-27FF58CAF854}"/>
              </a:ext>
            </a:extLst>
          </p:cNvPr>
          <p:cNvSpPr txBox="1"/>
          <p:nvPr/>
        </p:nvSpPr>
        <p:spPr>
          <a:xfrm>
            <a:off x="5589130" y="393638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22:3</a:t>
            </a:r>
          </a:p>
        </p:txBody>
      </p:sp>
      <p:sp>
        <p:nvSpPr>
          <p:cNvPr id="21" name="2 CuadroTexto">
            <a:extLst>
              <a:ext uri="{FF2B5EF4-FFF2-40B4-BE49-F238E27FC236}">
                <a16:creationId xmlns:a16="http://schemas.microsoft.com/office/drawing/2014/main" id="{369F8659-5B42-049E-0F32-9907FF8D4796}"/>
              </a:ext>
            </a:extLst>
          </p:cNvPr>
          <p:cNvSpPr txBox="1"/>
          <p:nvPr/>
        </p:nvSpPr>
        <p:spPr>
          <a:xfrm>
            <a:off x="5220072" y="4433079"/>
            <a:ext cx="3960440"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Abraham se levantó muy de mañana, y enalbardó su asno, y tomó consigo dos siervos suyos, y a Isaac su hijo; y cortó leña para el holocausto, y se levantó, y fue al lugar que Dios le dijo. </a:t>
            </a:r>
          </a:p>
        </p:txBody>
      </p:sp>
    </p:spTree>
    <p:extLst>
      <p:ext uri="{BB962C8B-B14F-4D97-AF65-F5344CB8AC3E}">
        <p14:creationId xmlns:p14="http://schemas.microsoft.com/office/powerpoint/2010/main" val="25497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58782-E81E-6546-F1CE-F06CD8C0418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5E45F04-FF82-9052-436D-D30387EF5A76}"/>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A9EDF89C-92A7-971D-1D24-D77B9D1CF551}"/>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4AADED03-8265-D6A6-ABE5-07B47879270A}"/>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82C29CC9-0221-71A3-E7CE-BD7818B65409}"/>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6790582A-A0E8-EB7A-B663-7F11ABCCFE2B}"/>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4369CE12-7743-2F12-98B5-76FB20D5B1F0}"/>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B3378417-DDA3-8F6C-625C-DA404E882550}"/>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B6DC4A3D-3BCD-9C34-D51D-3B4A8A6CF527}"/>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CC1A1C3B-7317-9A43-B662-5F3AFB9396A2}"/>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D3FC032F-1A12-7493-92B3-B80140F4E346}"/>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cxnSp>
        <p:nvCxnSpPr>
          <p:cNvPr id="2" name="Straight Arrow Connector 1">
            <a:extLst>
              <a:ext uri="{FF2B5EF4-FFF2-40B4-BE49-F238E27FC236}">
                <a16:creationId xmlns:a16="http://schemas.microsoft.com/office/drawing/2014/main" id="{AC08E6A0-BA14-4048-AAB0-51BBC1033F9D}"/>
              </a:ext>
            </a:extLst>
          </p:cNvPr>
          <p:cNvCxnSpPr>
            <a:cxnSpLocks/>
          </p:cNvCxnSpPr>
          <p:nvPr/>
        </p:nvCxnSpPr>
        <p:spPr>
          <a:xfrm flipH="1">
            <a:off x="5508104" y="1130232"/>
            <a:ext cx="2925235" cy="2035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1 CuadroTexto">
            <a:extLst>
              <a:ext uri="{FF2B5EF4-FFF2-40B4-BE49-F238E27FC236}">
                <a16:creationId xmlns:a16="http://schemas.microsoft.com/office/drawing/2014/main" id="{D25148AA-7E38-20BE-85DC-DB8F5E8B1F67}"/>
              </a:ext>
            </a:extLst>
          </p:cNvPr>
          <p:cNvSpPr txBox="1"/>
          <p:nvPr/>
        </p:nvSpPr>
        <p:spPr>
          <a:xfrm>
            <a:off x="5589130" y="393638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22:3</a:t>
            </a:r>
          </a:p>
        </p:txBody>
      </p:sp>
      <p:sp>
        <p:nvSpPr>
          <p:cNvPr id="9" name="2 CuadroTexto">
            <a:extLst>
              <a:ext uri="{FF2B5EF4-FFF2-40B4-BE49-F238E27FC236}">
                <a16:creationId xmlns:a16="http://schemas.microsoft.com/office/drawing/2014/main" id="{08BD471E-33FB-49CF-E4A4-EF9FBA723A27}"/>
              </a:ext>
            </a:extLst>
          </p:cNvPr>
          <p:cNvSpPr txBox="1"/>
          <p:nvPr/>
        </p:nvSpPr>
        <p:spPr>
          <a:xfrm>
            <a:off x="5220072" y="4433079"/>
            <a:ext cx="3960440"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Abraham se levantó muy de mañana</a:t>
            </a:r>
            <a:r>
              <a:rPr lang="es-ES" sz="2400" dirty="0">
                <a:solidFill>
                  <a:srgbClr val="FFFF00"/>
                </a:solidFill>
                <a:latin typeface="Calibri"/>
              </a:rPr>
              <a:t>, y enalbardó su asno, y tomó consigo dos siervos suyos, y a Isaac su hijo; </a:t>
            </a:r>
            <a:r>
              <a:rPr lang="es-ES" sz="2400" dirty="0">
                <a:latin typeface="Calibri"/>
              </a:rPr>
              <a:t>y cortó leña para el holocausto, y se levantó, y fue al lugar que Dios le dijo. </a:t>
            </a:r>
          </a:p>
        </p:txBody>
      </p:sp>
    </p:spTree>
    <p:extLst>
      <p:ext uri="{BB962C8B-B14F-4D97-AF65-F5344CB8AC3E}">
        <p14:creationId xmlns:p14="http://schemas.microsoft.com/office/powerpoint/2010/main" val="814634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D2D6B-85D1-75A7-053B-A9BEF75D324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C8C6C45-1323-4996-471D-9133423BE036}"/>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B232D720-A322-CFDC-393B-0D133D6EED0F}"/>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E34E5673-E8DF-BB9F-973E-26834F78A06D}"/>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0EDFF16F-1D9C-4D3E-E523-8004FF5D3DB3}"/>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3861664A-7C07-59B5-ABF9-E59C248BF004}"/>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A76F26C0-CC8A-931B-6B4D-EFEF81D471FF}"/>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1D5216D2-EE22-A28C-458E-9D40FC6BF5FF}"/>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F012E48C-F79F-A0FF-32D6-F80718A20F45}"/>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CE33B665-E755-E20E-0988-489C49DE8361}"/>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28505D67-E76D-9EC5-7EB9-FF566FE6068A}"/>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cxnSp>
        <p:nvCxnSpPr>
          <p:cNvPr id="2" name="Straight Arrow Connector 1">
            <a:extLst>
              <a:ext uri="{FF2B5EF4-FFF2-40B4-BE49-F238E27FC236}">
                <a16:creationId xmlns:a16="http://schemas.microsoft.com/office/drawing/2014/main" id="{1FB4C96B-D424-76DC-011B-8BB1553272C0}"/>
              </a:ext>
            </a:extLst>
          </p:cNvPr>
          <p:cNvCxnSpPr>
            <a:cxnSpLocks/>
          </p:cNvCxnSpPr>
          <p:nvPr/>
        </p:nvCxnSpPr>
        <p:spPr>
          <a:xfrm flipH="1">
            <a:off x="5508104" y="1130232"/>
            <a:ext cx="2925235" cy="2035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3FC3D94-BC88-7EE3-26F8-0F3E307F3784}"/>
              </a:ext>
            </a:extLst>
          </p:cNvPr>
          <p:cNvCxnSpPr>
            <a:cxnSpLocks/>
          </p:cNvCxnSpPr>
          <p:nvPr/>
        </p:nvCxnSpPr>
        <p:spPr>
          <a:xfrm flipH="1">
            <a:off x="8028384" y="3413057"/>
            <a:ext cx="262018" cy="282425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1 CuadroTexto">
            <a:extLst>
              <a:ext uri="{FF2B5EF4-FFF2-40B4-BE49-F238E27FC236}">
                <a16:creationId xmlns:a16="http://schemas.microsoft.com/office/drawing/2014/main" id="{D73BCB17-2249-A797-9B50-3F808047E489}"/>
              </a:ext>
            </a:extLst>
          </p:cNvPr>
          <p:cNvSpPr txBox="1"/>
          <p:nvPr/>
        </p:nvSpPr>
        <p:spPr>
          <a:xfrm>
            <a:off x="5589130" y="393638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22:3</a:t>
            </a:r>
          </a:p>
        </p:txBody>
      </p:sp>
      <p:sp>
        <p:nvSpPr>
          <p:cNvPr id="24" name="2 CuadroTexto">
            <a:extLst>
              <a:ext uri="{FF2B5EF4-FFF2-40B4-BE49-F238E27FC236}">
                <a16:creationId xmlns:a16="http://schemas.microsoft.com/office/drawing/2014/main" id="{DF23A6EF-7C35-4AED-0071-0AD0DE0C4726}"/>
              </a:ext>
            </a:extLst>
          </p:cNvPr>
          <p:cNvSpPr txBox="1"/>
          <p:nvPr/>
        </p:nvSpPr>
        <p:spPr>
          <a:xfrm>
            <a:off x="5220072" y="4433079"/>
            <a:ext cx="3960440"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Abraham se levantó muy de mañana</a:t>
            </a:r>
            <a:r>
              <a:rPr lang="es-ES" sz="2400" dirty="0">
                <a:solidFill>
                  <a:srgbClr val="FFFF00"/>
                </a:solidFill>
                <a:latin typeface="Calibri"/>
              </a:rPr>
              <a:t>, y enalbardó su asno, y tomó consigo dos siervos suyos, y a Isaac su hijo; </a:t>
            </a:r>
            <a:r>
              <a:rPr lang="es-ES" sz="2400" dirty="0">
                <a:solidFill>
                  <a:srgbClr val="00B0F0"/>
                </a:solidFill>
                <a:latin typeface="Calibri"/>
              </a:rPr>
              <a:t>y cortó leña para el holocausto, y se levantó, y fue </a:t>
            </a:r>
            <a:r>
              <a:rPr lang="es-ES" sz="2400" u="sng" dirty="0">
                <a:solidFill>
                  <a:srgbClr val="00B0F0"/>
                </a:solidFill>
                <a:latin typeface="Calibri"/>
              </a:rPr>
              <a:t>al lugar que Dios le dijo. </a:t>
            </a:r>
          </a:p>
        </p:txBody>
      </p:sp>
      <p:sp>
        <p:nvSpPr>
          <p:cNvPr id="27" name="1 CuadroTexto">
            <a:extLst>
              <a:ext uri="{FF2B5EF4-FFF2-40B4-BE49-F238E27FC236}">
                <a16:creationId xmlns:a16="http://schemas.microsoft.com/office/drawing/2014/main" id="{7169C76F-BB86-F382-E2B4-40037756A26F}"/>
              </a:ext>
            </a:extLst>
          </p:cNvPr>
          <p:cNvSpPr txBox="1"/>
          <p:nvPr/>
        </p:nvSpPr>
        <p:spPr>
          <a:xfrm>
            <a:off x="251520"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22:8</a:t>
            </a:r>
          </a:p>
        </p:txBody>
      </p:sp>
      <p:sp>
        <p:nvSpPr>
          <p:cNvPr id="29" name="2 CuadroTexto">
            <a:extLst>
              <a:ext uri="{FF2B5EF4-FFF2-40B4-BE49-F238E27FC236}">
                <a16:creationId xmlns:a16="http://schemas.microsoft.com/office/drawing/2014/main" id="{3F0FFC80-AAD6-6BF8-32FD-055DDD7087CC}"/>
              </a:ext>
            </a:extLst>
          </p:cNvPr>
          <p:cNvSpPr txBox="1"/>
          <p:nvPr/>
        </p:nvSpPr>
        <p:spPr>
          <a:xfrm>
            <a:off x="36512" y="1954927"/>
            <a:ext cx="4607496"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respondió Abraham: Dios se proveerá de cordero para el holocausto, hijo mío. E iban juntos. </a:t>
            </a:r>
          </a:p>
        </p:txBody>
      </p:sp>
    </p:spTree>
    <p:extLst>
      <p:ext uri="{BB962C8B-B14F-4D97-AF65-F5344CB8AC3E}">
        <p14:creationId xmlns:p14="http://schemas.microsoft.com/office/powerpoint/2010/main" val="120193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92CAB-1924-B2DE-F9F1-0319545BC3B9}"/>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DDF6679-D3A0-0335-DCE5-C4FABBAC3E9A}"/>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364F4B5A-FA90-D3A4-C270-4DBE66E4D565}"/>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6F7B0CC2-4837-1431-F26F-E3D99F231652}"/>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580A9D71-2C0F-0C5E-2197-107FE5640CAD}"/>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421F448A-5FA9-CE76-2E97-E5936A520D08}"/>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F05F635A-F89B-7908-C710-4A7DEAF8D0D0}"/>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05B3BFDA-8D8A-DD9B-B73C-90D18CC1EF86}"/>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EDFF3B67-EAB6-C799-D6C0-0B8A9B2B7F81}"/>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C62C52BB-7E2C-9EF5-3443-01B5C4142590}"/>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B0B714E2-5698-7133-2B86-74F58911A7A7}"/>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cxnSp>
        <p:nvCxnSpPr>
          <p:cNvPr id="2" name="Straight Arrow Connector 1">
            <a:extLst>
              <a:ext uri="{FF2B5EF4-FFF2-40B4-BE49-F238E27FC236}">
                <a16:creationId xmlns:a16="http://schemas.microsoft.com/office/drawing/2014/main" id="{7F873AEF-D29E-CE09-3D9F-F34D2BF69855}"/>
              </a:ext>
            </a:extLst>
          </p:cNvPr>
          <p:cNvCxnSpPr>
            <a:cxnSpLocks/>
          </p:cNvCxnSpPr>
          <p:nvPr/>
        </p:nvCxnSpPr>
        <p:spPr>
          <a:xfrm flipH="1">
            <a:off x="5508104" y="1130232"/>
            <a:ext cx="2925235" cy="2035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B39CA70-2502-539C-C16B-B79A9D856D8C}"/>
              </a:ext>
            </a:extLst>
          </p:cNvPr>
          <p:cNvCxnSpPr>
            <a:cxnSpLocks/>
          </p:cNvCxnSpPr>
          <p:nvPr/>
        </p:nvCxnSpPr>
        <p:spPr>
          <a:xfrm flipH="1">
            <a:off x="8028384" y="3413057"/>
            <a:ext cx="262018" cy="282425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1 CuadroTexto">
            <a:extLst>
              <a:ext uri="{FF2B5EF4-FFF2-40B4-BE49-F238E27FC236}">
                <a16:creationId xmlns:a16="http://schemas.microsoft.com/office/drawing/2014/main" id="{2936EF5E-1F77-1A3C-D6F3-7DF6C7D6DD09}"/>
              </a:ext>
            </a:extLst>
          </p:cNvPr>
          <p:cNvSpPr txBox="1"/>
          <p:nvPr/>
        </p:nvSpPr>
        <p:spPr>
          <a:xfrm>
            <a:off x="5589130" y="393638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22:3</a:t>
            </a:r>
          </a:p>
        </p:txBody>
      </p:sp>
      <p:sp>
        <p:nvSpPr>
          <p:cNvPr id="24" name="2 CuadroTexto">
            <a:extLst>
              <a:ext uri="{FF2B5EF4-FFF2-40B4-BE49-F238E27FC236}">
                <a16:creationId xmlns:a16="http://schemas.microsoft.com/office/drawing/2014/main" id="{6503AEB5-5CA4-C46D-5CB7-686E5D0E819B}"/>
              </a:ext>
            </a:extLst>
          </p:cNvPr>
          <p:cNvSpPr txBox="1"/>
          <p:nvPr/>
        </p:nvSpPr>
        <p:spPr>
          <a:xfrm>
            <a:off x="5220072" y="4433079"/>
            <a:ext cx="3960440"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Abraham se levantó muy de mañana</a:t>
            </a:r>
            <a:r>
              <a:rPr lang="es-ES" sz="2400" dirty="0">
                <a:solidFill>
                  <a:srgbClr val="FFFF00"/>
                </a:solidFill>
                <a:latin typeface="Calibri"/>
              </a:rPr>
              <a:t>, y enalbardó su asno, y tomó consigo dos siervos suyos, y a Isaac su hijo; </a:t>
            </a:r>
            <a:r>
              <a:rPr lang="es-ES" sz="2400" dirty="0">
                <a:solidFill>
                  <a:srgbClr val="00B0F0"/>
                </a:solidFill>
                <a:latin typeface="Calibri"/>
              </a:rPr>
              <a:t>y cortó leña para el holocausto, y se levantó, y fue </a:t>
            </a:r>
            <a:r>
              <a:rPr lang="es-ES" sz="2400" u="sng" dirty="0">
                <a:solidFill>
                  <a:srgbClr val="00B0F0"/>
                </a:solidFill>
                <a:latin typeface="Calibri"/>
              </a:rPr>
              <a:t>al lugar que Dios le dijo. </a:t>
            </a:r>
          </a:p>
        </p:txBody>
      </p:sp>
      <p:sp>
        <p:nvSpPr>
          <p:cNvPr id="27" name="1 CuadroTexto">
            <a:extLst>
              <a:ext uri="{FF2B5EF4-FFF2-40B4-BE49-F238E27FC236}">
                <a16:creationId xmlns:a16="http://schemas.microsoft.com/office/drawing/2014/main" id="{49031639-DC06-725E-D8FF-8FEEE2B692B9}"/>
              </a:ext>
            </a:extLst>
          </p:cNvPr>
          <p:cNvSpPr txBox="1"/>
          <p:nvPr/>
        </p:nvSpPr>
        <p:spPr>
          <a:xfrm>
            <a:off x="251520"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22:8</a:t>
            </a:r>
          </a:p>
        </p:txBody>
      </p:sp>
      <p:sp>
        <p:nvSpPr>
          <p:cNvPr id="29" name="2 CuadroTexto">
            <a:extLst>
              <a:ext uri="{FF2B5EF4-FFF2-40B4-BE49-F238E27FC236}">
                <a16:creationId xmlns:a16="http://schemas.microsoft.com/office/drawing/2014/main" id="{91A06F3F-7BE8-4858-1CFA-620FCFD79529}"/>
              </a:ext>
            </a:extLst>
          </p:cNvPr>
          <p:cNvSpPr txBox="1"/>
          <p:nvPr/>
        </p:nvSpPr>
        <p:spPr>
          <a:xfrm>
            <a:off x="36512" y="1954927"/>
            <a:ext cx="4607496"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respondió Abraham: </a:t>
            </a:r>
            <a:r>
              <a:rPr lang="es-ES" sz="2400" dirty="0">
                <a:latin typeface="Calibri"/>
              </a:rPr>
              <a:t>Dios se proveerá de cordero para el holocausto, hijo mío. E iban juntos. </a:t>
            </a:r>
          </a:p>
        </p:txBody>
      </p:sp>
    </p:spTree>
    <p:extLst>
      <p:ext uri="{BB962C8B-B14F-4D97-AF65-F5344CB8AC3E}">
        <p14:creationId xmlns:p14="http://schemas.microsoft.com/office/powerpoint/2010/main" val="3732252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4A807-57CD-0DD1-9247-D344FB44A36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E28FFCE-656D-3F7F-EF01-0909FDC38413}"/>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596566F1-8427-36F5-770B-3B0E32F47FA5}"/>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AEFC07CD-F5BE-FE46-F897-8403DF43C114}"/>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E63F0B76-B68B-6D96-04B7-CA5FC0911178}"/>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C81447B4-DF0F-13A0-8332-5B100DE3F441}"/>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B2A5DCA9-6ADB-4487-F804-1016C6FD09C2}"/>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4091FD7A-B696-E09F-F282-0569AF26FB8B}"/>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B5C1FB4C-FA7C-1CCA-4606-D10DBCC5751A}"/>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89919CC6-FE9F-1FF0-E9AB-3B21B3FB6391}"/>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A536C580-4517-9040-8601-A4D725E5FBCA}"/>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cxnSp>
        <p:nvCxnSpPr>
          <p:cNvPr id="2" name="Straight Arrow Connector 1">
            <a:extLst>
              <a:ext uri="{FF2B5EF4-FFF2-40B4-BE49-F238E27FC236}">
                <a16:creationId xmlns:a16="http://schemas.microsoft.com/office/drawing/2014/main" id="{620C1F2D-4E17-F077-4662-3C9977F1765B}"/>
              </a:ext>
            </a:extLst>
          </p:cNvPr>
          <p:cNvCxnSpPr>
            <a:cxnSpLocks/>
          </p:cNvCxnSpPr>
          <p:nvPr/>
        </p:nvCxnSpPr>
        <p:spPr>
          <a:xfrm flipH="1">
            <a:off x="5508104" y="1130232"/>
            <a:ext cx="2925235" cy="2035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0CFDBC2-21D9-BAB5-FE4C-E15D1491DCE2}"/>
              </a:ext>
            </a:extLst>
          </p:cNvPr>
          <p:cNvCxnSpPr>
            <a:cxnSpLocks/>
          </p:cNvCxnSpPr>
          <p:nvPr/>
        </p:nvCxnSpPr>
        <p:spPr>
          <a:xfrm flipH="1">
            <a:off x="8028384" y="3413057"/>
            <a:ext cx="262018" cy="282425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1 CuadroTexto">
            <a:extLst>
              <a:ext uri="{FF2B5EF4-FFF2-40B4-BE49-F238E27FC236}">
                <a16:creationId xmlns:a16="http://schemas.microsoft.com/office/drawing/2014/main" id="{0B9A5441-BF1F-377C-5532-613616E9997B}"/>
              </a:ext>
            </a:extLst>
          </p:cNvPr>
          <p:cNvSpPr txBox="1"/>
          <p:nvPr/>
        </p:nvSpPr>
        <p:spPr>
          <a:xfrm>
            <a:off x="5589130" y="393638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22:3</a:t>
            </a:r>
          </a:p>
        </p:txBody>
      </p:sp>
      <p:sp>
        <p:nvSpPr>
          <p:cNvPr id="24" name="2 CuadroTexto">
            <a:extLst>
              <a:ext uri="{FF2B5EF4-FFF2-40B4-BE49-F238E27FC236}">
                <a16:creationId xmlns:a16="http://schemas.microsoft.com/office/drawing/2014/main" id="{2BD346E4-8C90-D829-9DDC-221A17E98E6F}"/>
              </a:ext>
            </a:extLst>
          </p:cNvPr>
          <p:cNvSpPr txBox="1"/>
          <p:nvPr/>
        </p:nvSpPr>
        <p:spPr>
          <a:xfrm>
            <a:off x="5220072" y="4433079"/>
            <a:ext cx="3960440"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Abraham se levantó muy de mañana</a:t>
            </a:r>
            <a:r>
              <a:rPr lang="es-ES" sz="2400" dirty="0">
                <a:solidFill>
                  <a:srgbClr val="FFFF00"/>
                </a:solidFill>
                <a:latin typeface="Calibri"/>
              </a:rPr>
              <a:t>, y enalbardó su asno, y tomó consigo dos siervos suyos, y a Isaac su hijo; </a:t>
            </a:r>
            <a:r>
              <a:rPr lang="es-ES" sz="2400" dirty="0">
                <a:solidFill>
                  <a:srgbClr val="00B0F0"/>
                </a:solidFill>
                <a:latin typeface="Calibri"/>
              </a:rPr>
              <a:t>y cortó leña para el holocausto, y se levantó, y fue </a:t>
            </a:r>
            <a:r>
              <a:rPr lang="es-ES" sz="2400" u="sng" dirty="0">
                <a:solidFill>
                  <a:srgbClr val="00B0F0"/>
                </a:solidFill>
                <a:latin typeface="Calibri"/>
              </a:rPr>
              <a:t>al lugar que Dios le dijo. </a:t>
            </a:r>
          </a:p>
        </p:txBody>
      </p:sp>
      <p:sp>
        <p:nvSpPr>
          <p:cNvPr id="27" name="1 CuadroTexto">
            <a:extLst>
              <a:ext uri="{FF2B5EF4-FFF2-40B4-BE49-F238E27FC236}">
                <a16:creationId xmlns:a16="http://schemas.microsoft.com/office/drawing/2014/main" id="{FB804B1A-6916-E3A7-341D-032C2AC0D362}"/>
              </a:ext>
            </a:extLst>
          </p:cNvPr>
          <p:cNvSpPr txBox="1"/>
          <p:nvPr/>
        </p:nvSpPr>
        <p:spPr>
          <a:xfrm>
            <a:off x="251520"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22:8</a:t>
            </a:r>
          </a:p>
        </p:txBody>
      </p:sp>
      <p:sp>
        <p:nvSpPr>
          <p:cNvPr id="29" name="2 CuadroTexto">
            <a:extLst>
              <a:ext uri="{FF2B5EF4-FFF2-40B4-BE49-F238E27FC236}">
                <a16:creationId xmlns:a16="http://schemas.microsoft.com/office/drawing/2014/main" id="{4B0CEC16-F0F3-63CD-2A77-7271E3BD113F}"/>
              </a:ext>
            </a:extLst>
          </p:cNvPr>
          <p:cNvSpPr txBox="1"/>
          <p:nvPr/>
        </p:nvSpPr>
        <p:spPr>
          <a:xfrm>
            <a:off x="36512" y="1954927"/>
            <a:ext cx="4607496"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respondió Abraham: </a:t>
            </a:r>
            <a:r>
              <a:rPr lang="es-ES" sz="2400" u="sng" dirty="0">
                <a:solidFill>
                  <a:srgbClr val="00B0F0"/>
                </a:solidFill>
                <a:latin typeface="Calibri"/>
              </a:rPr>
              <a:t>Dios se proveerá de cordero</a:t>
            </a:r>
            <a:r>
              <a:rPr lang="es-ES" sz="2400" dirty="0">
                <a:solidFill>
                  <a:srgbClr val="00B0F0"/>
                </a:solidFill>
                <a:latin typeface="Calibri"/>
              </a:rPr>
              <a:t> para el holocausto, hijo mío. E iban juntos. </a:t>
            </a:r>
          </a:p>
        </p:txBody>
      </p:sp>
      <p:cxnSp>
        <p:nvCxnSpPr>
          <p:cNvPr id="9" name="Straight Arrow Connector 8">
            <a:extLst>
              <a:ext uri="{FF2B5EF4-FFF2-40B4-BE49-F238E27FC236}">
                <a16:creationId xmlns:a16="http://schemas.microsoft.com/office/drawing/2014/main" id="{022ADB24-DDE6-557B-3F47-E0FFE04FB042}"/>
              </a:ext>
            </a:extLst>
          </p:cNvPr>
          <p:cNvCxnSpPr>
            <a:cxnSpLocks/>
          </p:cNvCxnSpPr>
          <p:nvPr/>
        </p:nvCxnSpPr>
        <p:spPr>
          <a:xfrm flipH="1" flipV="1">
            <a:off x="3635897" y="2274635"/>
            <a:ext cx="2520279" cy="91061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1 CuadroTexto">
            <a:extLst>
              <a:ext uri="{FF2B5EF4-FFF2-40B4-BE49-F238E27FC236}">
                <a16:creationId xmlns:a16="http://schemas.microsoft.com/office/drawing/2014/main" id="{4B6135BA-6467-FB22-8569-C035E6A950F9}"/>
              </a:ext>
            </a:extLst>
          </p:cNvPr>
          <p:cNvSpPr txBox="1"/>
          <p:nvPr/>
        </p:nvSpPr>
        <p:spPr>
          <a:xfrm>
            <a:off x="251520" y="3160102"/>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22:12, 13</a:t>
            </a:r>
          </a:p>
        </p:txBody>
      </p:sp>
      <p:sp>
        <p:nvSpPr>
          <p:cNvPr id="18" name="2 CuadroTexto">
            <a:extLst>
              <a:ext uri="{FF2B5EF4-FFF2-40B4-BE49-F238E27FC236}">
                <a16:creationId xmlns:a16="http://schemas.microsoft.com/office/drawing/2014/main" id="{4F0C9047-DC55-B4CF-F5CE-196A32FA83A3}"/>
              </a:ext>
            </a:extLst>
          </p:cNvPr>
          <p:cNvSpPr txBox="1"/>
          <p:nvPr/>
        </p:nvSpPr>
        <p:spPr>
          <a:xfrm>
            <a:off x="23882" y="3665612"/>
            <a:ext cx="4836152"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dijo: No extiendas tu mano sobre el muchacho, ni le hagas nada; porque ya conozco que temes a Dios, por cuanto no me rehusaste tu hijo, tu único. Entonces alzó Abraham sus ojos y miró, y he aquí a sus espaldas un carnero trabado en un zarzal por sus cuernos; y fue Abraham y tomó el carnero, y lo ofreció en holocausto en lugar de su hijo. </a:t>
            </a:r>
          </a:p>
        </p:txBody>
      </p:sp>
    </p:spTree>
    <p:extLst>
      <p:ext uri="{BB962C8B-B14F-4D97-AF65-F5344CB8AC3E}">
        <p14:creationId xmlns:p14="http://schemas.microsoft.com/office/powerpoint/2010/main" val="6446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CE220-8CB3-732A-6144-109D0726755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E66638D-B4D7-9642-1939-C491384CDFEF}"/>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5734806A-3C1F-E85E-9564-99B6BC759A16}"/>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9E8D6A70-9817-64CA-3B20-E2DDB0A81F6C}"/>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71332FA-D753-2B34-A84C-EF94EEDA284C}"/>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754AFBA4-8D21-A6AF-01FF-2B7D0F885DD3}"/>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8D0818CA-5E2F-4FAD-2D17-FF9BFFFB76C5}"/>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D0D4598B-42D4-245F-6159-016EDDD6BC49}"/>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17E291CB-32FB-834E-05E1-B28071D13C28}"/>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B29B2288-66D9-A880-691A-FD0304DA54BE}"/>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4D35D98B-93B1-F048-011F-84DDFF85E6C4}"/>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cxnSp>
        <p:nvCxnSpPr>
          <p:cNvPr id="2" name="Straight Arrow Connector 1">
            <a:extLst>
              <a:ext uri="{FF2B5EF4-FFF2-40B4-BE49-F238E27FC236}">
                <a16:creationId xmlns:a16="http://schemas.microsoft.com/office/drawing/2014/main" id="{67063652-C2CF-FAD4-A222-974340C27CCC}"/>
              </a:ext>
            </a:extLst>
          </p:cNvPr>
          <p:cNvCxnSpPr>
            <a:cxnSpLocks/>
          </p:cNvCxnSpPr>
          <p:nvPr/>
        </p:nvCxnSpPr>
        <p:spPr>
          <a:xfrm flipH="1">
            <a:off x="5508104" y="1130232"/>
            <a:ext cx="2925235" cy="2035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06FE87B-64D6-AB74-8DEC-557332318869}"/>
              </a:ext>
            </a:extLst>
          </p:cNvPr>
          <p:cNvCxnSpPr>
            <a:cxnSpLocks/>
          </p:cNvCxnSpPr>
          <p:nvPr/>
        </p:nvCxnSpPr>
        <p:spPr>
          <a:xfrm flipH="1">
            <a:off x="8028384" y="3413057"/>
            <a:ext cx="262018" cy="282425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1 CuadroTexto">
            <a:extLst>
              <a:ext uri="{FF2B5EF4-FFF2-40B4-BE49-F238E27FC236}">
                <a16:creationId xmlns:a16="http://schemas.microsoft.com/office/drawing/2014/main" id="{FE6CBEB0-ABFB-9645-AB6B-484119E918D7}"/>
              </a:ext>
            </a:extLst>
          </p:cNvPr>
          <p:cNvSpPr txBox="1"/>
          <p:nvPr/>
        </p:nvSpPr>
        <p:spPr>
          <a:xfrm>
            <a:off x="5589130" y="393638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22:3</a:t>
            </a:r>
          </a:p>
        </p:txBody>
      </p:sp>
      <p:sp>
        <p:nvSpPr>
          <p:cNvPr id="24" name="2 CuadroTexto">
            <a:extLst>
              <a:ext uri="{FF2B5EF4-FFF2-40B4-BE49-F238E27FC236}">
                <a16:creationId xmlns:a16="http://schemas.microsoft.com/office/drawing/2014/main" id="{944222C1-BEBF-88A4-95C0-92E8FD8BAE0E}"/>
              </a:ext>
            </a:extLst>
          </p:cNvPr>
          <p:cNvSpPr txBox="1"/>
          <p:nvPr/>
        </p:nvSpPr>
        <p:spPr>
          <a:xfrm>
            <a:off x="5220072" y="4433079"/>
            <a:ext cx="3960440"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Abraham se levantó muy de mañana</a:t>
            </a:r>
            <a:r>
              <a:rPr lang="es-ES" sz="2400" dirty="0">
                <a:solidFill>
                  <a:srgbClr val="FFFF00"/>
                </a:solidFill>
                <a:latin typeface="Calibri"/>
              </a:rPr>
              <a:t>, y enalbardó su asno, y tomó consigo dos siervos suyos, y a Isaac su hijo; </a:t>
            </a:r>
            <a:r>
              <a:rPr lang="es-ES" sz="2400" dirty="0">
                <a:solidFill>
                  <a:srgbClr val="00B0F0"/>
                </a:solidFill>
                <a:latin typeface="Calibri"/>
              </a:rPr>
              <a:t>y cortó leña para el holocausto, y se levantó, y fue </a:t>
            </a:r>
            <a:r>
              <a:rPr lang="es-ES" sz="2400" u="sng" dirty="0">
                <a:solidFill>
                  <a:srgbClr val="00B0F0"/>
                </a:solidFill>
                <a:latin typeface="Calibri"/>
              </a:rPr>
              <a:t>al lugar que Dios le dijo. </a:t>
            </a:r>
          </a:p>
        </p:txBody>
      </p:sp>
      <p:sp>
        <p:nvSpPr>
          <p:cNvPr id="27" name="1 CuadroTexto">
            <a:extLst>
              <a:ext uri="{FF2B5EF4-FFF2-40B4-BE49-F238E27FC236}">
                <a16:creationId xmlns:a16="http://schemas.microsoft.com/office/drawing/2014/main" id="{83E5B0DA-0431-9D8A-96C7-D26808E876C0}"/>
              </a:ext>
            </a:extLst>
          </p:cNvPr>
          <p:cNvSpPr txBox="1"/>
          <p:nvPr/>
        </p:nvSpPr>
        <p:spPr>
          <a:xfrm>
            <a:off x="251520"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22:8</a:t>
            </a:r>
          </a:p>
        </p:txBody>
      </p:sp>
      <p:sp>
        <p:nvSpPr>
          <p:cNvPr id="29" name="2 CuadroTexto">
            <a:extLst>
              <a:ext uri="{FF2B5EF4-FFF2-40B4-BE49-F238E27FC236}">
                <a16:creationId xmlns:a16="http://schemas.microsoft.com/office/drawing/2014/main" id="{305EDA1E-ED0F-9095-8963-3480EE9D7954}"/>
              </a:ext>
            </a:extLst>
          </p:cNvPr>
          <p:cNvSpPr txBox="1"/>
          <p:nvPr/>
        </p:nvSpPr>
        <p:spPr>
          <a:xfrm>
            <a:off x="36512" y="1954927"/>
            <a:ext cx="4607496"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respondió Abraham: </a:t>
            </a:r>
            <a:r>
              <a:rPr lang="es-ES" sz="2400" u="sng" dirty="0">
                <a:solidFill>
                  <a:srgbClr val="00B0F0"/>
                </a:solidFill>
                <a:latin typeface="Calibri"/>
              </a:rPr>
              <a:t>Dios se proveerá de cordero</a:t>
            </a:r>
            <a:r>
              <a:rPr lang="es-ES" sz="2400" dirty="0">
                <a:solidFill>
                  <a:srgbClr val="00B0F0"/>
                </a:solidFill>
                <a:latin typeface="Calibri"/>
              </a:rPr>
              <a:t> para el holocausto, hijo mío. E iban juntos. </a:t>
            </a:r>
          </a:p>
        </p:txBody>
      </p:sp>
      <p:cxnSp>
        <p:nvCxnSpPr>
          <p:cNvPr id="9" name="Straight Arrow Connector 8">
            <a:extLst>
              <a:ext uri="{FF2B5EF4-FFF2-40B4-BE49-F238E27FC236}">
                <a16:creationId xmlns:a16="http://schemas.microsoft.com/office/drawing/2014/main" id="{A0D8E533-7D22-1123-1941-DFCEC65E5522}"/>
              </a:ext>
            </a:extLst>
          </p:cNvPr>
          <p:cNvCxnSpPr>
            <a:cxnSpLocks/>
          </p:cNvCxnSpPr>
          <p:nvPr/>
        </p:nvCxnSpPr>
        <p:spPr>
          <a:xfrm flipH="1" flipV="1">
            <a:off x="3635897" y="2274635"/>
            <a:ext cx="2520279" cy="91061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1 CuadroTexto">
            <a:extLst>
              <a:ext uri="{FF2B5EF4-FFF2-40B4-BE49-F238E27FC236}">
                <a16:creationId xmlns:a16="http://schemas.microsoft.com/office/drawing/2014/main" id="{8BB37E02-9CCD-9679-6AC8-5215E150D840}"/>
              </a:ext>
            </a:extLst>
          </p:cNvPr>
          <p:cNvSpPr txBox="1"/>
          <p:nvPr/>
        </p:nvSpPr>
        <p:spPr>
          <a:xfrm>
            <a:off x="251520" y="3160102"/>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22:12, 13</a:t>
            </a:r>
          </a:p>
        </p:txBody>
      </p:sp>
      <p:sp>
        <p:nvSpPr>
          <p:cNvPr id="18" name="2 CuadroTexto">
            <a:extLst>
              <a:ext uri="{FF2B5EF4-FFF2-40B4-BE49-F238E27FC236}">
                <a16:creationId xmlns:a16="http://schemas.microsoft.com/office/drawing/2014/main" id="{C03DA704-E2A0-B9C0-943F-E177CC548835}"/>
              </a:ext>
            </a:extLst>
          </p:cNvPr>
          <p:cNvSpPr txBox="1"/>
          <p:nvPr/>
        </p:nvSpPr>
        <p:spPr>
          <a:xfrm>
            <a:off x="23882" y="3665612"/>
            <a:ext cx="4836152"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dijo: No extiendas tu mano sobre el muchacho, ni le hagas nada; porque ya conozco que temes a Dios, por cuanto no me rehusaste tu hijo, tu único.</a:t>
            </a:r>
            <a:r>
              <a:rPr lang="es-ES" sz="2400" dirty="0">
                <a:latin typeface="Calibri"/>
              </a:rPr>
              <a:t> Entonces alzó Abraham sus ojos y miró, y he aquí a sus espaldas un carnero trabado en un zarzal por sus cuernos; y fue Abraham y tomó el carnero, y lo ofreció en holocausto en lugar de su hijo. </a:t>
            </a:r>
          </a:p>
        </p:txBody>
      </p:sp>
    </p:spTree>
    <p:extLst>
      <p:ext uri="{BB962C8B-B14F-4D97-AF65-F5344CB8AC3E}">
        <p14:creationId xmlns:p14="http://schemas.microsoft.com/office/powerpoint/2010/main" val="1410908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89F16-022E-4A77-F820-FC8B530E7DC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E38F2D1-7A5C-6525-35FF-FD1B4C9A7E57}"/>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4C61D7B5-1E45-9509-E5A8-AA91D7078F21}"/>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AB9B7716-74E7-37B4-CC59-1D00D6700508}"/>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6F4398AB-B346-B905-DD3A-944DDE17C8E0}"/>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7068E7B9-3807-B99C-8EFB-A5DF727073CA}"/>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C16CEBFE-CBB3-A9D8-F53E-AD1DE2789D2F}"/>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169BC47A-04FC-A645-B5D1-920234CE7A5E}"/>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179EC241-7F24-D639-D99A-0CFDE2716FFC}"/>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8E53697D-07FB-2B8D-216B-50EB1B7733D5}"/>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3E7DA87A-C911-06AE-621F-C3F563817857}"/>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cxnSp>
        <p:nvCxnSpPr>
          <p:cNvPr id="2" name="Straight Arrow Connector 1">
            <a:extLst>
              <a:ext uri="{FF2B5EF4-FFF2-40B4-BE49-F238E27FC236}">
                <a16:creationId xmlns:a16="http://schemas.microsoft.com/office/drawing/2014/main" id="{22B191F0-C0B5-4D36-4FE2-3A50B14BF672}"/>
              </a:ext>
            </a:extLst>
          </p:cNvPr>
          <p:cNvCxnSpPr>
            <a:cxnSpLocks/>
          </p:cNvCxnSpPr>
          <p:nvPr/>
        </p:nvCxnSpPr>
        <p:spPr>
          <a:xfrm flipH="1">
            <a:off x="5508104" y="1130232"/>
            <a:ext cx="2925235" cy="2035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A65608F-2006-EA7B-CF14-A05218DC4F51}"/>
              </a:ext>
            </a:extLst>
          </p:cNvPr>
          <p:cNvCxnSpPr>
            <a:cxnSpLocks/>
          </p:cNvCxnSpPr>
          <p:nvPr/>
        </p:nvCxnSpPr>
        <p:spPr>
          <a:xfrm flipH="1">
            <a:off x="8028384" y="3413057"/>
            <a:ext cx="262018" cy="282425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1 CuadroTexto">
            <a:extLst>
              <a:ext uri="{FF2B5EF4-FFF2-40B4-BE49-F238E27FC236}">
                <a16:creationId xmlns:a16="http://schemas.microsoft.com/office/drawing/2014/main" id="{6C4A7BAC-7F9A-EB23-DBDD-E771687D2E46}"/>
              </a:ext>
            </a:extLst>
          </p:cNvPr>
          <p:cNvSpPr txBox="1"/>
          <p:nvPr/>
        </p:nvSpPr>
        <p:spPr>
          <a:xfrm>
            <a:off x="5589130" y="393638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22:3</a:t>
            </a:r>
          </a:p>
        </p:txBody>
      </p:sp>
      <p:sp>
        <p:nvSpPr>
          <p:cNvPr id="24" name="2 CuadroTexto">
            <a:extLst>
              <a:ext uri="{FF2B5EF4-FFF2-40B4-BE49-F238E27FC236}">
                <a16:creationId xmlns:a16="http://schemas.microsoft.com/office/drawing/2014/main" id="{4DB97480-3D22-A130-030A-0D791A7C9E4C}"/>
              </a:ext>
            </a:extLst>
          </p:cNvPr>
          <p:cNvSpPr txBox="1"/>
          <p:nvPr/>
        </p:nvSpPr>
        <p:spPr>
          <a:xfrm>
            <a:off x="5220072" y="4433079"/>
            <a:ext cx="3960440"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Abraham se levantó muy de mañana</a:t>
            </a:r>
            <a:r>
              <a:rPr lang="es-ES" sz="2400" dirty="0">
                <a:solidFill>
                  <a:srgbClr val="FFFF00"/>
                </a:solidFill>
                <a:latin typeface="Calibri"/>
              </a:rPr>
              <a:t>, y enalbardó su asno, y tomó consigo dos siervos suyos, y a Isaac su hijo; </a:t>
            </a:r>
            <a:r>
              <a:rPr lang="es-ES" sz="2400" dirty="0">
                <a:solidFill>
                  <a:srgbClr val="00B0F0"/>
                </a:solidFill>
                <a:latin typeface="Calibri"/>
              </a:rPr>
              <a:t>y cortó leña para el holocausto, y se levantó, y fue </a:t>
            </a:r>
            <a:r>
              <a:rPr lang="es-ES" sz="2400" u="sng" dirty="0">
                <a:solidFill>
                  <a:srgbClr val="00B0F0"/>
                </a:solidFill>
                <a:latin typeface="Calibri"/>
              </a:rPr>
              <a:t>al lugar que Dios le dijo. </a:t>
            </a:r>
          </a:p>
        </p:txBody>
      </p:sp>
      <p:sp>
        <p:nvSpPr>
          <p:cNvPr id="27" name="1 CuadroTexto">
            <a:extLst>
              <a:ext uri="{FF2B5EF4-FFF2-40B4-BE49-F238E27FC236}">
                <a16:creationId xmlns:a16="http://schemas.microsoft.com/office/drawing/2014/main" id="{15A2F37E-1930-C8A8-6A23-E1B6410478EF}"/>
              </a:ext>
            </a:extLst>
          </p:cNvPr>
          <p:cNvSpPr txBox="1"/>
          <p:nvPr/>
        </p:nvSpPr>
        <p:spPr>
          <a:xfrm>
            <a:off x="251520"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22:8</a:t>
            </a:r>
          </a:p>
        </p:txBody>
      </p:sp>
      <p:sp>
        <p:nvSpPr>
          <p:cNvPr id="29" name="2 CuadroTexto">
            <a:extLst>
              <a:ext uri="{FF2B5EF4-FFF2-40B4-BE49-F238E27FC236}">
                <a16:creationId xmlns:a16="http://schemas.microsoft.com/office/drawing/2014/main" id="{390A2E47-92B3-5278-D7ED-D87DEAAF6F8C}"/>
              </a:ext>
            </a:extLst>
          </p:cNvPr>
          <p:cNvSpPr txBox="1"/>
          <p:nvPr/>
        </p:nvSpPr>
        <p:spPr>
          <a:xfrm>
            <a:off x="36512" y="1954927"/>
            <a:ext cx="4607496"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respondió Abraham: </a:t>
            </a:r>
            <a:r>
              <a:rPr lang="es-ES" sz="2400" u="sng" dirty="0">
                <a:solidFill>
                  <a:srgbClr val="00B0F0"/>
                </a:solidFill>
                <a:latin typeface="Calibri"/>
              </a:rPr>
              <a:t>Dios se proveerá de cordero</a:t>
            </a:r>
            <a:r>
              <a:rPr lang="es-ES" sz="2400" dirty="0">
                <a:solidFill>
                  <a:srgbClr val="00B0F0"/>
                </a:solidFill>
                <a:latin typeface="Calibri"/>
              </a:rPr>
              <a:t> para el holocausto, hijo mío. E iban juntos. </a:t>
            </a:r>
          </a:p>
        </p:txBody>
      </p:sp>
      <p:cxnSp>
        <p:nvCxnSpPr>
          <p:cNvPr id="9" name="Straight Arrow Connector 8">
            <a:extLst>
              <a:ext uri="{FF2B5EF4-FFF2-40B4-BE49-F238E27FC236}">
                <a16:creationId xmlns:a16="http://schemas.microsoft.com/office/drawing/2014/main" id="{AFB93C85-BD52-D347-D0EF-9E047D176152}"/>
              </a:ext>
            </a:extLst>
          </p:cNvPr>
          <p:cNvCxnSpPr>
            <a:cxnSpLocks/>
          </p:cNvCxnSpPr>
          <p:nvPr/>
        </p:nvCxnSpPr>
        <p:spPr>
          <a:xfrm flipH="1" flipV="1">
            <a:off x="3635897" y="2274635"/>
            <a:ext cx="2520279" cy="91061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1 CuadroTexto">
            <a:extLst>
              <a:ext uri="{FF2B5EF4-FFF2-40B4-BE49-F238E27FC236}">
                <a16:creationId xmlns:a16="http://schemas.microsoft.com/office/drawing/2014/main" id="{FA1C992D-F75D-9472-C134-937C9030E073}"/>
              </a:ext>
            </a:extLst>
          </p:cNvPr>
          <p:cNvSpPr txBox="1"/>
          <p:nvPr/>
        </p:nvSpPr>
        <p:spPr>
          <a:xfrm>
            <a:off x="251520" y="3160102"/>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22:12, 13</a:t>
            </a:r>
          </a:p>
        </p:txBody>
      </p:sp>
      <p:sp>
        <p:nvSpPr>
          <p:cNvPr id="18" name="2 CuadroTexto">
            <a:extLst>
              <a:ext uri="{FF2B5EF4-FFF2-40B4-BE49-F238E27FC236}">
                <a16:creationId xmlns:a16="http://schemas.microsoft.com/office/drawing/2014/main" id="{95E1B937-ECFB-A505-B140-67C375F602DD}"/>
              </a:ext>
            </a:extLst>
          </p:cNvPr>
          <p:cNvSpPr txBox="1"/>
          <p:nvPr/>
        </p:nvSpPr>
        <p:spPr>
          <a:xfrm>
            <a:off x="23882" y="3665612"/>
            <a:ext cx="4836152"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dijo: No extiendas tu mano sobre el muchacho, ni le hagas nada; porque ya conozco que temes a Dios, por cuanto no me rehusaste tu hijo, tu único.</a:t>
            </a:r>
            <a:r>
              <a:rPr lang="es-ES" sz="2400" dirty="0">
                <a:latin typeface="Calibri"/>
              </a:rPr>
              <a:t> </a:t>
            </a:r>
            <a:r>
              <a:rPr lang="es-ES" sz="2400" dirty="0">
                <a:solidFill>
                  <a:srgbClr val="00B0F0"/>
                </a:solidFill>
                <a:latin typeface="Calibri"/>
              </a:rPr>
              <a:t>Entonces alzó Abraham sus ojos y miró, y he aquí a sus espaldas un carnero trabado en un zarzal por sus cuernos;</a:t>
            </a:r>
            <a:r>
              <a:rPr lang="es-ES" sz="2400" dirty="0">
                <a:latin typeface="Calibri"/>
              </a:rPr>
              <a:t> y fue Abraham y tomó el carnero, y lo ofreció en holocausto en lugar de su hijo. </a:t>
            </a:r>
          </a:p>
        </p:txBody>
      </p:sp>
    </p:spTree>
    <p:extLst>
      <p:ext uri="{BB962C8B-B14F-4D97-AF65-F5344CB8AC3E}">
        <p14:creationId xmlns:p14="http://schemas.microsoft.com/office/powerpoint/2010/main" val="582687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5741A-0810-6A8E-2888-F7E019FF9114}"/>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75E3891-7F53-A8DD-9C63-0DEDA650183C}"/>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C0F6532C-754B-75A2-1392-7AAF3A5DE2B2}"/>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DD6E2156-25CA-5140-D0E9-4B42543E4864}"/>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A94724D3-9A4A-4F8C-36CF-C329019BA461}"/>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8AA20E11-6303-CB93-8518-E1AC462E31F7}"/>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E9D64FB1-759D-0006-E3CF-74D2311FA4A3}"/>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8000DAD5-7430-E110-FE55-AB5D50F3EB58}"/>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B1E0E4D2-8F04-B549-6534-6FDA262A60EF}"/>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366E4678-C278-FB47-B00B-CA34341B6B57}"/>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975F545F-F288-1751-3F39-297BC184E030}"/>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cxnSp>
        <p:nvCxnSpPr>
          <p:cNvPr id="2" name="Straight Arrow Connector 1">
            <a:extLst>
              <a:ext uri="{FF2B5EF4-FFF2-40B4-BE49-F238E27FC236}">
                <a16:creationId xmlns:a16="http://schemas.microsoft.com/office/drawing/2014/main" id="{1CEC53B0-9E05-BC8A-DB7D-DFEEE87D419D}"/>
              </a:ext>
            </a:extLst>
          </p:cNvPr>
          <p:cNvCxnSpPr>
            <a:cxnSpLocks/>
          </p:cNvCxnSpPr>
          <p:nvPr/>
        </p:nvCxnSpPr>
        <p:spPr>
          <a:xfrm flipH="1">
            <a:off x="5508104" y="1130232"/>
            <a:ext cx="2925235" cy="2035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51CB17C-CA89-AEA4-F235-806D5B02532C}"/>
              </a:ext>
            </a:extLst>
          </p:cNvPr>
          <p:cNvCxnSpPr>
            <a:cxnSpLocks/>
          </p:cNvCxnSpPr>
          <p:nvPr/>
        </p:nvCxnSpPr>
        <p:spPr>
          <a:xfrm flipH="1">
            <a:off x="8028384" y="3413057"/>
            <a:ext cx="262018" cy="282425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1 CuadroTexto">
            <a:extLst>
              <a:ext uri="{FF2B5EF4-FFF2-40B4-BE49-F238E27FC236}">
                <a16:creationId xmlns:a16="http://schemas.microsoft.com/office/drawing/2014/main" id="{974A6547-9388-0272-BD9E-80ECE826F6CE}"/>
              </a:ext>
            </a:extLst>
          </p:cNvPr>
          <p:cNvSpPr txBox="1"/>
          <p:nvPr/>
        </p:nvSpPr>
        <p:spPr>
          <a:xfrm>
            <a:off x="5589130" y="3936384"/>
            <a:ext cx="3240360"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22:3</a:t>
            </a:r>
          </a:p>
        </p:txBody>
      </p:sp>
      <p:sp>
        <p:nvSpPr>
          <p:cNvPr id="24" name="2 CuadroTexto">
            <a:extLst>
              <a:ext uri="{FF2B5EF4-FFF2-40B4-BE49-F238E27FC236}">
                <a16:creationId xmlns:a16="http://schemas.microsoft.com/office/drawing/2014/main" id="{495B7B91-2F82-7A6F-7F8F-342D8AEEF151}"/>
              </a:ext>
            </a:extLst>
          </p:cNvPr>
          <p:cNvSpPr txBox="1"/>
          <p:nvPr/>
        </p:nvSpPr>
        <p:spPr>
          <a:xfrm>
            <a:off x="5220072" y="4433079"/>
            <a:ext cx="3960440"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Abraham se levantó muy de mañana</a:t>
            </a:r>
            <a:r>
              <a:rPr lang="es-ES" sz="2400" dirty="0">
                <a:solidFill>
                  <a:srgbClr val="FFFF00"/>
                </a:solidFill>
                <a:latin typeface="Calibri"/>
              </a:rPr>
              <a:t>, y enalbardó su asno, y tomó consigo dos siervos suyos, y a Isaac su hijo; </a:t>
            </a:r>
            <a:r>
              <a:rPr lang="es-ES" sz="2400" dirty="0">
                <a:solidFill>
                  <a:srgbClr val="00B0F0"/>
                </a:solidFill>
                <a:latin typeface="Calibri"/>
              </a:rPr>
              <a:t>y cortó leña para el holocausto, y se levantó, y fue </a:t>
            </a:r>
            <a:r>
              <a:rPr lang="es-ES" sz="2400" u="sng" dirty="0">
                <a:solidFill>
                  <a:srgbClr val="00B0F0"/>
                </a:solidFill>
                <a:latin typeface="Calibri"/>
              </a:rPr>
              <a:t>al lugar que Dios le dijo. </a:t>
            </a:r>
          </a:p>
        </p:txBody>
      </p:sp>
      <p:sp>
        <p:nvSpPr>
          <p:cNvPr id="27" name="1 CuadroTexto">
            <a:extLst>
              <a:ext uri="{FF2B5EF4-FFF2-40B4-BE49-F238E27FC236}">
                <a16:creationId xmlns:a16="http://schemas.microsoft.com/office/drawing/2014/main" id="{C77ACD2B-3E9C-6B1A-A0B8-E8874E18F76A}"/>
              </a:ext>
            </a:extLst>
          </p:cNvPr>
          <p:cNvSpPr txBox="1"/>
          <p:nvPr/>
        </p:nvSpPr>
        <p:spPr>
          <a:xfrm>
            <a:off x="251520" y="14127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22:8</a:t>
            </a:r>
          </a:p>
        </p:txBody>
      </p:sp>
      <p:sp>
        <p:nvSpPr>
          <p:cNvPr id="29" name="2 CuadroTexto">
            <a:extLst>
              <a:ext uri="{FF2B5EF4-FFF2-40B4-BE49-F238E27FC236}">
                <a16:creationId xmlns:a16="http://schemas.microsoft.com/office/drawing/2014/main" id="{F858506A-A129-E523-7233-0809A08FE0AD}"/>
              </a:ext>
            </a:extLst>
          </p:cNvPr>
          <p:cNvSpPr txBox="1"/>
          <p:nvPr/>
        </p:nvSpPr>
        <p:spPr>
          <a:xfrm>
            <a:off x="36512" y="1954927"/>
            <a:ext cx="4607496"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respondió Abraham: </a:t>
            </a:r>
            <a:r>
              <a:rPr lang="es-ES" sz="2400" u="sng" dirty="0">
                <a:solidFill>
                  <a:srgbClr val="00B0F0"/>
                </a:solidFill>
                <a:latin typeface="Calibri"/>
              </a:rPr>
              <a:t>Dios se proveerá de cordero</a:t>
            </a:r>
            <a:r>
              <a:rPr lang="es-ES" sz="2400" dirty="0">
                <a:solidFill>
                  <a:srgbClr val="00B0F0"/>
                </a:solidFill>
                <a:latin typeface="Calibri"/>
              </a:rPr>
              <a:t> para el holocausto, hijo mío. E iban juntos. </a:t>
            </a:r>
          </a:p>
        </p:txBody>
      </p:sp>
      <p:cxnSp>
        <p:nvCxnSpPr>
          <p:cNvPr id="9" name="Straight Arrow Connector 8">
            <a:extLst>
              <a:ext uri="{FF2B5EF4-FFF2-40B4-BE49-F238E27FC236}">
                <a16:creationId xmlns:a16="http://schemas.microsoft.com/office/drawing/2014/main" id="{88832E66-62D7-A5F8-A700-73B29E26C12D}"/>
              </a:ext>
            </a:extLst>
          </p:cNvPr>
          <p:cNvCxnSpPr>
            <a:cxnSpLocks/>
          </p:cNvCxnSpPr>
          <p:nvPr/>
        </p:nvCxnSpPr>
        <p:spPr>
          <a:xfrm flipH="1" flipV="1">
            <a:off x="3635897" y="2274635"/>
            <a:ext cx="2520279" cy="91061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1 CuadroTexto">
            <a:extLst>
              <a:ext uri="{FF2B5EF4-FFF2-40B4-BE49-F238E27FC236}">
                <a16:creationId xmlns:a16="http://schemas.microsoft.com/office/drawing/2014/main" id="{F6BD2E43-7EB5-519F-1513-0AF23F6179C2}"/>
              </a:ext>
            </a:extLst>
          </p:cNvPr>
          <p:cNvSpPr txBox="1"/>
          <p:nvPr/>
        </p:nvSpPr>
        <p:spPr>
          <a:xfrm>
            <a:off x="251520" y="3160102"/>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Génesis 22:12, 13</a:t>
            </a:r>
          </a:p>
        </p:txBody>
      </p:sp>
      <p:sp>
        <p:nvSpPr>
          <p:cNvPr id="18" name="2 CuadroTexto">
            <a:extLst>
              <a:ext uri="{FF2B5EF4-FFF2-40B4-BE49-F238E27FC236}">
                <a16:creationId xmlns:a16="http://schemas.microsoft.com/office/drawing/2014/main" id="{1FEB4A65-45C1-DC12-BE5B-9469C179D431}"/>
              </a:ext>
            </a:extLst>
          </p:cNvPr>
          <p:cNvSpPr txBox="1"/>
          <p:nvPr/>
        </p:nvSpPr>
        <p:spPr>
          <a:xfrm>
            <a:off x="23882" y="3665612"/>
            <a:ext cx="4836152"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dijo: No extiendas tu mano sobre el muchacho, ni le hagas nada; porque ya conozco que temes a Dios, por cuanto no me rehusaste tu hijo, tu único.</a:t>
            </a:r>
            <a:r>
              <a:rPr lang="es-ES" sz="2400" dirty="0">
                <a:latin typeface="Calibri"/>
              </a:rPr>
              <a:t> </a:t>
            </a:r>
            <a:r>
              <a:rPr lang="es-ES" sz="2400" dirty="0">
                <a:solidFill>
                  <a:srgbClr val="00B0F0"/>
                </a:solidFill>
                <a:latin typeface="Calibri"/>
              </a:rPr>
              <a:t>Entonces alzó Abraham sus ojos y miró, y he aquí a sus espaldas un carnero trabado en un zarzal por sus cuernos;</a:t>
            </a:r>
            <a:r>
              <a:rPr lang="es-ES" sz="2400" dirty="0">
                <a:latin typeface="Calibri"/>
              </a:rPr>
              <a:t> </a:t>
            </a:r>
            <a:r>
              <a:rPr lang="es-ES" sz="2400" dirty="0">
                <a:solidFill>
                  <a:srgbClr val="FFFF00"/>
                </a:solidFill>
                <a:latin typeface="Calibri"/>
              </a:rPr>
              <a:t>y fue Abraham y tomó el carnero, y </a:t>
            </a:r>
            <a:r>
              <a:rPr lang="es-ES" sz="2400" u="sng" dirty="0">
                <a:solidFill>
                  <a:srgbClr val="FFFF00"/>
                </a:solidFill>
                <a:latin typeface="Calibri"/>
              </a:rPr>
              <a:t>lo ofreció en holocausto en lugar de su hijo</a:t>
            </a:r>
            <a:r>
              <a:rPr lang="es-ES" sz="2400" dirty="0">
                <a:solidFill>
                  <a:srgbClr val="FFFF00"/>
                </a:solidFill>
                <a:latin typeface="Calibri"/>
              </a:rPr>
              <a:t>. </a:t>
            </a:r>
          </a:p>
        </p:txBody>
      </p:sp>
      <p:cxnSp>
        <p:nvCxnSpPr>
          <p:cNvPr id="10" name="Straight Arrow Connector 9">
            <a:extLst>
              <a:ext uri="{FF2B5EF4-FFF2-40B4-BE49-F238E27FC236}">
                <a16:creationId xmlns:a16="http://schemas.microsoft.com/office/drawing/2014/main" id="{DF8C6BD0-3DAC-F9DF-104C-A7B7D6586506}"/>
              </a:ext>
            </a:extLst>
          </p:cNvPr>
          <p:cNvCxnSpPr>
            <a:cxnSpLocks/>
          </p:cNvCxnSpPr>
          <p:nvPr/>
        </p:nvCxnSpPr>
        <p:spPr>
          <a:xfrm flipH="1">
            <a:off x="2411760" y="3284984"/>
            <a:ext cx="4464496" cy="3088447"/>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060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6D7C0-EA3C-C98E-D721-8BF35438627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5A42F99-F17F-3104-FC1A-17687A0EC5CA}"/>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DEA70911-7A4B-EFDD-8831-EE4D0783285B}"/>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6406DC88-0626-2087-DAE6-C50757FF1C2F}"/>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7F25BF3-C41B-AC85-4C46-23432B83E2F2}"/>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01FC83F7-381F-8670-9998-E513BC78B0C1}"/>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1D96FD86-AFE1-777E-1103-B858C99AEEA6}"/>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E01C2235-C780-78FE-C4BB-47A11B7A2E23}"/>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B37707DC-5835-0C5E-0632-2457033129F2}"/>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C012BF83-782A-78F9-928E-8473A76AA50E}"/>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71F9623D-904D-A599-18D3-7281D7F753A5}"/>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sp>
        <p:nvSpPr>
          <p:cNvPr id="14" name="1 CuadroTexto">
            <a:extLst>
              <a:ext uri="{FF2B5EF4-FFF2-40B4-BE49-F238E27FC236}">
                <a16:creationId xmlns:a16="http://schemas.microsoft.com/office/drawing/2014/main" id="{68CC15B7-9FF1-9C78-5735-7AA0966F1689}"/>
              </a:ext>
            </a:extLst>
          </p:cNvPr>
          <p:cNvSpPr txBox="1"/>
          <p:nvPr/>
        </p:nvSpPr>
        <p:spPr>
          <a:xfrm>
            <a:off x="138695" y="1545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Gálatas 3:7-9</a:t>
            </a:r>
          </a:p>
        </p:txBody>
      </p:sp>
      <p:sp>
        <p:nvSpPr>
          <p:cNvPr id="18" name="2 CuadroTexto">
            <a:extLst>
              <a:ext uri="{FF2B5EF4-FFF2-40B4-BE49-F238E27FC236}">
                <a16:creationId xmlns:a16="http://schemas.microsoft.com/office/drawing/2014/main" id="{B9685197-F36B-8EAE-86A4-40BBEDAF1B68}"/>
              </a:ext>
            </a:extLst>
          </p:cNvPr>
          <p:cNvSpPr txBox="1"/>
          <p:nvPr/>
        </p:nvSpPr>
        <p:spPr>
          <a:xfrm>
            <a:off x="57349" y="2051295"/>
            <a:ext cx="4514651"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Sabed, por tanto, que los que son de fe, éstos son hijos de Abraham. Y la Escritura, previendo que Dios había de justificar por la fe a los gentiles, dio de antemano la buena nueva a Abraham, diciendo: En ti serán benditas todas las naciones. De modo que los de la fe son bendecidos con el creyente Abraham. </a:t>
            </a:r>
          </a:p>
        </p:txBody>
      </p:sp>
    </p:spTree>
    <p:extLst>
      <p:ext uri="{BB962C8B-B14F-4D97-AF65-F5344CB8AC3E}">
        <p14:creationId xmlns:p14="http://schemas.microsoft.com/office/powerpoint/2010/main" val="97910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04C35-44D5-C32B-02F4-8DAF41CE6B7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91AD856-A9B2-ED82-27AB-8C2F7D0DFF34}"/>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BBA06120-9285-605B-C38F-C840DAF23E07}"/>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DE5E5BAF-82E8-5ED5-3862-C855F135C296}"/>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2551B2E3-A94A-1B28-7FCF-4CE97A0F814D}"/>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BB8DCF99-6672-1377-7062-421B0C5CBE5B}"/>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2DE5870E-3F4A-3DE4-B693-F746A2D59E28}"/>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F6C76F89-E40F-0B48-368A-7B43310D1D70}"/>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DBABF4DB-0E27-263A-FB9A-32A5CA9C0CF2}"/>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6C1FC269-BFF2-5F42-483F-60368EC75436}"/>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D45F1F14-F68B-DDA4-70A8-4476F493E8E7}"/>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sp>
        <p:nvSpPr>
          <p:cNvPr id="14" name="1 CuadroTexto">
            <a:extLst>
              <a:ext uri="{FF2B5EF4-FFF2-40B4-BE49-F238E27FC236}">
                <a16:creationId xmlns:a16="http://schemas.microsoft.com/office/drawing/2014/main" id="{C972ECEC-B191-B090-6245-341F4ABF1D93}"/>
              </a:ext>
            </a:extLst>
          </p:cNvPr>
          <p:cNvSpPr txBox="1"/>
          <p:nvPr/>
        </p:nvSpPr>
        <p:spPr>
          <a:xfrm>
            <a:off x="138695" y="1545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Gálatas 3:7-9</a:t>
            </a:r>
          </a:p>
        </p:txBody>
      </p:sp>
      <p:sp>
        <p:nvSpPr>
          <p:cNvPr id="18" name="2 CuadroTexto">
            <a:extLst>
              <a:ext uri="{FF2B5EF4-FFF2-40B4-BE49-F238E27FC236}">
                <a16:creationId xmlns:a16="http://schemas.microsoft.com/office/drawing/2014/main" id="{105A1EE3-DB73-E348-2298-C6562DE9DEFB}"/>
              </a:ext>
            </a:extLst>
          </p:cNvPr>
          <p:cNvSpPr txBox="1"/>
          <p:nvPr/>
        </p:nvSpPr>
        <p:spPr>
          <a:xfrm>
            <a:off x="57349" y="2051295"/>
            <a:ext cx="4514651"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Sabed, por tanto, que los que son de fe, éstos son hijos de Abraham. </a:t>
            </a:r>
            <a:r>
              <a:rPr lang="es-ES" sz="2400" dirty="0">
                <a:latin typeface="Calibri"/>
              </a:rPr>
              <a:t>Y la Escritura, previendo que Dios había de justificar por la fe a los gentiles, dio de antemano la buena nueva a Abraham, diciendo: En ti serán benditas todas las naciones. De modo que los de la fe son bendecidos con el creyente Abraham. </a:t>
            </a:r>
          </a:p>
        </p:txBody>
      </p:sp>
    </p:spTree>
    <p:extLst>
      <p:ext uri="{BB962C8B-B14F-4D97-AF65-F5344CB8AC3E}">
        <p14:creationId xmlns:p14="http://schemas.microsoft.com/office/powerpoint/2010/main" val="981316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E1786-7617-D822-77D2-F218BACE87E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431BAD4-5252-27F0-5A68-1DE9D88280DC}"/>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81279057-AB81-77DF-A867-AC1A79CD2DAF}"/>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6BA849FC-8BA4-36BA-9678-A007B07579F5}"/>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F62CD6D5-661E-7207-34A1-7CF2D8F64A71}"/>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4A14F37C-4BE6-DFC0-C34E-F7A8FE847B49}"/>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27280B45-6C23-03C9-DF80-79A7AACFE38F}"/>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1DFDC6A3-0735-6FC2-9FE0-04B620699FFA}"/>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232EC0D7-6525-46B7-761F-349637A19CD2}"/>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8F04DF9A-E863-7736-44F8-13BEF76DA091}"/>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34360A28-4F32-39BC-6751-C8F95FFD155E}"/>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sp>
        <p:nvSpPr>
          <p:cNvPr id="14" name="1 CuadroTexto">
            <a:extLst>
              <a:ext uri="{FF2B5EF4-FFF2-40B4-BE49-F238E27FC236}">
                <a16:creationId xmlns:a16="http://schemas.microsoft.com/office/drawing/2014/main" id="{C0D0EAE3-CB24-A1C1-34E3-7FDFAB886862}"/>
              </a:ext>
            </a:extLst>
          </p:cNvPr>
          <p:cNvSpPr txBox="1"/>
          <p:nvPr/>
        </p:nvSpPr>
        <p:spPr>
          <a:xfrm>
            <a:off x="138695" y="1545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Gálatas 3:7-9</a:t>
            </a:r>
          </a:p>
        </p:txBody>
      </p:sp>
      <p:sp>
        <p:nvSpPr>
          <p:cNvPr id="18" name="2 CuadroTexto">
            <a:extLst>
              <a:ext uri="{FF2B5EF4-FFF2-40B4-BE49-F238E27FC236}">
                <a16:creationId xmlns:a16="http://schemas.microsoft.com/office/drawing/2014/main" id="{48892C78-094F-72C3-CD1A-708673722F7C}"/>
              </a:ext>
            </a:extLst>
          </p:cNvPr>
          <p:cNvSpPr txBox="1"/>
          <p:nvPr/>
        </p:nvSpPr>
        <p:spPr>
          <a:xfrm>
            <a:off x="57349" y="2051295"/>
            <a:ext cx="4514651"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Sabed, por tanto, que los que son de fe, éstos son hijos de Abraham. </a:t>
            </a:r>
            <a:r>
              <a:rPr lang="es-ES" sz="2400" dirty="0">
                <a:solidFill>
                  <a:srgbClr val="00B0F0"/>
                </a:solidFill>
                <a:latin typeface="Calibri"/>
              </a:rPr>
              <a:t>Y la Escritura, </a:t>
            </a:r>
            <a:r>
              <a:rPr lang="es-ES" sz="2400" u="sng" dirty="0">
                <a:solidFill>
                  <a:srgbClr val="00B0F0"/>
                </a:solidFill>
                <a:latin typeface="Calibri"/>
              </a:rPr>
              <a:t>previendo que Dios había de justificar por la fe a los gentiles</a:t>
            </a:r>
            <a:r>
              <a:rPr lang="es-ES" sz="2400" dirty="0">
                <a:solidFill>
                  <a:srgbClr val="00B0F0"/>
                </a:solidFill>
                <a:latin typeface="Calibri"/>
              </a:rPr>
              <a:t>, dio de antemano la buena nueva a Abraham, diciendo: </a:t>
            </a:r>
            <a:r>
              <a:rPr lang="es-ES" sz="2400" dirty="0">
                <a:latin typeface="Calibri"/>
              </a:rPr>
              <a:t>En ti serán benditas todas las naciones. De modo que los de la fe son bendecidos con el creyente Abraham. </a:t>
            </a:r>
          </a:p>
        </p:txBody>
      </p:sp>
    </p:spTree>
    <p:extLst>
      <p:ext uri="{BB962C8B-B14F-4D97-AF65-F5344CB8AC3E}">
        <p14:creationId xmlns:p14="http://schemas.microsoft.com/office/powerpoint/2010/main" val="2136017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31D0C-62B4-320A-1CB8-CB132F31685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4471BB53-5B33-5B30-E2F3-9197B35D1B15}"/>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D61A93C0-74DA-06B7-B18D-2C5D51625024}"/>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17551DEB-7B57-6069-60A4-3576E6D5763D}"/>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F9DFC703-F1A3-61AF-FD43-D8CF0BDF7CA2}"/>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4EF45B04-4340-556F-A836-6D0CD95D978E}"/>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CDC27B58-31DC-BEC0-3308-506D82817CDB}"/>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41CD9036-560A-12B3-8E66-652A1347EE0D}"/>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C2BE527D-D7C1-1994-361A-FB3CFEA242A6}"/>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0C4C92A3-B1DF-AFE7-BA57-E6B76EA0C3C4}"/>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7328BE2A-9D54-53D5-0E10-D177A7F11727}"/>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sp>
        <p:nvSpPr>
          <p:cNvPr id="14" name="1 CuadroTexto">
            <a:extLst>
              <a:ext uri="{FF2B5EF4-FFF2-40B4-BE49-F238E27FC236}">
                <a16:creationId xmlns:a16="http://schemas.microsoft.com/office/drawing/2014/main" id="{6846044A-4901-494C-88E3-196EE1E68E15}"/>
              </a:ext>
            </a:extLst>
          </p:cNvPr>
          <p:cNvSpPr txBox="1"/>
          <p:nvPr/>
        </p:nvSpPr>
        <p:spPr>
          <a:xfrm>
            <a:off x="138695" y="1545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Gálatas 3:7-9</a:t>
            </a:r>
          </a:p>
        </p:txBody>
      </p:sp>
      <p:sp>
        <p:nvSpPr>
          <p:cNvPr id="18" name="2 CuadroTexto">
            <a:extLst>
              <a:ext uri="{FF2B5EF4-FFF2-40B4-BE49-F238E27FC236}">
                <a16:creationId xmlns:a16="http://schemas.microsoft.com/office/drawing/2014/main" id="{7DA671E5-436A-9FAC-0337-B5C624E5CB09}"/>
              </a:ext>
            </a:extLst>
          </p:cNvPr>
          <p:cNvSpPr txBox="1"/>
          <p:nvPr/>
        </p:nvSpPr>
        <p:spPr>
          <a:xfrm>
            <a:off x="57349" y="2051295"/>
            <a:ext cx="4514651"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Sabed, por tanto, que los que son de fe, éstos son hijos de Abraham. </a:t>
            </a:r>
            <a:r>
              <a:rPr lang="es-ES" sz="2400" dirty="0">
                <a:solidFill>
                  <a:srgbClr val="00B0F0"/>
                </a:solidFill>
                <a:latin typeface="Calibri"/>
              </a:rPr>
              <a:t>Y la Escritura, </a:t>
            </a:r>
            <a:r>
              <a:rPr lang="es-ES" sz="2400" u="sng" dirty="0">
                <a:solidFill>
                  <a:srgbClr val="00B0F0"/>
                </a:solidFill>
                <a:latin typeface="Calibri"/>
              </a:rPr>
              <a:t>previendo que Dios había de justificar por la fe a los gentiles</a:t>
            </a:r>
            <a:r>
              <a:rPr lang="es-ES" sz="2400" dirty="0">
                <a:solidFill>
                  <a:srgbClr val="00B0F0"/>
                </a:solidFill>
                <a:latin typeface="Calibri"/>
              </a:rPr>
              <a:t>, dio de antemano la buena nueva a Abraham, diciendo: </a:t>
            </a:r>
            <a:r>
              <a:rPr lang="es-ES" sz="2400" dirty="0">
                <a:solidFill>
                  <a:srgbClr val="FFFF00"/>
                </a:solidFill>
                <a:latin typeface="Calibri"/>
              </a:rPr>
              <a:t>En ti serán benditas todas las naciones.</a:t>
            </a:r>
            <a:r>
              <a:rPr lang="es-ES" sz="2400" dirty="0">
                <a:latin typeface="Calibri"/>
              </a:rPr>
              <a:t> De modo que los de la fe son bendecidos con el creyente Abraham. </a:t>
            </a:r>
          </a:p>
        </p:txBody>
      </p:sp>
      <p:cxnSp>
        <p:nvCxnSpPr>
          <p:cNvPr id="2" name="Straight Arrow Connector 1">
            <a:extLst>
              <a:ext uri="{FF2B5EF4-FFF2-40B4-BE49-F238E27FC236}">
                <a16:creationId xmlns:a16="http://schemas.microsoft.com/office/drawing/2014/main" id="{3F50E4C2-ABCA-A9D2-A45F-7CD7A649666E}"/>
              </a:ext>
            </a:extLst>
          </p:cNvPr>
          <p:cNvCxnSpPr>
            <a:cxnSpLocks/>
          </p:cNvCxnSpPr>
          <p:nvPr/>
        </p:nvCxnSpPr>
        <p:spPr>
          <a:xfrm flipH="1">
            <a:off x="2843808" y="2845798"/>
            <a:ext cx="2016224" cy="1231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69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E12AF-5C69-8707-B3B2-79D899A5F16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DB4957F2-E0AE-5342-1AE5-7E98CD587FFB}"/>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Génesis 22:2</a:t>
            </a:r>
          </a:p>
        </p:txBody>
      </p:sp>
      <p:sp>
        <p:nvSpPr>
          <p:cNvPr id="5" name="2 CuadroTexto">
            <a:extLst>
              <a:ext uri="{FF2B5EF4-FFF2-40B4-BE49-F238E27FC236}">
                <a16:creationId xmlns:a16="http://schemas.microsoft.com/office/drawing/2014/main" id="{DF4414A4-9FDD-3213-EAD4-163C017C1A3C}"/>
              </a:ext>
            </a:extLst>
          </p:cNvPr>
          <p:cNvSpPr txBox="1"/>
          <p:nvPr/>
        </p:nvSpPr>
        <p:spPr>
          <a:xfrm>
            <a:off x="0" y="484569"/>
            <a:ext cx="9180512"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dijo: Toma ahora tu hijo</a:t>
            </a:r>
            <a:r>
              <a:rPr lang="es-ES" sz="2400" dirty="0">
                <a:solidFill>
                  <a:srgbClr val="FFFF00"/>
                </a:solidFill>
                <a:latin typeface="Calibri"/>
              </a:rPr>
              <a:t>, tu único, Isaac, a quien amas, y vete a tierra de Moriah, </a:t>
            </a:r>
            <a:r>
              <a:rPr lang="es-ES" sz="2400" u="sng" dirty="0">
                <a:solidFill>
                  <a:srgbClr val="FFFF00"/>
                </a:solidFill>
                <a:latin typeface="Calibri"/>
              </a:rPr>
              <a:t>y ofrécelo allí en holocausto</a:t>
            </a:r>
            <a:r>
              <a:rPr lang="es-ES" sz="2400" dirty="0">
                <a:solidFill>
                  <a:srgbClr val="FFFF00"/>
                </a:solidFill>
                <a:latin typeface="Calibri"/>
              </a:rPr>
              <a:t> sobre uno de los montes </a:t>
            </a:r>
            <a:r>
              <a:rPr lang="es-ES" sz="2400" u="sng" dirty="0">
                <a:solidFill>
                  <a:srgbClr val="FFFF00"/>
                </a:solidFill>
                <a:latin typeface="Calibri"/>
              </a:rPr>
              <a:t>que yo te diré</a:t>
            </a:r>
            <a:r>
              <a:rPr lang="es-ES" sz="2400" dirty="0">
                <a:solidFill>
                  <a:srgbClr val="FFFF00"/>
                </a:solidFill>
                <a:latin typeface="Calibri"/>
              </a:rPr>
              <a:t>. </a:t>
            </a:r>
          </a:p>
        </p:txBody>
      </p:sp>
      <p:sp>
        <p:nvSpPr>
          <p:cNvPr id="11" name="TextBox 10">
            <a:extLst>
              <a:ext uri="{FF2B5EF4-FFF2-40B4-BE49-F238E27FC236}">
                <a16:creationId xmlns:a16="http://schemas.microsoft.com/office/drawing/2014/main" id="{0C261DA8-CDC1-988D-506D-2065987DD0EB}"/>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9B2BDABC-8554-8E7F-198A-722D2CA60376}"/>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6" name="TextBox 5">
            <a:extLst>
              <a:ext uri="{FF2B5EF4-FFF2-40B4-BE49-F238E27FC236}">
                <a16:creationId xmlns:a16="http://schemas.microsoft.com/office/drawing/2014/main" id="{FBA4A426-2155-B292-F5BB-CA0EA012ACCA}"/>
              </a:ext>
            </a:extLst>
          </p:cNvPr>
          <p:cNvSpPr txBox="1"/>
          <p:nvPr/>
        </p:nvSpPr>
        <p:spPr>
          <a:xfrm>
            <a:off x="4594520" y="2165291"/>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hizo un llamado personal a Abraham</a:t>
            </a:r>
          </a:p>
        </p:txBody>
      </p:sp>
      <p:sp>
        <p:nvSpPr>
          <p:cNvPr id="8" name="TextBox 7">
            <a:extLst>
              <a:ext uri="{FF2B5EF4-FFF2-40B4-BE49-F238E27FC236}">
                <a16:creationId xmlns:a16="http://schemas.microsoft.com/office/drawing/2014/main" id="{1C263AC1-18D4-B03D-E5FB-7956F9497BAF}"/>
              </a:ext>
            </a:extLst>
          </p:cNvPr>
          <p:cNvSpPr txBox="1"/>
          <p:nvPr/>
        </p:nvSpPr>
        <p:spPr>
          <a:xfrm>
            <a:off x="4607496" y="24957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llamo a Abraham para ser una bendición para las generaciones futuras</a:t>
            </a:r>
          </a:p>
        </p:txBody>
      </p:sp>
      <p:sp>
        <p:nvSpPr>
          <p:cNvPr id="15" name="TextBox 14">
            <a:extLst>
              <a:ext uri="{FF2B5EF4-FFF2-40B4-BE49-F238E27FC236}">
                <a16:creationId xmlns:a16="http://schemas.microsoft.com/office/drawing/2014/main" id="{5F0D2775-93FD-CF38-7D0E-251560552AFF}"/>
              </a:ext>
            </a:extLst>
          </p:cNvPr>
          <p:cNvSpPr txBox="1"/>
          <p:nvPr/>
        </p:nvSpPr>
        <p:spPr>
          <a:xfrm>
            <a:off x="4594520" y="3089548"/>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a:t>
            </a:r>
            <a:r>
              <a:rPr lang="es-ES" sz="1900" b="1" dirty="0">
                <a:solidFill>
                  <a:schemeClr val="tx2">
                    <a:lumMod val="90000"/>
                  </a:schemeClr>
                </a:solidFill>
                <a:latin typeface="Calibri" panose="020F0502020204030204" pitchFamily="34" charset="0"/>
                <a:cs typeface="Calibri" panose="020F0502020204030204" pitchFamily="34" charset="0"/>
              </a:rPr>
              <a:t>→ Fe → justicia → obediencia</a:t>
            </a:r>
          </a:p>
        </p:txBody>
      </p:sp>
      <p:sp>
        <p:nvSpPr>
          <p:cNvPr id="17" name="TextBox 16">
            <a:extLst>
              <a:ext uri="{FF2B5EF4-FFF2-40B4-BE49-F238E27FC236}">
                <a16:creationId xmlns:a16="http://schemas.microsoft.com/office/drawing/2014/main" id="{E0C9E75C-C2B6-AF58-82AF-C19E6644A2E8}"/>
              </a:ext>
            </a:extLst>
          </p:cNvPr>
          <p:cNvSpPr txBox="1"/>
          <p:nvPr/>
        </p:nvSpPr>
        <p:spPr>
          <a:xfrm>
            <a:off x="4608429"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a:t>
            </a:r>
            <a:r>
              <a:rPr lang="es-ES" sz="1900" b="1" dirty="0">
                <a:solidFill>
                  <a:schemeClr val="tx2">
                    <a:lumMod val="90000"/>
                  </a:schemeClr>
                </a:solidFill>
                <a:latin typeface="Calibri" panose="020F0502020204030204" pitchFamily="34" charset="0"/>
                <a:cs typeface="Calibri" panose="020F0502020204030204" pitchFamily="34" charset="0"/>
              </a:rPr>
              <a:t>→ justicia → obediencia</a:t>
            </a:r>
          </a:p>
        </p:txBody>
      </p:sp>
      <p:sp>
        <p:nvSpPr>
          <p:cNvPr id="19" name="TextBox 18">
            <a:extLst>
              <a:ext uri="{FF2B5EF4-FFF2-40B4-BE49-F238E27FC236}">
                <a16:creationId xmlns:a16="http://schemas.microsoft.com/office/drawing/2014/main" id="{8D48F4DA-6845-9AA8-FDD0-0159C2288508}"/>
              </a:ext>
            </a:extLst>
          </p:cNvPr>
          <p:cNvSpPr txBox="1"/>
          <p:nvPr/>
        </p:nvSpPr>
        <p:spPr>
          <a:xfrm>
            <a:off x="4586575" y="309490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a:t>
            </a:r>
            <a:r>
              <a:rPr lang="es-ES" sz="1900" b="1" dirty="0">
                <a:solidFill>
                  <a:schemeClr val="tx2">
                    <a:lumMod val="90000"/>
                  </a:schemeClr>
                </a:solidFill>
                <a:latin typeface="Calibri" panose="020F0502020204030204" pitchFamily="34" charset="0"/>
                <a:cs typeface="Calibri" panose="020F0502020204030204" pitchFamily="34" charset="0"/>
              </a:rPr>
              <a:t>→ obediencia</a:t>
            </a:r>
          </a:p>
        </p:txBody>
      </p:sp>
      <p:sp>
        <p:nvSpPr>
          <p:cNvPr id="16" name="TextBox 15">
            <a:extLst>
              <a:ext uri="{FF2B5EF4-FFF2-40B4-BE49-F238E27FC236}">
                <a16:creationId xmlns:a16="http://schemas.microsoft.com/office/drawing/2014/main" id="{7A7C5F4B-1105-FF84-7AC3-38DB808ECC16}"/>
              </a:ext>
            </a:extLst>
          </p:cNvPr>
          <p:cNvSpPr txBox="1"/>
          <p:nvPr/>
        </p:nvSpPr>
        <p:spPr>
          <a:xfrm>
            <a:off x="4590031" y="3100256"/>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 → Fe → justicia → obediencia</a:t>
            </a:r>
          </a:p>
        </p:txBody>
      </p:sp>
      <p:sp>
        <p:nvSpPr>
          <p:cNvPr id="14" name="1 CuadroTexto">
            <a:extLst>
              <a:ext uri="{FF2B5EF4-FFF2-40B4-BE49-F238E27FC236}">
                <a16:creationId xmlns:a16="http://schemas.microsoft.com/office/drawing/2014/main" id="{565529C7-58AA-339E-140D-D56FAF0C3B36}"/>
              </a:ext>
            </a:extLst>
          </p:cNvPr>
          <p:cNvSpPr txBox="1"/>
          <p:nvPr/>
        </p:nvSpPr>
        <p:spPr>
          <a:xfrm>
            <a:off x="138695" y="1545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Gálatas 3:7-9</a:t>
            </a:r>
          </a:p>
        </p:txBody>
      </p:sp>
      <p:sp>
        <p:nvSpPr>
          <p:cNvPr id="18" name="2 CuadroTexto">
            <a:extLst>
              <a:ext uri="{FF2B5EF4-FFF2-40B4-BE49-F238E27FC236}">
                <a16:creationId xmlns:a16="http://schemas.microsoft.com/office/drawing/2014/main" id="{1E6A686B-74A1-5588-A275-B85EC896C5DC}"/>
              </a:ext>
            </a:extLst>
          </p:cNvPr>
          <p:cNvSpPr txBox="1"/>
          <p:nvPr/>
        </p:nvSpPr>
        <p:spPr>
          <a:xfrm>
            <a:off x="57349" y="2051295"/>
            <a:ext cx="4514651"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Sabed, por tanto, que los que son de fe, éstos son hijos de Abraham. </a:t>
            </a:r>
            <a:r>
              <a:rPr lang="es-ES" sz="2400" dirty="0">
                <a:solidFill>
                  <a:srgbClr val="00B0F0"/>
                </a:solidFill>
                <a:latin typeface="Calibri"/>
              </a:rPr>
              <a:t>Y la Escritura, </a:t>
            </a:r>
            <a:r>
              <a:rPr lang="es-ES" sz="2400" u="sng" dirty="0">
                <a:solidFill>
                  <a:srgbClr val="00B0F0"/>
                </a:solidFill>
                <a:latin typeface="Calibri"/>
              </a:rPr>
              <a:t>previendo que Dios había de justificar por la fe a los gentiles</a:t>
            </a:r>
            <a:r>
              <a:rPr lang="es-ES" sz="2400" dirty="0">
                <a:solidFill>
                  <a:srgbClr val="00B0F0"/>
                </a:solidFill>
                <a:latin typeface="Calibri"/>
              </a:rPr>
              <a:t>, dio de antemano la buena nueva a Abraham, diciendo: </a:t>
            </a:r>
            <a:r>
              <a:rPr lang="es-ES" sz="2400" dirty="0">
                <a:solidFill>
                  <a:srgbClr val="FFFF00"/>
                </a:solidFill>
                <a:latin typeface="Calibri"/>
              </a:rPr>
              <a:t>En ti serán benditas todas las naciones.</a:t>
            </a:r>
            <a:r>
              <a:rPr lang="es-ES" sz="2400" dirty="0">
                <a:latin typeface="Calibri"/>
              </a:rPr>
              <a:t> </a:t>
            </a:r>
            <a:r>
              <a:rPr lang="es-ES" sz="2400" dirty="0">
                <a:solidFill>
                  <a:srgbClr val="00B0F0"/>
                </a:solidFill>
                <a:latin typeface="Calibri"/>
              </a:rPr>
              <a:t>De modo que los de la fe son bendecidos con el creyente Abraham. </a:t>
            </a:r>
          </a:p>
        </p:txBody>
      </p:sp>
      <p:cxnSp>
        <p:nvCxnSpPr>
          <p:cNvPr id="2" name="Straight Arrow Connector 1">
            <a:extLst>
              <a:ext uri="{FF2B5EF4-FFF2-40B4-BE49-F238E27FC236}">
                <a16:creationId xmlns:a16="http://schemas.microsoft.com/office/drawing/2014/main" id="{5CB02CC9-D35C-795C-26C9-4DEE56D24D54}"/>
              </a:ext>
            </a:extLst>
          </p:cNvPr>
          <p:cNvCxnSpPr>
            <a:cxnSpLocks/>
          </p:cNvCxnSpPr>
          <p:nvPr/>
        </p:nvCxnSpPr>
        <p:spPr>
          <a:xfrm flipH="1">
            <a:off x="2843808" y="2845798"/>
            <a:ext cx="2016224" cy="123127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600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6ED22-5735-158D-1823-9F17DA3D6B9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B660AA4-7727-00DF-5B2E-8033AAC02FAA}"/>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89EAF4A1-609B-DDD1-448F-925BADDC078E}"/>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96404E2C-600E-A60C-4980-D652463A5A95}"/>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10" name="1 CuadroTexto">
            <a:extLst>
              <a:ext uri="{FF2B5EF4-FFF2-40B4-BE49-F238E27FC236}">
                <a16:creationId xmlns:a16="http://schemas.microsoft.com/office/drawing/2014/main" id="{3CBE82BA-4C25-835D-AED4-06930DA85194}"/>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12" name="2 CuadroTexto">
            <a:extLst>
              <a:ext uri="{FF2B5EF4-FFF2-40B4-BE49-F238E27FC236}">
                <a16:creationId xmlns:a16="http://schemas.microsoft.com/office/drawing/2014/main" id="{3A57ABEE-CE68-6CAE-4847-BAD67346EA18}"/>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Cuando Acab vio a Elías, le dijo: ¿Eres tú el que turbas a Israel? Y él respondió: Yo no he turbado a Israel, sino tú y la casa de tu padre, dejando los mandamientos de Jehová, y siguiendo a los </a:t>
            </a:r>
            <a:r>
              <a:rPr lang="es-ES" sz="2400" dirty="0" err="1">
                <a:latin typeface="Calibri"/>
              </a:rPr>
              <a:t>baales</a:t>
            </a:r>
            <a:r>
              <a:rPr lang="es-ES" sz="2400" dirty="0">
                <a:latin typeface="Calibri"/>
              </a:rPr>
              <a:t>. </a:t>
            </a:r>
          </a:p>
        </p:txBody>
      </p:sp>
    </p:spTree>
    <p:extLst>
      <p:ext uri="{BB962C8B-B14F-4D97-AF65-F5344CB8AC3E}">
        <p14:creationId xmlns:p14="http://schemas.microsoft.com/office/powerpoint/2010/main" val="96219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381C9-4D19-AB31-BA00-C03C7848A81E}"/>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B36CD85-F48A-8BB4-5B71-FDC050C1E3D4}"/>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98D3D92-57CA-1A91-96D4-DBEEC13563F9}"/>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D90787C8-644F-1AF1-7AF7-89720747A4B7}"/>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10" name="1 CuadroTexto">
            <a:extLst>
              <a:ext uri="{FF2B5EF4-FFF2-40B4-BE49-F238E27FC236}">
                <a16:creationId xmlns:a16="http://schemas.microsoft.com/office/drawing/2014/main" id="{9CAC3629-AC50-A13C-4352-61622D8BF125}"/>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12" name="2 CuadroTexto">
            <a:extLst>
              <a:ext uri="{FF2B5EF4-FFF2-40B4-BE49-F238E27FC236}">
                <a16:creationId xmlns:a16="http://schemas.microsoft.com/office/drawing/2014/main" id="{11AF10C4-B226-6D17-0566-5E3C0F12D8B6}"/>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Cuando Acab vio a Elías, le dijo: ¿Eres tú el que turbas a Israel? </a:t>
            </a:r>
            <a:r>
              <a:rPr lang="es-ES" sz="2400" dirty="0">
                <a:latin typeface="Calibri"/>
              </a:rPr>
              <a:t>Y él respondió: Yo no he turbado a Israel, sino tú y la casa de tu padre, dejando los mandamientos de Jehová, y siguiendo a los </a:t>
            </a:r>
            <a:r>
              <a:rPr lang="es-ES" sz="2400" dirty="0" err="1">
                <a:latin typeface="Calibri"/>
              </a:rPr>
              <a:t>baales</a:t>
            </a:r>
            <a:r>
              <a:rPr lang="es-ES" sz="2400" dirty="0">
                <a:latin typeface="Calibri"/>
              </a:rPr>
              <a:t>. </a:t>
            </a:r>
          </a:p>
        </p:txBody>
      </p:sp>
    </p:spTree>
    <p:extLst>
      <p:ext uri="{BB962C8B-B14F-4D97-AF65-F5344CB8AC3E}">
        <p14:creationId xmlns:p14="http://schemas.microsoft.com/office/powerpoint/2010/main" val="740552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F6BCE-CFDE-D3B6-9B1E-3F9ACED3154D}"/>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CBAE63E-B98D-E13E-6458-8149760B5536}"/>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848B53AA-CC97-A6C5-E672-BD742A83A41A}"/>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D4BEB1B7-B42D-0466-E7AD-7B277B497FF6}"/>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10" name="1 CuadroTexto">
            <a:extLst>
              <a:ext uri="{FF2B5EF4-FFF2-40B4-BE49-F238E27FC236}">
                <a16:creationId xmlns:a16="http://schemas.microsoft.com/office/drawing/2014/main" id="{9CF32E68-D3EB-A5E2-088F-1F22DB409F19}"/>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12" name="2 CuadroTexto">
            <a:extLst>
              <a:ext uri="{FF2B5EF4-FFF2-40B4-BE49-F238E27FC236}">
                <a16:creationId xmlns:a16="http://schemas.microsoft.com/office/drawing/2014/main" id="{833C0FEF-BCD9-9397-4DFF-7BCAA236495B}"/>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Cuando Acab vio a Elías, le dijo: ¿Eres tú el que turbas a Israel? </a:t>
            </a:r>
            <a:r>
              <a:rPr lang="es-ES" sz="2400" dirty="0">
                <a:solidFill>
                  <a:srgbClr val="00B0F0"/>
                </a:solidFill>
                <a:latin typeface="Calibri"/>
              </a:rPr>
              <a:t>Y él respondió: Yo no he turbado a Israel, sino tú y la casa de tu padre,</a:t>
            </a:r>
            <a:r>
              <a:rPr lang="es-ES" sz="2400" dirty="0">
                <a:latin typeface="Calibri"/>
              </a:rPr>
              <a:t> dejando los mandamientos de Jehová, y siguiendo a los </a:t>
            </a:r>
            <a:r>
              <a:rPr lang="es-ES" sz="2400" dirty="0" err="1">
                <a:latin typeface="Calibri"/>
              </a:rPr>
              <a:t>baales</a:t>
            </a:r>
            <a:r>
              <a:rPr lang="es-ES" sz="2400" dirty="0">
                <a:latin typeface="Calibri"/>
              </a:rPr>
              <a:t>. </a:t>
            </a:r>
          </a:p>
        </p:txBody>
      </p:sp>
    </p:spTree>
    <p:extLst>
      <p:ext uri="{BB962C8B-B14F-4D97-AF65-F5344CB8AC3E}">
        <p14:creationId xmlns:p14="http://schemas.microsoft.com/office/powerpoint/2010/main" val="2966268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FC4CC-3F42-A61A-5AED-64F2BBEDE0C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194BAA3-3F22-567F-B9E0-B2DADE4378A9}"/>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7526AA72-D057-C536-B730-21035074A6C3}"/>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acercándose Elías a todo el pueblo, dijo: ¿Hasta cuándo claudicaréis vosotros entre dos pensamientos? Si Jehová es Dios, seguidle; y si Baal, id en </a:t>
            </a:r>
            <a:r>
              <a:rPr lang="es-ES" sz="2400" dirty="0" err="1">
                <a:latin typeface="Calibri"/>
              </a:rPr>
              <a:t>pos</a:t>
            </a:r>
            <a:r>
              <a:rPr lang="es-ES" sz="2400" dirty="0">
                <a:latin typeface="Calibri"/>
              </a:rPr>
              <a:t> de él. Y el pueblo no respondió palabra. </a:t>
            </a:r>
          </a:p>
        </p:txBody>
      </p:sp>
      <p:sp>
        <p:nvSpPr>
          <p:cNvPr id="11" name="TextBox 10">
            <a:extLst>
              <a:ext uri="{FF2B5EF4-FFF2-40B4-BE49-F238E27FC236}">
                <a16:creationId xmlns:a16="http://schemas.microsoft.com/office/drawing/2014/main" id="{FF01FD8C-D151-BD36-C6FB-68696050653B}"/>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6138A2B1-3569-1194-715C-09DD8B689708}"/>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4E1A4808-B7A0-D9BF-5FD0-707B2A8DFFA7}"/>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 name="1 CuadroTexto">
            <a:extLst>
              <a:ext uri="{FF2B5EF4-FFF2-40B4-BE49-F238E27FC236}">
                <a16:creationId xmlns:a16="http://schemas.microsoft.com/office/drawing/2014/main" id="{0BE98185-4A19-9C25-F4E6-11D5C6C58794}"/>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6" name="2 CuadroTexto">
            <a:extLst>
              <a:ext uri="{FF2B5EF4-FFF2-40B4-BE49-F238E27FC236}">
                <a16:creationId xmlns:a16="http://schemas.microsoft.com/office/drawing/2014/main" id="{0B23F1E0-9846-E010-42B2-91FBB43B4AE3}"/>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Cuando Acab vio a Elías, le dijo: ¿Eres tú el que turbas a Israel? </a:t>
            </a:r>
            <a:r>
              <a:rPr lang="es-ES" sz="2400" dirty="0">
                <a:solidFill>
                  <a:srgbClr val="00B0F0"/>
                </a:solidFill>
                <a:latin typeface="Calibri"/>
              </a:rPr>
              <a:t>Y él respondió: Yo no he turbado a Israel, sino tú y la casa de tu padre,</a:t>
            </a:r>
            <a:r>
              <a:rPr lang="es-ES" sz="2400" dirty="0">
                <a:latin typeface="Calibri"/>
              </a:rPr>
              <a:t> </a:t>
            </a:r>
            <a:r>
              <a:rPr lang="es-ES" sz="2400" u="sng" dirty="0">
                <a:solidFill>
                  <a:srgbClr val="FFFF00"/>
                </a:solidFill>
                <a:latin typeface="Calibri"/>
              </a:rPr>
              <a:t>dejando los mandamientos de Jehová</a:t>
            </a:r>
            <a:r>
              <a:rPr lang="es-ES" sz="2400" dirty="0">
                <a:solidFill>
                  <a:srgbClr val="FFFF00"/>
                </a:solidFill>
                <a:latin typeface="Calibri"/>
              </a:rPr>
              <a:t>, y siguiendo a los </a:t>
            </a:r>
            <a:r>
              <a:rPr lang="es-ES" sz="2400" dirty="0" err="1">
                <a:solidFill>
                  <a:srgbClr val="FFFF00"/>
                </a:solidFill>
                <a:latin typeface="Calibri"/>
              </a:rPr>
              <a:t>baales</a:t>
            </a:r>
            <a:r>
              <a:rPr lang="es-ES" sz="2400" dirty="0">
                <a:solidFill>
                  <a:srgbClr val="FFFF00"/>
                </a:solidFill>
                <a:latin typeface="Calibri"/>
              </a:rPr>
              <a:t>. </a:t>
            </a:r>
          </a:p>
        </p:txBody>
      </p:sp>
      <p:sp>
        <p:nvSpPr>
          <p:cNvPr id="7" name="TextBox 6">
            <a:extLst>
              <a:ext uri="{FF2B5EF4-FFF2-40B4-BE49-F238E27FC236}">
                <a16:creationId xmlns:a16="http://schemas.microsoft.com/office/drawing/2014/main" id="{A1C1B017-38F7-FAD5-C729-390501B59771}"/>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Tree>
    <p:extLst>
      <p:ext uri="{BB962C8B-B14F-4D97-AF65-F5344CB8AC3E}">
        <p14:creationId xmlns:p14="http://schemas.microsoft.com/office/powerpoint/2010/main" val="269985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7633E-B1B2-985A-00B0-5710BCA3483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E4FFC1F0-563B-A084-A2ED-5AFDA2B2A567}"/>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A6BC900B-D5FA-B1D9-AA44-3003C69EDD1D}"/>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¿Hasta cuándo claudicaréis vosotros entre dos pensamientos? Si Jehová es Dios, seguidle; y si Baal, id en </a:t>
            </a:r>
            <a:r>
              <a:rPr lang="es-ES" sz="2400" dirty="0" err="1">
                <a:latin typeface="Calibri"/>
              </a:rPr>
              <a:t>pos</a:t>
            </a:r>
            <a:r>
              <a:rPr lang="es-ES" sz="2400" dirty="0">
                <a:latin typeface="Calibri"/>
              </a:rPr>
              <a:t> de él. Y el pueblo no respondió palabra. </a:t>
            </a:r>
          </a:p>
        </p:txBody>
      </p:sp>
      <p:sp>
        <p:nvSpPr>
          <p:cNvPr id="11" name="TextBox 10">
            <a:extLst>
              <a:ext uri="{FF2B5EF4-FFF2-40B4-BE49-F238E27FC236}">
                <a16:creationId xmlns:a16="http://schemas.microsoft.com/office/drawing/2014/main" id="{2C25F5F7-58B5-AA4B-ABDF-C81C5989A078}"/>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E4331B1-2572-82C3-4DB1-CD73F51299A9}"/>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696F31F2-F603-2965-02E5-AD0277DE5809}"/>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 name="1 CuadroTexto">
            <a:extLst>
              <a:ext uri="{FF2B5EF4-FFF2-40B4-BE49-F238E27FC236}">
                <a16:creationId xmlns:a16="http://schemas.microsoft.com/office/drawing/2014/main" id="{F52AEBAF-9408-1320-3B1C-A02127AA62E5}"/>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6" name="2 CuadroTexto">
            <a:extLst>
              <a:ext uri="{FF2B5EF4-FFF2-40B4-BE49-F238E27FC236}">
                <a16:creationId xmlns:a16="http://schemas.microsoft.com/office/drawing/2014/main" id="{E1F51E96-9B2F-6B0E-211B-6B4E8A390D76}"/>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Cuando Acab vio a Elías, le dijo: ¿Eres tú el que turbas a Israel? </a:t>
            </a:r>
            <a:r>
              <a:rPr lang="es-ES" sz="2400" dirty="0">
                <a:solidFill>
                  <a:srgbClr val="00B0F0"/>
                </a:solidFill>
                <a:latin typeface="Calibri"/>
              </a:rPr>
              <a:t>Y él respondió: Yo no he turbado a Israel, sino tú y la casa de tu padre,</a:t>
            </a:r>
            <a:r>
              <a:rPr lang="es-ES" sz="2400" dirty="0">
                <a:latin typeface="Calibri"/>
              </a:rPr>
              <a:t> </a:t>
            </a:r>
            <a:r>
              <a:rPr lang="es-ES" sz="2400" u="sng" dirty="0">
                <a:solidFill>
                  <a:srgbClr val="FFFF00"/>
                </a:solidFill>
                <a:latin typeface="Calibri"/>
              </a:rPr>
              <a:t>dejando los mandamientos de Jehová</a:t>
            </a:r>
            <a:r>
              <a:rPr lang="es-ES" sz="2400" dirty="0">
                <a:solidFill>
                  <a:srgbClr val="FFFF00"/>
                </a:solidFill>
                <a:latin typeface="Calibri"/>
              </a:rPr>
              <a:t>, y siguiendo a los </a:t>
            </a:r>
            <a:r>
              <a:rPr lang="es-ES" sz="2400" dirty="0" err="1">
                <a:solidFill>
                  <a:srgbClr val="FFFF00"/>
                </a:solidFill>
                <a:latin typeface="Calibri"/>
              </a:rPr>
              <a:t>baales</a:t>
            </a:r>
            <a:r>
              <a:rPr lang="es-ES" sz="2400" dirty="0">
                <a:solidFill>
                  <a:srgbClr val="FFFF00"/>
                </a:solidFill>
                <a:latin typeface="Calibri"/>
              </a:rPr>
              <a:t>. </a:t>
            </a:r>
          </a:p>
        </p:txBody>
      </p:sp>
      <p:sp>
        <p:nvSpPr>
          <p:cNvPr id="7" name="TextBox 6">
            <a:extLst>
              <a:ext uri="{FF2B5EF4-FFF2-40B4-BE49-F238E27FC236}">
                <a16:creationId xmlns:a16="http://schemas.microsoft.com/office/drawing/2014/main" id="{A31AECB5-8EE0-4255-C197-DAC3DFC25A57}"/>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Tree>
    <p:extLst>
      <p:ext uri="{BB962C8B-B14F-4D97-AF65-F5344CB8AC3E}">
        <p14:creationId xmlns:p14="http://schemas.microsoft.com/office/powerpoint/2010/main" val="360863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69B02-45C1-D4CA-595F-EECD4AD6A065}"/>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A56A371-DD8D-01B1-5091-787ED2E8AF95}"/>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96CF3185-D67D-D3AD-0C79-9A58E3E324BC}"/>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Si Jehová es Dios, seguidle; y si Baal, id en </a:t>
            </a:r>
            <a:r>
              <a:rPr lang="es-ES" sz="2400" dirty="0" err="1">
                <a:latin typeface="Calibri"/>
              </a:rPr>
              <a:t>pos</a:t>
            </a:r>
            <a:r>
              <a:rPr lang="es-ES" sz="2400" dirty="0">
                <a:latin typeface="Calibri"/>
              </a:rPr>
              <a:t> de él. Y el pueblo no respondió palabra. </a:t>
            </a:r>
          </a:p>
        </p:txBody>
      </p:sp>
      <p:sp>
        <p:nvSpPr>
          <p:cNvPr id="11" name="TextBox 10">
            <a:extLst>
              <a:ext uri="{FF2B5EF4-FFF2-40B4-BE49-F238E27FC236}">
                <a16:creationId xmlns:a16="http://schemas.microsoft.com/office/drawing/2014/main" id="{70E02ACD-66EA-BF62-0102-27F0ED13F809}"/>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782A2A50-88C8-F2F7-B14A-8C70D669533C}"/>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6749C39A-FBC7-9B0A-F8B0-B3FA8E21DDB0}"/>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EEE2F5F9-4053-30E5-1349-F363BA56335C}"/>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Apocalipsis 3:15</a:t>
            </a:r>
          </a:p>
        </p:txBody>
      </p:sp>
      <p:sp>
        <p:nvSpPr>
          <p:cNvPr id="12" name="2 CuadroTexto">
            <a:extLst>
              <a:ext uri="{FF2B5EF4-FFF2-40B4-BE49-F238E27FC236}">
                <a16:creationId xmlns:a16="http://schemas.microsoft.com/office/drawing/2014/main" id="{B87D379A-ECBE-60BF-FEC7-A92FBF691A2A}"/>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Yo conozco tus obras, que ni eres frío ni caliente. ¡Ojalá fueses frío o caliente! </a:t>
            </a:r>
          </a:p>
        </p:txBody>
      </p:sp>
      <p:sp>
        <p:nvSpPr>
          <p:cNvPr id="13" name="1 CuadroTexto">
            <a:extLst>
              <a:ext uri="{FF2B5EF4-FFF2-40B4-BE49-F238E27FC236}">
                <a16:creationId xmlns:a16="http://schemas.microsoft.com/office/drawing/2014/main" id="{3635D2E8-6CD2-10FF-EFF6-C29E2D1DF397}"/>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14" name="2 CuadroTexto">
            <a:extLst>
              <a:ext uri="{FF2B5EF4-FFF2-40B4-BE49-F238E27FC236}">
                <a16:creationId xmlns:a16="http://schemas.microsoft.com/office/drawing/2014/main" id="{4B1AEDF9-A9C4-BAEF-A13E-46C33F4AF505}"/>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Cuando Acab vio a Elías, le dijo: ¿Eres tú el que turbas a Israel? </a:t>
            </a:r>
            <a:r>
              <a:rPr lang="es-ES" sz="2400" dirty="0">
                <a:solidFill>
                  <a:srgbClr val="00B0F0"/>
                </a:solidFill>
                <a:latin typeface="Calibri"/>
              </a:rPr>
              <a:t>Y él respondió: Yo no he turbado a Israel, sino tú y la casa de tu padre,</a:t>
            </a:r>
            <a:r>
              <a:rPr lang="es-ES" sz="2400" dirty="0">
                <a:latin typeface="Calibri"/>
              </a:rPr>
              <a:t> </a:t>
            </a:r>
            <a:r>
              <a:rPr lang="es-ES" sz="2400" u="sng" dirty="0">
                <a:solidFill>
                  <a:srgbClr val="FFFF00"/>
                </a:solidFill>
                <a:latin typeface="Calibri"/>
              </a:rPr>
              <a:t>dejando los mandamientos de Jehová</a:t>
            </a:r>
            <a:r>
              <a:rPr lang="es-ES" sz="2400" dirty="0">
                <a:solidFill>
                  <a:srgbClr val="FFFF00"/>
                </a:solidFill>
                <a:latin typeface="Calibri"/>
              </a:rPr>
              <a:t>, y siguiendo a los </a:t>
            </a:r>
            <a:r>
              <a:rPr lang="es-ES" sz="2400" dirty="0" err="1">
                <a:solidFill>
                  <a:srgbClr val="FFFF00"/>
                </a:solidFill>
                <a:latin typeface="Calibri"/>
              </a:rPr>
              <a:t>baales</a:t>
            </a:r>
            <a:r>
              <a:rPr lang="es-ES" sz="2400" dirty="0">
                <a:solidFill>
                  <a:srgbClr val="FFFF00"/>
                </a:solidFill>
                <a:latin typeface="Calibri"/>
              </a:rPr>
              <a:t>. </a:t>
            </a:r>
          </a:p>
        </p:txBody>
      </p:sp>
      <p:sp>
        <p:nvSpPr>
          <p:cNvPr id="15" name="TextBox 14">
            <a:extLst>
              <a:ext uri="{FF2B5EF4-FFF2-40B4-BE49-F238E27FC236}">
                <a16:creationId xmlns:a16="http://schemas.microsoft.com/office/drawing/2014/main" id="{CE8D1D58-D702-91CE-8AE8-A1DBC47463B0}"/>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Tree>
    <p:extLst>
      <p:ext uri="{BB962C8B-B14F-4D97-AF65-F5344CB8AC3E}">
        <p14:creationId xmlns:p14="http://schemas.microsoft.com/office/powerpoint/2010/main" val="135007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1B375-33FD-2E55-3435-304B1E6F11F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3F76601-DB07-8055-4926-6864506C3F91}"/>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717CC0B0-7D2B-C707-0329-D101669E33BB}"/>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Si Jehová es Dios, seguidle; y si Baal, id en </a:t>
            </a:r>
            <a:r>
              <a:rPr lang="es-ES" sz="2400" dirty="0" err="1">
                <a:latin typeface="Calibri"/>
              </a:rPr>
              <a:t>pos</a:t>
            </a:r>
            <a:r>
              <a:rPr lang="es-ES" sz="2400" dirty="0">
                <a:latin typeface="Calibri"/>
              </a:rPr>
              <a:t> de él. Y el pueblo no respondió palabra. </a:t>
            </a:r>
          </a:p>
        </p:txBody>
      </p:sp>
      <p:sp>
        <p:nvSpPr>
          <p:cNvPr id="11" name="TextBox 10">
            <a:extLst>
              <a:ext uri="{FF2B5EF4-FFF2-40B4-BE49-F238E27FC236}">
                <a16:creationId xmlns:a16="http://schemas.microsoft.com/office/drawing/2014/main" id="{0B7BA52F-B4B8-B06F-942F-D494FAA22FD0}"/>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29D94174-1CF8-2046-F63E-FE41F9093B9E}"/>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ABEEB488-2039-3E1D-B2A1-925401462E2C}"/>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CAFD5392-2AC1-E298-61DD-7836EB19C45E}"/>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Apocalipsis 3:15</a:t>
            </a:r>
          </a:p>
        </p:txBody>
      </p:sp>
      <p:sp>
        <p:nvSpPr>
          <p:cNvPr id="12" name="2 CuadroTexto">
            <a:extLst>
              <a:ext uri="{FF2B5EF4-FFF2-40B4-BE49-F238E27FC236}">
                <a16:creationId xmlns:a16="http://schemas.microsoft.com/office/drawing/2014/main" id="{225E3FFE-C559-E699-D742-AC5BAE9FC3C0}"/>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conozco tus obras, </a:t>
            </a:r>
            <a:r>
              <a:rPr lang="es-ES" sz="2400" dirty="0">
                <a:latin typeface="Calibri"/>
              </a:rPr>
              <a:t>que ni eres frío ni caliente. ¡Ojalá fueses frío o caliente! </a:t>
            </a:r>
          </a:p>
        </p:txBody>
      </p:sp>
      <p:sp>
        <p:nvSpPr>
          <p:cNvPr id="2" name="1 CuadroTexto">
            <a:extLst>
              <a:ext uri="{FF2B5EF4-FFF2-40B4-BE49-F238E27FC236}">
                <a16:creationId xmlns:a16="http://schemas.microsoft.com/office/drawing/2014/main" id="{B3340A8B-3F4B-3819-B25B-887BA88DFE48}"/>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6" name="2 CuadroTexto">
            <a:extLst>
              <a:ext uri="{FF2B5EF4-FFF2-40B4-BE49-F238E27FC236}">
                <a16:creationId xmlns:a16="http://schemas.microsoft.com/office/drawing/2014/main" id="{D5EA2AEE-3CE6-D7B3-0C72-A1C8F6739703}"/>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Cuando Acab vio a Elías, le dijo: ¿Eres tú el que turbas a Israel? </a:t>
            </a:r>
            <a:r>
              <a:rPr lang="es-ES" sz="2400" dirty="0">
                <a:solidFill>
                  <a:srgbClr val="00B0F0"/>
                </a:solidFill>
                <a:latin typeface="Calibri"/>
              </a:rPr>
              <a:t>Y él respondió: Yo no he turbado a Israel, sino tú y la casa de tu padre,</a:t>
            </a:r>
            <a:r>
              <a:rPr lang="es-ES" sz="2400" dirty="0">
                <a:latin typeface="Calibri"/>
              </a:rPr>
              <a:t> </a:t>
            </a:r>
            <a:r>
              <a:rPr lang="es-ES" sz="2400" u="sng" dirty="0">
                <a:solidFill>
                  <a:srgbClr val="FFFF00"/>
                </a:solidFill>
                <a:latin typeface="Calibri"/>
              </a:rPr>
              <a:t>dejando los mandamientos de Jehová</a:t>
            </a:r>
            <a:r>
              <a:rPr lang="es-ES" sz="2400" dirty="0">
                <a:solidFill>
                  <a:srgbClr val="FFFF00"/>
                </a:solidFill>
                <a:latin typeface="Calibri"/>
              </a:rPr>
              <a:t>, y siguiendo a los </a:t>
            </a:r>
            <a:r>
              <a:rPr lang="es-ES" sz="2400" dirty="0" err="1">
                <a:solidFill>
                  <a:srgbClr val="FFFF00"/>
                </a:solidFill>
                <a:latin typeface="Calibri"/>
              </a:rPr>
              <a:t>baales</a:t>
            </a:r>
            <a:r>
              <a:rPr lang="es-ES" sz="2400" dirty="0">
                <a:solidFill>
                  <a:srgbClr val="FFFF00"/>
                </a:solidFill>
                <a:latin typeface="Calibri"/>
              </a:rPr>
              <a:t>. </a:t>
            </a:r>
          </a:p>
        </p:txBody>
      </p:sp>
      <p:sp>
        <p:nvSpPr>
          <p:cNvPr id="7" name="TextBox 6">
            <a:extLst>
              <a:ext uri="{FF2B5EF4-FFF2-40B4-BE49-F238E27FC236}">
                <a16:creationId xmlns:a16="http://schemas.microsoft.com/office/drawing/2014/main" id="{7C2E17A7-C344-DC80-B5D6-0D8FF2FD5C39}"/>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Tree>
    <p:extLst>
      <p:ext uri="{BB962C8B-B14F-4D97-AF65-F5344CB8AC3E}">
        <p14:creationId xmlns:p14="http://schemas.microsoft.com/office/powerpoint/2010/main" val="3542183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87367-000E-09F3-EA66-19C15510F17E}"/>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02E6C00-E583-4615-838A-E2F8301917A9}"/>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45CF9EC3-21CF-FB4C-06B0-F372B8AF8293}"/>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Si Jehová es Dios, seguidle; y si Baal, id en </a:t>
            </a:r>
            <a:r>
              <a:rPr lang="es-ES" sz="2400" dirty="0" err="1">
                <a:latin typeface="Calibri"/>
              </a:rPr>
              <a:t>pos</a:t>
            </a:r>
            <a:r>
              <a:rPr lang="es-ES" sz="2400" dirty="0">
                <a:latin typeface="Calibri"/>
              </a:rPr>
              <a:t> de él. Y el pueblo no respondió palabra. </a:t>
            </a:r>
          </a:p>
        </p:txBody>
      </p:sp>
      <p:sp>
        <p:nvSpPr>
          <p:cNvPr id="11" name="TextBox 10">
            <a:extLst>
              <a:ext uri="{FF2B5EF4-FFF2-40B4-BE49-F238E27FC236}">
                <a16:creationId xmlns:a16="http://schemas.microsoft.com/office/drawing/2014/main" id="{F4ABEE79-E559-D46F-84E5-09D47F2E6123}"/>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256C0AAB-F3D2-0B03-30FA-477CB8E9C257}"/>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BF9B71A4-D680-EFB9-FD15-00191DA5160A}"/>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E83D21D5-04AC-613C-D8D2-28AD6B563002}"/>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Apocalipsis 3:15</a:t>
            </a:r>
          </a:p>
        </p:txBody>
      </p:sp>
      <p:sp>
        <p:nvSpPr>
          <p:cNvPr id="12" name="2 CuadroTexto">
            <a:extLst>
              <a:ext uri="{FF2B5EF4-FFF2-40B4-BE49-F238E27FC236}">
                <a16:creationId xmlns:a16="http://schemas.microsoft.com/office/drawing/2014/main" id="{8B68FE1B-D92A-3146-293B-8B6F92C70AB1}"/>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conozco tus obras, </a:t>
            </a:r>
            <a:r>
              <a:rPr lang="es-ES" sz="2400" dirty="0">
                <a:solidFill>
                  <a:srgbClr val="00B0F0"/>
                </a:solidFill>
                <a:latin typeface="Calibri"/>
              </a:rPr>
              <a:t>que ni eres frío ni caliente.</a:t>
            </a:r>
            <a:r>
              <a:rPr lang="es-ES" sz="2400" dirty="0">
                <a:latin typeface="Calibri"/>
              </a:rPr>
              <a:t> ¡Ojalá fueses frío o caliente! </a:t>
            </a:r>
          </a:p>
        </p:txBody>
      </p:sp>
      <p:sp>
        <p:nvSpPr>
          <p:cNvPr id="2" name="1 CuadroTexto">
            <a:extLst>
              <a:ext uri="{FF2B5EF4-FFF2-40B4-BE49-F238E27FC236}">
                <a16:creationId xmlns:a16="http://schemas.microsoft.com/office/drawing/2014/main" id="{0A1C86D0-6A64-1958-F1DD-E71FD9AB1FE6}"/>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6" name="2 CuadroTexto">
            <a:extLst>
              <a:ext uri="{FF2B5EF4-FFF2-40B4-BE49-F238E27FC236}">
                <a16:creationId xmlns:a16="http://schemas.microsoft.com/office/drawing/2014/main" id="{F5C494A7-4ED7-87CC-A57F-0F762C4624DC}"/>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Cuando Acab vio a Elías, le dijo: ¿Eres tú el que turbas a Israel? </a:t>
            </a:r>
            <a:r>
              <a:rPr lang="es-ES" sz="2400" dirty="0">
                <a:solidFill>
                  <a:srgbClr val="00B0F0"/>
                </a:solidFill>
                <a:latin typeface="Calibri"/>
              </a:rPr>
              <a:t>Y él respondió: Yo no he turbado a Israel, sino tú y la casa de tu padre,</a:t>
            </a:r>
            <a:r>
              <a:rPr lang="es-ES" sz="2400" dirty="0">
                <a:latin typeface="Calibri"/>
              </a:rPr>
              <a:t> </a:t>
            </a:r>
            <a:r>
              <a:rPr lang="es-ES" sz="2400" u="sng" dirty="0">
                <a:solidFill>
                  <a:srgbClr val="FFFF00"/>
                </a:solidFill>
                <a:latin typeface="Calibri"/>
              </a:rPr>
              <a:t>dejando los mandamientos de Jehová</a:t>
            </a:r>
            <a:r>
              <a:rPr lang="es-ES" sz="2400" dirty="0">
                <a:solidFill>
                  <a:srgbClr val="FFFF00"/>
                </a:solidFill>
                <a:latin typeface="Calibri"/>
              </a:rPr>
              <a:t>, y siguiendo a los </a:t>
            </a:r>
            <a:r>
              <a:rPr lang="es-ES" sz="2400" dirty="0" err="1">
                <a:solidFill>
                  <a:srgbClr val="FFFF00"/>
                </a:solidFill>
                <a:latin typeface="Calibri"/>
              </a:rPr>
              <a:t>baales</a:t>
            </a:r>
            <a:r>
              <a:rPr lang="es-ES" sz="2400" dirty="0">
                <a:solidFill>
                  <a:srgbClr val="FFFF00"/>
                </a:solidFill>
                <a:latin typeface="Calibri"/>
              </a:rPr>
              <a:t>. </a:t>
            </a:r>
          </a:p>
        </p:txBody>
      </p:sp>
      <p:sp>
        <p:nvSpPr>
          <p:cNvPr id="7" name="TextBox 6">
            <a:extLst>
              <a:ext uri="{FF2B5EF4-FFF2-40B4-BE49-F238E27FC236}">
                <a16:creationId xmlns:a16="http://schemas.microsoft.com/office/drawing/2014/main" id="{FEC9980B-CEB0-6E91-BF45-6FE7BC74FA9C}"/>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309BA5C0-524C-BC2E-EA3D-5BB38F4BE647}"/>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Tree>
    <p:extLst>
      <p:ext uri="{BB962C8B-B14F-4D97-AF65-F5344CB8AC3E}">
        <p14:creationId xmlns:p14="http://schemas.microsoft.com/office/powerpoint/2010/main" val="261074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41BBF-9DA1-1752-5949-0499C392AC5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A40E5F7-71FD-82A7-5281-45C79E65338D}"/>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2D41A526-4028-2C54-3752-60BC8F46BF5E}"/>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46F31E8D-EDE2-21CC-09A8-493FBC910EF8}"/>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7DC5718E-2199-1841-840B-6632386E076A}"/>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1608D69F-866C-B32B-9094-140877146139}"/>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3ED8DE2C-0420-EB44-070A-93D5D386172D}"/>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Apocalipsis 3:15</a:t>
            </a:r>
          </a:p>
        </p:txBody>
      </p:sp>
      <p:sp>
        <p:nvSpPr>
          <p:cNvPr id="12" name="2 CuadroTexto">
            <a:extLst>
              <a:ext uri="{FF2B5EF4-FFF2-40B4-BE49-F238E27FC236}">
                <a16:creationId xmlns:a16="http://schemas.microsoft.com/office/drawing/2014/main" id="{0737C6CA-E9E9-C3EE-78B2-1F010B6DA722}"/>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conozco tus obras, </a:t>
            </a:r>
            <a:r>
              <a:rPr lang="es-ES" sz="2400" dirty="0">
                <a:solidFill>
                  <a:srgbClr val="00B0F0"/>
                </a:solidFill>
                <a:latin typeface="Calibri"/>
              </a:rPr>
              <a:t>que ni eres frío ni caliente.</a:t>
            </a:r>
            <a:r>
              <a:rPr lang="es-ES" sz="2400" dirty="0">
                <a:latin typeface="Calibri"/>
              </a:rPr>
              <a:t> ¡Ojalá fueses frío o caliente! </a:t>
            </a:r>
          </a:p>
        </p:txBody>
      </p:sp>
      <p:sp>
        <p:nvSpPr>
          <p:cNvPr id="2" name="1 CuadroTexto">
            <a:extLst>
              <a:ext uri="{FF2B5EF4-FFF2-40B4-BE49-F238E27FC236}">
                <a16:creationId xmlns:a16="http://schemas.microsoft.com/office/drawing/2014/main" id="{7DA1426C-7B6B-73D9-61F1-38A51DF61D8D}"/>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6" name="2 CuadroTexto">
            <a:extLst>
              <a:ext uri="{FF2B5EF4-FFF2-40B4-BE49-F238E27FC236}">
                <a16:creationId xmlns:a16="http://schemas.microsoft.com/office/drawing/2014/main" id="{682C43BE-4DE5-1FB0-3CA8-8CB6E1279C8C}"/>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Cuando Acab vio a Elías, le dijo: ¿Eres tú el que turbas a Israel? </a:t>
            </a:r>
            <a:r>
              <a:rPr lang="es-ES" sz="2400" dirty="0">
                <a:solidFill>
                  <a:srgbClr val="00B0F0"/>
                </a:solidFill>
                <a:latin typeface="Calibri"/>
              </a:rPr>
              <a:t>Y él respondió: Yo no he turbado a Israel, sino tú y la casa de tu padre,</a:t>
            </a:r>
            <a:r>
              <a:rPr lang="es-ES" sz="2400" dirty="0">
                <a:latin typeface="Calibri"/>
              </a:rPr>
              <a:t> </a:t>
            </a:r>
            <a:r>
              <a:rPr lang="es-ES" sz="2400" u="sng" dirty="0">
                <a:solidFill>
                  <a:srgbClr val="FFFF00"/>
                </a:solidFill>
                <a:latin typeface="Calibri"/>
              </a:rPr>
              <a:t>dejando los mandamientos de Jehová</a:t>
            </a:r>
            <a:r>
              <a:rPr lang="es-ES" sz="2400" dirty="0">
                <a:solidFill>
                  <a:srgbClr val="FFFF00"/>
                </a:solidFill>
                <a:latin typeface="Calibri"/>
              </a:rPr>
              <a:t>, y siguiendo a los </a:t>
            </a:r>
            <a:r>
              <a:rPr lang="es-ES" sz="2400" dirty="0" err="1">
                <a:solidFill>
                  <a:srgbClr val="FFFF00"/>
                </a:solidFill>
                <a:latin typeface="Calibri"/>
              </a:rPr>
              <a:t>baales</a:t>
            </a:r>
            <a:r>
              <a:rPr lang="es-ES" sz="2400" dirty="0">
                <a:solidFill>
                  <a:srgbClr val="FFFF00"/>
                </a:solidFill>
                <a:latin typeface="Calibri"/>
              </a:rPr>
              <a:t>. </a:t>
            </a:r>
          </a:p>
        </p:txBody>
      </p:sp>
      <p:sp>
        <p:nvSpPr>
          <p:cNvPr id="7" name="TextBox 6">
            <a:extLst>
              <a:ext uri="{FF2B5EF4-FFF2-40B4-BE49-F238E27FC236}">
                <a16:creationId xmlns:a16="http://schemas.microsoft.com/office/drawing/2014/main" id="{23BB94E3-B557-0875-2B64-847652E4D556}"/>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26443327-9E02-A913-8E66-AD755AA61384}"/>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Tree>
    <p:extLst>
      <p:ext uri="{BB962C8B-B14F-4D97-AF65-F5344CB8AC3E}">
        <p14:creationId xmlns:p14="http://schemas.microsoft.com/office/powerpoint/2010/main" val="2966066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CD7FD-9E48-0CAF-03FA-3FAF067B35C1}"/>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3C3B32B4-C88F-CE0D-ADE6-698AE2061779}"/>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2DF313CA-B846-848D-E7B2-9AB7DD20406A}"/>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75E8F441-11F8-AC9E-C383-68A9A1ADEBD6}"/>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BAC37F7E-ECD8-FF93-7044-880F57E31FAD}"/>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6BEFB546-3288-B802-C2AF-2DB2537B65FF}"/>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574EED77-C2FB-C58E-9C33-F1B5CD9F822B}"/>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Apocalipsis 3:15</a:t>
            </a:r>
          </a:p>
        </p:txBody>
      </p:sp>
      <p:sp>
        <p:nvSpPr>
          <p:cNvPr id="12" name="2 CuadroTexto">
            <a:extLst>
              <a:ext uri="{FF2B5EF4-FFF2-40B4-BE49-F238E27FC236}">
                <a16:creationId xmlns:a16="http://schemas.microsoft.com/office/drawing/2014/main" id="{296CB28F-44B4-1F24-76E7-E6E7EF3620AB}"/>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conozco tus obras, </a:t>
            </a:r>
            <a:r>
              <a:rPr lang="es-ES" sz="2400" dirty="0">
                <a:solidFill>
                  <a:srgbClr val="00B0F0"/>
                </a:solidFill>
                <a:latin typeface="Calibri"/>
              </a:rPr>
              <a:t>que ni eres frío ni caliente.</a:t>
            </a:r>
            <a:r>
              <a:rPr lang="es-ES" sz="2400" dirty="0">
                <a:latin typeface="Calibri"/>
              </a:rPr>
              <a:t> </a:t>
            </a:r>
            <a:r>
              <a:rPr lang="es-ES" sz="2400" dirty="0">
                <a:solidFill>
                  <a:srgbClr val="FFFF00"/>
                </a:solidFill>
                <a:latin typeface="Calibri"/>
              </a:rPr>
              <a:t>¡Ojalá fueses frío o caliente! </a:t>
            </a:r>
          </a:p>
        </p:txBody>
      </p:sp>
      <p:sp>
        <p:nvSpPr>
          <p:cNvPr id="2" name="1 CuadroTexto">
            <a:extLst>
              <a:ext uri="{FF2B5EF4-FFF2-40B4-BE49-F238E27FC236}">
                <a16:creationId xmlns:a16="http://schemas.microsoft.com/office/drawing/2014/main" id="{94FF3418-CCB0-D242-60B9-E4A2A3BEB124}"/>
              </a:ext>
            </a:extLst>
          </p:cNvPr>
          <p:cNvSpPr txBox="1"/>
          <p:nvPr/>
        </p:nvSpPr>
        <p:spPr>
          <a:xfrm>
            <a:off x="4788024" y="400506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18:17, 18</a:t>
            </a:r>
          </a:p>
        </p:txBody>
      </p:sp>
      <p:sp>
        <p:nvSpPr>
          <p:cNvPr id="6" name="2 CuadroTexto">
            <a:extLst>
              <a:ext uri="{FF2B5EF4-FFF2-40B4-BE49-F238E27FC236}">
                <a16:creationId xmlns:a16="http://schemas.microsoft.com/office/drawing/2014/main" id="{D1977F91-567A-8056-2413-ED7D1580B516}"/>
              </a:ext>
            </a:extLst>
          </p:cNvPr>
          <p:cNvSpPr txBox="1"/>
          <p:nvPr/>
        </p:nvSpPr>
        <p:spPr>
          <a:xfrm>
            <a:off x="4788024" y="4486197"/>
            <a:ext cx="4339785"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Cuando Acab vio a Elías, le dijo: ¿Eres tú el que turbas a Israel? </a:t>
            </a:r>
            <a:r>
              <a:rPr lang="es-ES" sz="2400" dirty="0">
                <a:solidFill>
                  <a:srgbClr val="00B0F0"/>
                </a:solidFill>
                <a:latin typeface="Calibri"/>
              </a:rPr>
              <a:t>Y él respondió: Yo no he turbado a Israel, sino tú y la casa de tu padre,</a:t>
            </a:r>
            <a:r>
              <a:rPr lang="es-ES" sz="2400" dirty="0">
                <a:latin typeface="Calibri"/>
              </a:rPr>
              <a:t> </a:t>
            </a:r>
            <a:r>
              <a:rPr lang="es-ES" sz="2400" u="sng" dirty="0">
                <a:solidFill>
                  <a:srgbClr val="FFFF00"/>
                </a:solidFill>
                <a:latin typeface="Calibri"/>
              </a:rPr>
              <a:t>dejando los mandamientos de Jehová</a:t>
            </a:r>
            <a:r>
              <a:rPr lang="es-ES" sz="2400" dirty="0">
                <a:solidFill>
                  <a:srgbClr val="FFFF00"/>
                </a:solidFill>
                <a:latin typeface="Calibri"/>
              </a:rPr>
              <a:t>, y siguiendo a los </a:t>
            </a:r>
            <a:r>
              <a:rPr lang="es-ES" sz="2400" dirty="0" err="1">
                <a:solidFill>
                  <a:srgbClr val="FFFF00"/>
                </a:solidFill>
                <a:latin typeface="Calibri"/>
              </a:rPr>
              <a:t>baales</a:t>
            </a:r>
            <a:r>
              <a:rPr lang="es-ES" sz="2400" dirty="0">
                <a:solidFill>
                  <a:srgbClr val="FFFF00"/>
                </a:solidFill>
                <a:latin typeface="Calibri"/>
              </a:rPr>
              <a:t>. </a:t>
            </a:r>
          </a:p>
        </p:txBody>
      </p:sp>
      <p:sp>
        <p:nvSpPr>
          <p:cNvPr id="7" name="TextBox 6">
            <a:extLst>
              <a:ext uri="{FF2B5EF4-FFF2-40B4-BE49-F238E27FC236}">
                <a16:creationId xmlns:a16="http://schemas.microsoft.com/office/drawing/2014/main" id="{37D70F3B-3078-E817-C27E-3FD66A357D99}"/>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3972FD0F-298D-6388-76DC-010EB5CECE4E}"/>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C95F8CF3-A6AC-DB81-BED5-13E142806164}"/>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16" name="1 CuadroTexto">
            <a:extLst>
              <a:ext uri="{FF2B5EF4-FFF2-40B4-BE49-F238E27FC236}">
                <a16:creationId xmlns:a16="http://schemas.microsoft.com/office/drawing/2014/main" id="{505930A0-6B44-0E6C-EC87-64E3301A843A}"/>
              </a:ext>
            </a:extLst>
          </p:cNvPr>
          <p:cNvSpPr txBox="1"/>
          <p:nvPr/>
        </p:nvSpPr>
        <p:spPr>
          <a:xfrm>
            <a:off x="215009" y="293258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18:24</a:t>
            </a:r>
          </a:p>
        </p:txBody>
      </p:sp>
      <p:sp>
        <p:nvSpPr>
          <p:cNvPr id="18" name="2 CuadroTexto">
            <a:extLst>
              <a:ext uri="{FF2B5EF4-FFF2-40B4-BE49-F238E27FC236}">
                <a16:creationId xmlns:a16="http://schemas.microsoft.com/office/drawing/2014/main" id="{F97A256F-FDE4-F385-D6D3-DDB013827825}"/>
              </a:ext>
            </a:extLst>
          </p:cNvPr>
          <p:cNvSpPr txBox="1"/>
          <p:nvPr/>
        </p:nvSpPr>
        <p:spPr>
          <a:xfrm>
            <a:off x="35496" y="3417153"/>
            <a:ext cx="4607497" cy="194328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Invocad luego vosotros el nombre de vuestros dioses, y yo invocaré el nombre de Jehová; y el Dios que respondiere por medio de fuego, ése sea Dios. Y todo el pueblo respondió, diciendo: Bien dicho. </a:t>
            </a:r>
          </a:p>
        </p:txBody>
      </p:sp>
    </p:spTree>
    <p:extLst>
      <p:ext uri="{BB962C8B-B14F-4D97-AF65-F5344CB8AC3E}">
        <p14:creationId xmlns:p14="http://schemas.microsoft.com/office/powerpoint/2010/main" val="118646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4" grpId="0" animBg="1"/>
      <p:bldP spid="16" grpId="0"/>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0A646-8E52-3468-C99D-75603C3F2E6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E94DD87-4B7D-7F52-C428-FD56D37EF504}"/>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00D45859-FC0A-C6BA-D521-EABAACDB5DE9}"/>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895E0B07-C5B2-11FB-05A6-4D8838281AF1}"/>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F8A94477-3D21-65F2-D5A8-310689F23C3B}"/>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DD468A8E-3C7E-EDF1-28D4-E8577544DDA7}"/>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3FCF1393-6CBF-2553-C9DB-2A6306DA3F52}"/>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Apocalipsis 3:15</a:t>
            </a:r>
          </a:p>
        </p:txBody>
      </p:sp>
      <p:sp>
        <p:nvSpPr>
          <p:cNvPr id="12" name="2 CuadroTexto">
            <a:extLst>
              <a:ext uri="{FF2B5EF4-FFF2-40B4-BE49-F238E27FC236}">
                <a16:creationId xmlns:a16="http://schemas.microsoft.com/office/drawing/2014/main" id="{4215BBF1-D1A1-F990-B0CC-31326EA34A9C}"/>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conozco tus obras, </a:t>
            </a:r>
            <a:r>
              <a:rPr lang="es-ES" sz="2400" dirty="0">
                <a:solidFill>
                  <a:srgbClr val="00B0F0"/>
                </a:solidFill>
                <a:latin typeface="Calibri"/>
              </a:rPr>
              <a:t>que ni eres frío ni caliente.</a:t>
            </a:r>
            <a:r>
              <a:rPr lang="es-ES" sz="2400" dirty="0">
                <a:latin typeface="Calibri"/>
              </a:rPr>
              <a:t> </a:t>
            </a:r>
            <a:r>
              <a:rPr lang="es-ES" sz="2400" dirty="0">
                <a:solidFill>
                  <a:srgbClr val="FFFF00"/>
                </a:solidFill>
                <a:latin typeface="Calibri"/>
              </a:rPr>
              <a:t>¡Ojalá fueses frío o caliente! </a:t>
            </a:r>
          </a:p>
        </p:txBody>
      </p:sp>
      <p:sp>
        <p:nvSpPr>
          <p:cNvPr id="7" name="TextBox 6">
            <a:extLst>
              <a:ext uri="{FF2B5EF4-FFF2-40B4-BE49-F238E27FC236}">
                <a16:creationId xmlns:a16="http://schemas.microsoft.com/office/drawing/2014/main" id="{88B920C3-BF53-2C80-4CF5-51C6192F948A}"/>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9F94D626-2CD8-444A-1D26-E1D60182BAEC}"/>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534A89DB-1528-C621-3050-3A8A5C089DA4}"/>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16" name="1 CuadroTexto">
            <a:extLst>
              <a:ext uri="{FF2B5EF4-FFF2-40B4-BE49-F238E27FC236}">
                <a16:creationId xmlns:a16="http://schemas.microsoft.com/office/drawing/2014/main" id="{FBC37ED1-0633-6975-CD52-5CC66C42DFEE}"/>
              </a:ext>
            </a:extLst>
          </p:cNvPr>
          <p:cNvSpPr txBox="1"/>
          <p:nvPr/>
        </p:nvSpPr>
        <p:spPr>
          <a:xfrm>
            <a:off x="215009" y="293258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18:24</a:t>
            </a:r>
          </a:p>
        </p:txBody>
      </p:sp>
      <p:sp>
        <p:nvSpPr>
          <p:cNvPr id="18" name="2 CuadroTexto">
            <a:extLst>
              <a:ext uri="{FF2B5EF4-FFF2-40B4-BE49-F238E27FC236}">
                <a16:creationId xmlns:a16="http://schemas.microsoft.com/office/drawing/2014/main" id="{49E4C62B-7C23-5134-4B5F-9CF7B6137049}"/>
              </a:ext>
            </a:extLst>
          </p:cNvPr>
          <p:cNvSpPr txBox="1"/>
          <p:nvPr/>
        </p:nvSpPr>
        <p:spPr>
          <a:xfrm>
            <a:off x="35496" y="3417153"/>
            <a:ext cx="4607497" cy="194328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Invocad luego vosotros el nombre de vuestros dioses,</a:t>
            </a:r>
            <a:r>
              <a:rPr lang="es-ES" sz="2400" dirty="0">
                <a:latin typeface="Calibri"/>
              </a:rPr>
              <a:t> y yo invocaré el nombre de Jehová; y el Dios que respondiere por medio de fuego, ése sea Dios. Y todo el pueblo respondió, diciendo: Bien dicho. </a:t>
            </a:r>
          </a:p>
        </p:txBody>
      </p:sp>
    </p:spTree>
    <p:extLst>
      <p:ext uri="{BB962C8B-B14F-4D97-AF65-F5344CB8AC3E}">
        <p14:creationId xmlns:p14="http://schemas.microsoft.com/office/powerpoint/2010/main" val="29144066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52B69-4DF7-E371-DE80-4E29A84D4CE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A1978158-9A35-B5A6-AC05-9C5752415436}"/>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6D86AEAD-5DC4-F5AE-D24E-0DA653BB97F0}"/>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CCAF6AB0-67B9-EB3D-884B-482E38F4D54A}"/>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C63F4AB1-8A54-CDA1-5D88-64E657D2F00F}"/>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E9D94DAF-9103-C71E-564E-9B51ACDDE14D}"/>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CFFF766F-7D96-0499-9D02-C7ACB724E09F}"/>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Apocalipsis 3:15</a:t>
            </a:r>
          </a:p>
        </p:txBody>
      </p:sp>
      <p:sp>
        <p:nvSpPr>
          <p:cNvPr id="12" name="2 CuadroTexto">
            <a:extLst>
              <a:ext uri="{FF2B5EF4-FFF2-40B4-BE49-F238E27FC236}">
                <a16:creationId xmlns:a16="http://schemas.microsoft.com/office/drawing/2014/main" id="{85C80ACA-834E-6C3E-3ECB-323D7D3BD84F}"/>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conozco tus obras, </a:t>
            </a:r>
            <a:r>
              <a:rPr lang="es-ES" sz="2400" dirty="0">
                <a:solidFill>
                  <a:srgbClr val="00B0F0"/>
                </a:solidFill>
                <a:latin typeface="Calibri"/>
              </a:rPr>
              <a:t>que ni eres frío ni caliente.</a:t>
            </a:r>
            <a:r>
              <a:rPr lang="es-ES" sz="2400" dirty="0">
                <a:latin typeface="Calibri"/>
              </a:rPr>
              <a:t> </a:t>
            </a:r>
            <a:r>
              <a:rPr lang="es-ES" sz="2400" dirty="0">
                <a:solidFill>
                  <a:srgbClr val="FFFF00"/>
                </a:solidFill>
                <a:latin typeface="Calibri"/>
              </a:rPr>
              <a:t>¡Ojalá fueses frío o caliente! </a:t>
            </a:r>
          </a:p>
        </p:txBody>
      </p:sp>
      <p:sp>
        <p:nvSpPr>
          <p:cNvPr id="7" name="TextBox 6">
            <a:extLst>
              <a:ext uri="{FF2B5EF4-FFF2-40B4-BE49-F238E27FC236}">
                <a16:creationId xmlns:a16="http://schemas.microsoft.com/office/drawing/2014/main" id="{B4E88C6E-1BED-4E94-C0B4-017DBFF8352A}"/>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942C8E48-2027-4F35-458C-C1A538717D4E}"/>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39989DA5-2D19-48B0-8354-3D7A441C8A16}"/>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16" name="1 CuadroTexto">
            <a:extLst>
              <a:ext uri="{FF2B5EF4-FFF2-40B4-BE49-F238E27FC236}">
                <a16:creationId xmlns:a16="http://schemas.microsoft.com/office/drawing/2014/main" id="{4420E8A8-9734-6251-A4D0-59806EA3835F}"/>
              </a:ext>
            </a:extLst>
          </p:cNvPr>
          <p:cNvSpPr txBox="1"/>
          <p:nvPr/>
        </p:nvSpPr>
        <p:spPr>
          <a:xfrm>
            <a:off x="215009" y="293258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18:24</a:t>
            </a:r>
          </a:p>
        </p:txBody>
      </p:sp>
      <p:sp>
        <p:nvSpPr>
          <p:cNvPr id="18" name="2 CuadroTexto">
            <a:extLst>
              <a:ext uri="{FF2B5EF4-FFF2-40B4-BE49-F238E27FC236}">
                <a16:creationId xmlns:a16="http://schemas.microsoft.com/office/drawing/2014/main" id="{D2DA8E13-ECCF-4C85-FE4A-6B2BC985C798}"/>
              </a:ext>
            </a:extLst>
          </p:cNvPr>
          <p:cNvSpPr txBox="1"/>
          <p:nvPr/>
        </p:nvSpPr>
        <p:spPr>
          <a:xfrm>
            <a:off x="35496" y="3417153"/>
            <a:ext cx="4607497" cy="194328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Invocad luego vosotros el nombre de vuestros dioses,</a:t>
            </a:r>
            <a:r>
              <a:rPr lang="es-ES" sz="2400" dirty="0">
                <a:latin typeface="Calibri"/>
              </a:rPr>
              <a:t> </a:t>
            </a:r>
            <a:r>
              <a:rPr lang="es-ES" sz="2400" dirty="0">
                <a:solidFill>
                  <a:srgbClr val="00B0F0"/>
                </a:solidFill>
                <a:latin typeface="Calibri"/>
              </a:rPr>
              <a:t>y yo invocaré el nombre de Jehová; </a:t>
            </a:r>
            <a:r>
              <a:rPr lang="es-ES" sz="2400" dirty="0">
                <a:latin typeface="Calibri"/>
              </a:rPr>
              <a:t>y el Dios que respondiere por medio de fuego, ése sea Dios. Y todo el pueblo respondió, diciendo: Bien dicho. </a:t>
            </a:r>
          </a:p>
        </p:txBody>
      </p:sp>
    </p:spTree>
    <p:extLst>
      <p:ext uri="{BB962C8B-B14F-4D97-AF65-F5344CB8AC3E}">
        <p14:creationId xmlns:p14="http://schemas.microsoft.com/office/powerpoint/2010/main" val="3639449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CC40A-17F7-E966-8552-55327469A29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0B2C10D-D621-BE95-B4A8-F76186BCED91}"/>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B6CF16C3-9AE0-FF1A-61B9-3F722C7C79B4}"/>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18B6076E-0EB3-C0B6-A6CF-058C98363449}"/>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21BF078-C36D-D58B-22CD-39721F4C0663}"/>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B699A7D3-7595-149A-3859-71A80E2D625E}"/>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403CCB3F-E143-8DC8-5FCD-43B93FC436B9}"/>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Apocalipsis 3:15</a:t>
            </a:r>
          </a:p>
        </p:txBody>
      </p:sp>
      <p:sp>
        <p:nvSpPr>
          <p:cNvPr id="12" name="2 CuadroTexto">
            <a:extLst>
              <a:ext uri="{FF2B5EF4-FFF2-40B4-BE49-F238E27FC236}">
                <a16:creationId xmlns:a16="http://schemas.microsoft.com/office/drawing/2014/main" id="{CD9214E7-C842-33AD-0D33-8C1CD035440F}"/>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conozco tus obras, </a:t>
            </a:r>
            <a:r>
              <a:rPr lang="es-ES" sz="2400" dirty="0">
                <a:solidFill>
                  <a:srgbClr val="00B0F0"/>
                </a:solidFill>
                <a:latin typeface="Calibri"/>
              </a:rPr>
              <a:t>que ni eres frío ni caliente.</a:t>
            </a:r>
            <a:r>
              <a:rPr lang="es-ES" sz="2400" dirty="0">
                <a:latin typeface="Calibri"/>
              </a:rPr>
              <a:t> </a:t>
            </a:r>
            <a:r>
              <a:rPr lang="es-ES" sz="2400" dirty="0">
                <a:solidFill>
                  <a:srgbClr val="FFFF00"/>
                </a:solidFill>
                <a:latin typeface="Calibri"/>
              </a:rPr>
              <a:t>¡Ojalá fueses frío o caliente! </a:t>
            </a:r>
          </a:p>
        </p:txBody>
      </p:sp>
      <p:sp>
        <p:nvSpPr>
          <p:cNvPr id="7" name="TextBox 6">
            <a:extLst>
              <a:ext uri="{FF2B5EF4-FFF2-40B4-BE49-F238E27FC236}">
                <a16:creationId xmlns:a16="http://schemas.microsoft.com/office/drawing/2014/main" id="{EE18B2C2-01F9-3F83-F9FF-D9A4E61EF0EA}"/>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667BB24D-78DE-4337-B730-EA95F0A35C1C}"/>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E65688A7-2D80-B1C9-8F3F-BDDF568AB02D}"/>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16" name="1 CuadroTexto">
            <a:extLst>
              <a:ext uri="{FF2B5EF4-FFF2-40B4-BE49-F238E27FC236}">
                <a16:creationId xmlns:a16="http://schemas.microsoft.com/office/drawing/2014/main" id="{FE2B39A9-B031-E1A9-5691-BEE6C43082C5}"/>
              </a:ext>
            </a:extLst>
          </p:cNvPr>
          <p:cNvSpPr txBox="1"/>
          <p:nvPr/>
        </p:nvSpPr>
        <p:spPr>
          <a:xfrm>
            <a:off x="215009" y="293258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18:24</a:t>
            </a:r>
          </a:p>
        </p:txBody>
      </p:sp>
      <p:sp>
        <p:nvSpPr>
          <p:cNvPr id="18" name="2 CuadroTexto">
            <a:extLst>
              <a:ext uri="{FF2B5EF4-FFF2-40B4-BE49-F238E27FC236}">
                <a16:creationId xmlns:a16="http://schemas.microsoft.com/office/drawing/2014/main" id="{5D9E047C-1A78-FDF8-D9A3-4D9B8D984A8E}"/>
              </a:ext>
            </a:extLst>
          </p:cNvPr>
          <p:cNvSpPr txBox="1"/>
          <p:nvPr/>
        </p:nvSpPr>
        <p:spPr>
          <a:xfrm>
            <a:off x="35496" y="3417153"/>
            <a:ext cx="4607497" cy="194328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Invocad luego vosotros el nombre de vuestros dioses,</a:t>
            </a:r>
            <a:r>
              <a:rPr lang="es-ES" sz="2400" dirty="0">
                <a:latin typeface="Calibri"/>
              </a:rPr>
              <a:t> </a:t>
            </a:r>
            <a:r>
              <a:rPr lang="es-ES" sz="2400" dirty="0">
                <a:solidFill>
                  <a:srgbClr val="00B0F0"/>
                </a:solidFill>
                <a:latin typeface="Calibri"/>
              </a:rPr>
              <a:t>y yo invocaré el nombre de Jehová; </a:t>
            </a:r>
            <a:r>
              <a:rPr lang="es-ES" sz="2400" dirty="0">
                <a:solidFill>
                  <a:srgbClr val="FFFF00"/>
                </a:solidFill>
                <a:latin typeface="Calibri"/>
              </a:rPr>
              <a:t>y el Dios que respondiere por medio de fuego, ése sea Dios.</a:t>
            </a:r>
            <a:r>
              <a:rPr lang="es-ES" sz="2400" dirty="0">
                <a:latin typeface="Calibri"/>
              </a:rPr>
              <a:t> Y todo el pueblo respondió, diciendo: Bien dicho. </a:t>
            </a:r>
          </a:p>
        </p:txBody>
      </p:sp>
      <p:sp>
        <p:nvSpPr>
          <p:cNvPr id="6" name="TextBox 5">
            <a:extLst>
              <a:ext uri="{FF2B5EF4-FFF2-40B4-BE49-F238E27FC236}">
                <a16:creationId xmlns:a16="http://schemas.microsoft.com/office/drawing/2014/main" id="{4FD82365-6B82-813D-3E33-35930857598E}"/>
              </a:ext>
            </a:extLst>
          </p:cNvPr>
          <p:cNvSpPr txBox="1"/>
          <p:nvPr/>
        </p:nvSpPr>
        <p:spPr>
          <a:xfrm>
            <a:off x="4572000" y="42544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pregunta: ¿Quién es el Dios vivo que responde nuestras oraciones?</a:t>
            </a:r>
          </a:p>
        </p:txBody>
      </p:sp>
      <p:sp>
        <p:nvSpPr>
          <p:cNvPr id="15" name="1 CuadroTexto">
            <a:extLst>
              <a:ext uri="{FF2B5EF4-FFF2-40B4-BE49-F238E27FC236}">
                <a16:creationId xmlns:a16="http://schemas.microsoft.com/office/drawing/2014/main" id="{6B58AA20-BEAE-1F27-9417-C586980C0FE9}"/>
              </a:ext>
            </a:extLst>
          </p:cNvPr>
          <p:cNvSpPr txBox="1"/>
          <p:nvPr/>
        </p:nvSpPr>
        <p:spPr>
          <a:xfrm>
            <a:off x="2299708" y="5544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18:38</a:t>
            </a:r>
          </a:p>
        </p:txBody>
      </p:sp>
      <p:sp>
        <p:nvSpPr>
          <p:cNvPr id="19" name="2 CuadroTexto">
            <a:extLst>
              <a:ext uri="{FF2B5EF4-FFF2-40B4-BE49-F238E27FC236}">
                <a16:creationId xmlns:a16="http://schemas.microsoft.com/office/drawing/2014/main" id="{94C2BD2D-A913-DBA7-4759-482532CF5ED8}"/>
              </a:ext>
            </a:extLst>
          </p:cNvPr>
          <p:cNvSpPr txBox="1"/>
          <p:nvPr/>
        </p:nvSpPr>
        <p:spPr>
          <a:xfrm>
            <a:off x="35496" y="6098783"/>
            <a:ext cx="9073008"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Entonces cayó fuego de Jehová, y consumió el holocausto, la leña, las piedras y el polvo, y aun lamió el agua que estaba en la zanja. </a:t>
            </a:r>
          </a:p>
        </p:txBody>
      </p:sp>
    </p:spTree>
    <p:extLst>
      <p:ext uri="{BB962C8B-B14F-4D97-AF65-F5344CB8AC3E}">
        <p14:creationId xmlns:p14="http://schemas.microsoft.com/office/powerpoint/2010/main" val="245123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p:bldP spid="1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3D9D4-54CE-B339-F62C-B1906DFAE0D8}"/>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B2C15018-7A11-F37B-6DC4-4BAB284C5613}"/>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D1987EFF-C03B-4754-7C62-29C91C4DF0D7}"/>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42166083-01AB-1035-6BDC-6CD11AC7582A}"/>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05330DA-9E7F-4578-E851-65706A74D045}"/>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FF26FBC8-E674-9E62-344C-FCF1F26988B7}"/>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CFCA7D10-088E-016C-210A-7CE334B635D0}"/>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Apocalipsis 3:15</a:t>
            </a:r>
          </a:p>
        </p:txBody>
      </p:sp>
      <p:sp>
        <p:nvSpPr>
          <p:cNvPr id="12" name="2 CuadroTexto">
            <a:extLst>
              <a:ext uri="{FF2B5EF4-FFF2-40B4-BE49-F238E27FC236}">
                <a16:creationId xmlns:a16="http://schemas.microsoft.com/office/drawing/2014/main" id="{529917C4-FDC5-79AF-1D84-7F2B95A42D0F}"/>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conozco tus obras, </a:t>
            </a:r>
            <a:r>
              <a:rPr lang="es-ES" sz="2400" dirty="0">
                <a:solidFill>
                  <a:srgbClr val="00B0F0"/>
                </a:solidFill>
                <a:latin typeface="Calibri"/>
              </a:rPr>
              <a:t>que ni eres frío ni caliente.</a:t>
            </a:r>
            <a:r>
              <a:rPr lang="es-ES" sz="2400" dirty="0">
                <a:latin typeface="Calibri"/>
              </a:rPr>
              <a:t> </a:t>
            </a:r>
            <a:r>
              <a:rPr lang="es-ES" sz="2400" dirty="0">
                <a:solidFill>
                  <a:srgbClr val="FFFF00"/>
                </a:solidFill>
                <a:latin typeface="Calibri"/>
              </a:rPr>
              <a:t>¡Ojalá fueses frío o caliente! </a:t>
            </a:r>
          </a:p>
        </p:txBody>
      </p:sp>
      <p:sp>
        <p:nvSpPr>
          <p:cNvPr id="7" name="TextBox 6">
            <a:extLst>
              <a:ext uri="{FF2B5EF4-FFF2-40B4-BE49-F238E27FC236}">
                <a16:creationId xmlns:a16="http://schemas.microsoft.com/office/drawing/2014/main" id="{5669AC3F-AA6D-B7CE-F806-96C74E586B67}"/>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40611300-2C9C-A3A8-7137-5D65A87B289A}"/>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E54634D4-4C96-7612-814A-CD033DE15312}"/>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16" name="1 CuadroTexto">
            <a:extLst>
              <a:ext uri="{FF2B5EF4-FFF2-40B4-BE49-F238E27FC236}">
                <a16:creationId xmlns:a16="http://schemas.microsoft.com/office/drawing/2014/main" id="{BEC80CDE-2CEA-2F3A-7B88-A135C77FD7BC}"/>
              </a:ext>
            </a:extLst>
          </p:cNvPr>
          <p:cNvSpPr txBox="1"/>
          <p:nvPr/>
        </p:nvSpPr>
        <p:spPr>
          <a:xfrm>
            <a:off x="215009" y="293258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18:24</a:t>
            </a:r>
          </a:p>
        </p:txBody>
      </p:sp>
      <p:sp>
        <p:nvSpPr>
          <p:cNvPr id="18" name="2 CuadroTexto">
            <a:extLst>
              <a:ext uri="{FF2B5EF4-FFF2-40B4-BE49-F238E27FC236}">
                <a16:creationId xmlns:a16="http://schemas.microsoft.com/office/drawing/2014/main" id="{2A1F1F2B-8716-40DF-0E78-176E3BE0F494}"/>
              </a:ext>
            </a:extLst>
          </p:cNvPr>
          <p:cNvSpPr txBox="1"/>
          <p:nvPr/>
        </p:nvSpPr>
        <p:spPr>
          <a:xfrm>
            <a:off x="35496" y="3417153"/>
            <a:ext cx="4607497" cy="194328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Invocad luego vosotros el nombre de vuestros dioses,</a:t>
            </a:r>
            <a:r>
              <a:rPr lang="es-ES" sz="2400" dirty="0">
                <a:latin typeface="Calibri"/>
              </a:rPr>
              <a:t> </a:t>
            </a:r>
            <a:r>
              <a:rPr lang="es-ES" sz="2400" dirty="0">
                <a:solidFill>
                  <a:srgbClr val="00B0F0"/>
                </a:solidFill>
                <a:latin typeface="Calibri"/>
              </a:rPr>
              <a:t>y yo invocaré el nombre de Jehová; </a:t>
            </a:r>
            <a:r>
              <a:rPr lang="es-ES" sz="2400" dirty="0">
                <a:solidFill>
                  <a:srgbClr val="FFFF00"/>
                </a:solidFill>
                <a:latin typeface="Calibri"/>
              </a:rPr>
              <a:t>y el Dios que respondiere por medio de fuego, ése sea Dios.</a:t>
            </a:r>
            <a:r>
              <a:rPr lang="es-ES" sz="2400" dirty="0">
                <a:latin typeface="Calibri"/>
              </a:rPr>
              <a:t> Y todo el pueblo respondió, diciendo: Bien dicho. </a:t>
            </a:r>
          </a:p>
        </p:txBody>
      </p:sp>
      <p:sp>
        <p:nvSpPr>
          <p:cNvPr id="6" name="TextBox 5">
            <a:extLst>
              <a:ext uri="{FF2B5EF4-FFF2-40B4-BE49-F238E27FC236}">
                <a16:creationId xmlns:a16="http://schemas.microsoft.com/office/drawing/2014/main" id="{6DDE4A49-3762-1CF1-24DA-42B1038DF6A9}"/>
              </a:ext>
            </a:extLst>
          </p:cNvPr>
          <p:cNvSpPr txBox="1"/>
          <p:nvPr/>
        </p:nvSpPr>
        <p:spPr>
          <a:xfrm>
            <a:off x="4572000" y="42544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pregunta: ¿Quién es el Dios vivo que responde nuestras oraciones?</a:t>
            </a:r>
          </a:p>
        </p:txBody>
      </p:sp>
      <p:sp>
        <p:nvSpPr>
          <p:cNvPr id="15" name="1 CuadroTexto">
            <a:extLst>
              <a:ext uri="{FF2B5EF4-FFF2-40B4-BE49-F238E27FC236}">
                <a16:creationId xmlns:a16="http://schemas.microsoft.com/office/drawing/2014/main" id="{EFFD5836-3A09-7765-38C2-A9FF590379C3}"/>
              </a:ext>
            </a:extLst>
          </p:cNvPr>
          <p:cNvSpPr txBox="1"/>
          <p:nvPr/>
        </p:nvSpPr>
        <p:spPr>
          <a:xfrm>
            <a:off x="2299708" y="5544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18:38</a:t>
            </a:r>
          </a:p>
        </p:txBody>
      </p:sp>
      <p:sp>
        <p:nvSpPr>
          <p:cNvPr id="19" name="2 CuadroTexto">
            <a:extLst>
              <a:ext uri="{FF2B5EF4-FFF2-40B4-BE49-F238E27FC236}">
                <a16:creationId xmlns:a16="http://schemas.microsoft.com/office/drawing/2014/main" id="{5A000389-29C1-7BAB-B7F8-ED9D6412A3CF}"/>
              </a:ext>
            </a:extLst>
          </p:cNvPr>
          <p:cNvSpPr txBox="1"/>
          <p:nvPr/>
        </p:nvSpPr>
        <p:spPr>
          <a:xfrm>
            <a:off x="35496" y="6098783"/>
            <a:ext cx="9073008"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a:t>
            </a:r>
            <a:r>
              <a:rPr lang="es-ES" sz="2400" u="sng" dirty="0">
                <a:solidFill>
                  <a:srgbClr val="FFFF00"/>
                </a:solidFill>
                <a:latin typeface="Calibri"/>
              </a:rPr>
              <a:t>cayó fuego de Jehová</a:t>
            </a:r>
            <a:r>
              <a:rPr lang="es-ES" sz="2400" dirty="0">
                <a:solidFill>
                  <a:srgbClr val="FFFF00"/>
                </a:solidFill>
                <a:latin typeface="Calibri"/>
              </a:rPr>
              <a:t>, y consumió el holocausto, la leña, las piedras y el polvo, y aun lamió el agua que estaba en la zanja. </a:t>
            </a:r>
          </a:p>
        </p:txBody>
      </p:sp>
    </p:spTree>
    <p:extLst>
      <p:ext uri="{BB962C8B-B14F-4D97-AF65-F5344CB8AC3E}">
        <p14:creationId xmlns:p14="http://schemas.microsoft.com/office/powerpoint/2010/main" val="26586699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92CE1-3CF9-55E2-314B-9142290A76C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1AC59D50-B065-9160-B85D-A9FA6CAA4750}"/>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F5E17828-7A7A-056A-0559-B39208E2D230}"/>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425DAC71-245D-7EE4-BAA5-B51B464164E1}"/>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BA0A3CD2-2477-09DD-B79B-DDFD438D173C}"/>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1986E0E9-271D-BF91-26A9-29BC91EAA2DE}"/>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0A270E7E-635D-77DF-48AA-A5334DF9D913}"/>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18:39</a:t>
            </a:r>
          </a:p>
        </p:txBody>
      </p:sp>
      <p:sp>
        <p:nvSpPr>
          <p:cNvPr id="12" name="2 CuadroTexto">
            <a:extLst>
              <a:ext uri="{FF2B5EF4-FFF2-40B4-BE49-F238E27FC236}">
                <a16:creationId xmlns:a16="http://schemas.microsoft.com/office/drawing/2014/main" id="{60EED9D7-8767-74AE-8D52-3812290A827D}"/>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Viéndolo todo el pueblo, se postraron y dijeron: ¡Jehová es el Dios, Jehová es el Dios!</a:t>
            </a:r>
          </a:p>
        </p:txBody>
      </p:sp>
      <p:sp>
        <p:nvSpPr>
          <p:cNvPr id="7" name="TextBox 6">
            <a:extLst>
              <a:ext uri="{FF2B5EF4-FFF2-40B4-BE49-F238E27FC236}">
                <a16:creationId xmlns:a16="http://schemas.microsoft.com/office/drawing/2014/main" id="{F3886CE7-A252-8866-AAD5-8B84F09B0DD8}"/>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B1CB58B0-4CBA-4C02-12E3-5B3275677E17}"/>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D240C3EA-4968-0647-3F18-FF5533D2D916}"/>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6" name="TextBox 5">
            <a:extLst>
              <a:ext uri="{FF2B5EF4-FFF2-40B4-BE49-F238E27FC236}">
                <a16:creationId xmlns:a16="http://schemas.microsoft.com/office/drawing/2014/main" id="{ADD5BE2A-9DB3-005E-67CF-760F2E5896AC}"/>
              </a:ext>
            </a:extLst>
          </p:cNvPr>
          <p:cNvSpPr txBox="1"/>
          <p:nvPr/>
        </p:nvSpPr>
        <p:spPr>
          <a:xfrm>
            <a:off x="4572000" y="42544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pregunta: ¿Quién es el Dios vivo que responde nuestras oraciones?</a:t>
            </a:r>
          </a:p>
        </p:txBody>
      </p:sp>
      <p:sp>
        <p:nvSpPr>
          <p:cNvPr id="15" name="1 CuadroTexto">
            <a:extLst>
              <a:ext uri="{FF2B5EF4-FFF2-40B4-BE49-F238E27FC236}">
                <a16:creationId xmlns:a16="http://schemas.microsoft.com/office/drawing/2014/main" id="{C8B7DDC6-F119-7023-206D-FFDBF764B33E}"/>
              </a:ext>
            </a:extLst>
          </p:cNvPr>
          <p:cNvSpPr txBox="1"/>
          <p:nvPr/>
        </p:nvSpPr>
        <p:spPr>
          <a:xfrm>
            <a:off x="2299708" y="5544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18:38</a:t>
            </a:r>
          </a:p>
        </p:txBody>
      </p:sp>
      <p:sp>
        <p:nvSpPr>
          <p:cNvPr id="19" name="2 CuadroTexto">
            <a:extLst>
              <a:ext uri="{FF2B5EF4-FFF2-40B4-BE49-F238E27FC236}">
                <a16:creationId xmlns:a16="http://schemas.microsoft.com/office/drawing/2014/main" id="{22FA6E12-F281-F92B-5D34-DF1BCDB5FCD8}"/>
              </a:ext>
            </a:extLst>
          </p:cNvPr>
          <p:cNvSpPr txBox="1"/>
          <p:nvPr/>
        </p:nvSpPr>
        <p:spPr>
          <a:xfrm>
            <a:off x="35496" y="6098783"/>
            <a:ext cx="9073008"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a:t>
            </a:r>
            <a:r>
              <a:rPr lang="es-ES" sz="2400" u="sng" dirty="0">
                <a:solidFill>
                  <a:srgbClr val="FFFF00"/>
                </a:solidFill>
                <a:latin typeface="Calibri"/>
              </a:rPr>
              <a:t>cayó fuego de Jehová</a:t>
            </a:r>
            <a:r>
              <a:rPr lang="es-ES" sz="2400" dirty="0">
                <a:solidFill>
                  <a:srgbClr val="FFFF00"/>
                </a:solidFill>
                <a:latin typeface="Calibri"/>
              </a:rPr>
              <a:t>, y consumió el holocausto, la leña, las piedras y el polvo, y aun lamió el agua que estaba en la zanja. </a:t>
            </a:r>
          </a:p>
        </p:txBody>
      </p:sp>
    </p:spTree>
    <p:extLst>
      <p:ext uri="{BB962C8B-B14F-4D97-AF65-F5344CB8AC3E}">
        <p14:creationId xmlns:p14="http://schemas.microsoft.com/office/powerpoint/2010/main" val="197604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86701-5312-0368-089D-6A9DD9EB214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3EB26AE-AE44-AB40-8582-033F30BD46F1}"/>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B2ECF209-095A-181C-F0E2-21B0E461C05E}"/>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F4B29DCC-D61C-725B-8756-C1AE8CF5C2EE}"/>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0735BB51-04DE-F9ED-9750-E438BC58F164}"/>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FABAFA2A-2D1E-1897-53C3-1A9E498AA1D2}"/>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EA8898D5-30BE-9385-949A-5747DA03DB8F}"/>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18:39</a:t>
            </a:r>
          </a:p>
        </p:txBody>
      </p:sp>
      <p:sp>
        <p:nvSpPr>
          <p:cNvPr id="12" name="2 CuadroTexto">
            <a:extLst>
              <a:ext uri="{FF2B5EF4-FFF2-40B4-BE49-F238E27FC236}">
                <a16:creationId xmlns:a16="http://schemas.microsoft.com/office/drawing/2014/main" id="{AF497A4C-483A-B68B-607C-74FC7842CAB3}"/>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Viéndolo todo el pueblo, se postraron y dijeron: </a:t>
            </a:r>
            <a:r>
              <a:rPr lang="es-ES" sz="2400" dirty="0">
                <a:latin typeface="Calibri"/>
              </a:rPr>
              <a:t>¡Jehová es el Dios, Jehová es el Dios!</a:t>
            </a:r>
          </a:p>
        </p:txBody>
      </p:sp>
      <p:sp>
        <p:nvSpPr>
          <p:cNvPr id="7" name="TextBox 6">
            <a:extLst>
              <a:ext uri="{FF2B5EF4-FFF2-40B4-BE49-F238E27FC236}">
                <a16:creationId xmlns:a16="http://schemas.microsoft.com/office/drawing/2014/main" id="{E96D05AB-D97E-3553-C6A2-21E88F5B45C0}"/>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7C464B92-EE02-5DBB-8FDF-FE7C2D96DC41}"/>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6AB6038C-BF49-37DD-A9F4-8FA11C42A1FF}"/>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6" name="TextBox 5">
            <a:extLst>
              <a:ext uri="{FF2B5EF4-FFF2-40B4-BE49-F238E27FC236}">
                <a16:creationId xmlns:a16="http://schemas.microsoft.com/office/drawing/2014/main" id="{954DC5E0-C3BC-EB5C-68C9-505BB2B88A78}"/>
              </a:ext>
            </a:extLst>
          </p:cNvPr>
          <p:cNvSpPr txBox="1"/>
          <p:nvPr/>
        </p:nvSpPr>
        <p:spPr>
          <a:xfrm>
            <a:off x="4572000" y="42544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pregunta: ¿Quién es el Dios vivo que responde nuestras oraciones?</a:t>
            </a:r>
          </a:p>
        </p:txBody>
      </p:sp>
      <p:sp>
        <p:nvSpPr>
          <p:cNvPr id="15" name="1 CuadroTexto">
            <a:extLst>
              <a:ext uri="{FF2B5EF4-FFF2-40B4-BE49-F238E27FC236}">
                <a16:creationId xmlns:a16="http://schemas.microsoft.com/office/drawing/2014/main" id="{BF72185E-3DF3-820E-C18A-E004B2E82B9A}"/>
              </a:ext>
            </a:extLst>
          </p:cNvPr>
          <p:cNvSpPr txBox="1"/>
          <p:nvPr/>
        </p:nvSpPr>
        <p:spPr>
          <a:xfrm>
            <a:off x="2299708" y="5544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18:38</a:t>
            </a:r>
          </a:p>
        </p:txBody>
      </p:sp>
      <p:sp>
        <p:nvSpPr>
          <p:cNvPr id="19" name="2 CuadroTexto">
            <a:extLst>
              <a:ext uri="{FF2B5EF4-FFF2-40B4-BE49-F238E27FC236}">
                <a16:creationId xmlns:a16="http://schemas.microsoft.com/office/drawing/2014/main" id="{571C1D97-4037-CE16-80D5-7931F99FDAFC}"/>
              </a:ext>
            </a:extLst>
          </p:cNvPr>
          <p:cNvSpPr txBox="1"/>
          <p:nvPr/>
        </p:nvSpPr>
        <p:spPr>
          <a:xfrm>
            <a:off x="35496" y="6098783"/>
            <a:ext cx="9073008"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a:t>
            </a:r>
            <a:r>
              <a:rPr lang="es-ES" sz="2400" u="sng" dirty="0">
                <a:solidFill>
                  <a:srgbClr val="FFFF00"/>
                </a:solidFill>
                <a:latin typeface="Calibri"/>
              </a:rPr>
              <a:t>cayó fuego de Jehová</a:t>
            </a:r>
            <a:r>
              <a:rPr lang="es-ES" sz="2400" dirty="0">
                <a:solidFill>
                  <a:srgbClr val="FFFF00"/>
                </a:solidFill>
                <a:latin typeface="Calibri"/>
              </a:rPr>
              <a:t>, y consumió el holocausto, la leña, las piedras y el polvo, y aun lamió el agua que estaba en la zanja. </a:t>
            </a:r>
          </a:p>
        </p:txBody>
      </p:sp>
    </p:spTree>
    <p:extLst>
      <p:ext uri="{BB962C8B-B14F-4D97-AF65-F5344CB8AC3E}">
        <p14:creationId xmlns:p14="http://schemas.microsoft.com/office/powerpoint/2010/main" val="3396518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267FB-79A2-AED8-7BA8-CF2BD2F06E7B}"/>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F8BBF62F-2CF8-C6F5-BFC4-10050393785F}"/>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41CB5778-B7AD-8474-1D8E-39B6CAB0E4DB}"/>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4BBA6390-42C9-1308-1D64-D8C2E3CF4E8F}"/>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32860365-021F-5627-DB78-327AFC4B2D48}"/>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82A36492-6960-CA0A-9C09-E61A5A131E0B}"/>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43983D3C-30B6-4B8A-F6E5-EBDC33CC0DF2}"/>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18:39</a:t>
            </a:r>
          </a:p>
        </p:txBody>
      </p:sp>
      <p:sp>
        <p:nvSpPr>
          <p:cNvPr id="12" name="2 CuadroTexto">
            <a:extLst>
              <a:ext uri="{FF2B5EF4-FFF2-40B4-BE49-F238E27FC236}">
                <a16:creationId xmlns:a16="http://schemas.microsoft.com/office/drawing/2014/main" id="{E6B743A4-6D48-909B-FD86-3BED9ACA9FF8}"/>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Viéndolo todo el pueblo, se postraron y dijeron: </a:t>
            </a:r>
            <a:r>
              <a:rPr lang="es-ES" sz="2400" dirty="0">
                <a:solidFill>
                  <a:srgbClr val="00B0F0"/>
                </a:solidFill>
                <a:latin typeface="Calibri"/>
              </a:rPr>
              <a:t>¡Jehová es el Dios, Jehová es el Dios!</a:t>
            </a:r>
          </a:p>
        </p:txBody>
      </p:sp>
      <p:sp>
        <p:nvSpPr>
          <p:cNvPr id="7" name="TextBox 6">
            <a:extLst>
              <a:ext uri="{FF2B5EF4-FFF2-40B4-BE49-F238E27FC236}">
                <a16:creationId xmlns:a16="http://schemas.microsoft.com/office/drawing/2014/main" id="{0B07D805-1BA2-3357-AFB4-E49D34F5911C}"/>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420D2F01-0E68-7530-974C-ABB0213468D6}"/>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C2F7FED9-824B-7CD1-EBB2-D9B4459BFF98}"/>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6" name="TextBox 5">
            <a:extLst>
              <a:ext uri="{FF2B5EF4-FFF2-40B4-BE49-F238E27FC236}">
                <a16:creationId xmlns:a16="http://schemas.microsoft.com/office/drawing/2014/main" id="{BB18E5EB-58EB-F152-B62A-72E4D18E69B4}"/>
              </a:ext>
            </a:extLst>
          </p:cNvPr>
          <p:cNvSpPr txBox="1"/>
          <p:nvPr/>
        </p:nvSpPr>
        <p:spPr>
          <a:xfrm>
            <a:off x="4572000" y="42544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pregunta: ¿Quién es el Dios vivo que responde nuestras oraciones?</a:t>
            </a:r>
          </a:p>
        </p:txBody>
      </p:sp>
      <p:sp>
        <p:nvSpPr>
          <p:cNvPr id="15" name="1 CuadroTexto">
            <a:extLst>
              <a:ext uri="{FF2B5EF4-FFF2-40B4-BE49-F238E27FC236}">
                <a16:creationId xmlns:a16="http://schemas.microsoft.com/office/drawing/2014/main" id="{49EE8CFC-82C5-1C92-D321-B2AFB16E4CB3}"/>
              </a:ext>
            </a:extLst>
          </p:cNvPr>
          <p:cNvSpPr txBox="1"/>
          <p:nvPr/>
        </p:nvSpPr>
        <p:spPr>
          <a:xfrm>
            <a:off x="2299708" y="5544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18:38</a:t>
            </a:r>
          </a:p>
        </p:txBody>
      </p:sp>
      <p:sp>
        <p:nvSpPr>
          <p:cNvPr id="19" name="2 CuadroTexto">
            <a:extLst>
              <a:ext uri="{FF2B5EF4-FFF2-40B4-BE49-F238E27FC236}">
                <a16:creationId xmlns:a16="http://schemas.microsoft.com/office/drawing/2014/main" id="{3DC421F5-13E4-39B3-3A81-14CC187BC467}"/>
              </a:ext>
            </a:extLst>
          </p:cNvPr>
          <p:cNvSpPr txBox="1"/>
          <p:nvPr/>
        </p:nvSpPr>
        <p:spPr>
          <a:xfrm>
            <a:off x="35496" y="6098783"/>
            <a:ext cx="9073008"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a:t>
            </a:r>
            <a:r>
              <a:rPr lang="es-ES" sz="2400" u="sng" dirty="0">
                <a:solidFill>
                  <a:srgbClr val="FFFF00"/>
                </a:solidFill>
                <a:latin typeface="Calibri"/>
              </a:rPr>
              <a:t>cayó fuego de Jehová</a:t>
            </a:r>
            <a:r>
              <a:rPr lang="es-ES" sz="2400" dirty="0">
                <a:solidFill>
                  <a:srgbClr val="FFFF00"/>
                </a:solidFill>
                <a:latin typeface="Calibri"/>
              </a:rPr>
              <a:t>, y consumió el holocausto, la leña, las piedras y el polvo, y aun lamió el agua que estaba en la zanja. </a:t>
            </a:r>
          </a:p>
        </p:txBody>
      </p:sp>
      <p:sp>
        <p:nvSpPr>
          <p:cNvPr id="13" name="TextBox 12">
            <a:extLst>
              <a:ext uri="{FF2B5EF4-FFF2-40B4-BE49-F238E27FC236}">
                <a16:creationId xmlns:a16="http://schemas.microsoft.com/office/drawing/2014/main" id="{105411E4-445B-F6EF-EDFD-5FCEF832387E}"/>
              </a:ext>
            </a:extLst>
          </p:cNvPr>
          <p:cNvSpPr txBox="1"/>
          <p:nvPr/>
        </p:nvSpPr>
        <p:spPr>
          <a:xfrm>
            <a:off x="4587385" y="486950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¡Jehová es el Dios, Jehová es el Dios!</a:t>
            </a:r>
          </a:p>
        </p:txBody>
      </p:sp>
      <p:sp>
        <p:nvSpPr>
          <p:cNvPr id="16" name="1 CuadroTexto">
            <a:extLst>
              <a:ext uri="{FF2B5EF4-FFF2-40B4-BE49-F238E27FC236}">
                <a16:creationId xmlns:a16="http://schemas.microsoft.com/office/drawing/2014/main" id="{2B21EA66-E71F-F789-5C63-E91E82F89FBC}"/>
              </a:ext>
            </a:extLst>
          </p:cNvPr>
          <p:cNvSpPr txBox="1"/>
          <p:nvPr/>
        </p:nvSpPr>
        <p:spPr>
          <a:xfrm>
            <a:off x="143001" y="28605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Malaquías 4:5</a:t>
            </a:r>
          </a:p>
        </p:txBody>
      </p:sp>
      <p:sp>
        <p:nvSpPr>
          <p:cNvPr id="18" name="2 CuadroTexto">
            <a:extLst>
              <a:ext uri="{FF2B5EF4-FFF2-40B4-BE49-F238E27FC236}">
                <a16:creationId xmlns:a16="http://schemas.microsoft.com/office/drawing/2014/main" id="{26D78437-EC24-B1A1-8E8E-95DD21A3D11B}"/>
              </a:ext>
            </a:extLst>
          </p:cNvPr>
          <p:cNvSpPr txBox="1"/>
          <p:nvPr/>
        </p:nvSpPr>
        <p:spPr>
          <a:xfrm>
            <a:off x="-36512" y="3345145"/>
            <a:ext cx="4644008"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He aquí, yo os envío el profeta Elías, antes que venga el día de Jehová, grande y terrible. El hará volver el corazón de los padres hacia los hijos, y el corazón de los hijos hacia los padres, no sea que yo venga y hiera la tierra con maldición. </a:t>
            </a:r>
          </a:p>
        </p:txBody>
      </p:sp>
    </p:spTree>
    <p:extLst>
      <p:ext uri="{BB962C8B-B14F-4D97-AF65-F5344CB8AC3E}">
        <p14:creationId xmlns:p14="http://schemas.microsoft.com/office/powerpoint/2010/main" val="345764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1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122C7-BC32-5FD8-0935-6E45F2219720}"/>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C862A62-6C5C-2099-AA09-FFE4096E0AAB}"/>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0FC4323A-EB37-2C2B-CEAB-9FE42C5CBA0E}"/>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8E4264C0-57F4-D032-7F2C-E7DAD0170672}"/>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3A9FD204-2F00-B16F-29CC-10F414D11214}"/>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4FEE62D2-6D27-10B7-1BF6-F60CAA54D181}"/>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6306FF3C-EFF4-8F9D-4C71-55EC30FADDB1}"/>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18:39</a:t>
            </a:r>
          </a:p>
        </p:txBody>
      </p:sp>
      <p:sp>
        <p:nvSpPr>
          <p:cNvPr id="12" name="2 CuadroTexto">
            <a:extLst>
              <a:ext uri="{FF2B5EF4-FFF2-40B4-BE49-F238E27FC236}">
                <a16:creationId xmlns:a16="http://schemas.microsoft.com/office/drawing/2014/main" id="{AE744CED-A6E7-95B5-58BC-EAD22E50FBA4}"/>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Viéndolo todo el pueblo, se postraron y dijeron: </a:t>
            </a:r>
            <a:r>
              <a:rPr lang="es-ES" sz="2400" dirty="0">
                <a:solidFill>
                  <a:srgbClr val="00B0F0"/>
                </a:solidFill>
                <a:latin typeface="Calibri"/>
              </a:rPr>
              <a:t>¡Jehová es el Dios, Jehová es el Dios!</a:t>
            </a:r>
          </a:p>
        </p:txBody>
      </p:sp>
      <p:sp>
        <p:nvSpPr>
          <p:cNvPr id="7" name="TextBox 6">
            <a:extLst>
              <a:ext uri="{FF2B5EF4-FFF2-40B4-BE49-F238E27FC236}">
                <a16:creationId xmlns:a16="http://schemas.microsoft.com/office/drawing/2014/main" id="{C1D519DF-8511-8AB4-B5DB-D929C70E6872}"/>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6E256499-2D36-1392-B47C-9CDC3EB7CFAB}"/>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716A6BBD-F766-C796-CE21-AA3283D6DC10}"/>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6" name="TextBox 5">
            <a:extLst>
              <a:ext uri="{FF2B5EF4-FFF2-40B4-BE49-F238E27FC236}">
                <a16:creationId xmlns:a16="http://schemas.microsoft.com/office/drawing/2014/main" id="{A46B1C2A-0FD1-3ED2-2EFD-8D7956127476}"/>
              </a:ext>
            </a:extLst>
          </p:cNvPr>
          <p:cNvSpPr txBox="1"/>
          <p:nvPr/>
        </p:nvSpPr>
        <p:spPr>
          <a:xfrm>
            <a:off x="4572000" y="42544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pregunta: ¿Quién es el Dios vivo que responde nuestras oraciones?</a:t>
            </a:r>
          </a:p>
        </p:txBody>
      </p:sp>
      <p:sp>
        <p:nvSpPr>
          <p:cNvPr id="15" name="1 CuadroTexto">
            <a:extLst>
              <a:ext uri="{FF2B5EF4-FFF2-40B4-BE49-F238E27FC236}">
                <a16:creationId xmlns:a16="http://schemas.microsoft.com/office/drawing/2014/main" id="{76C5131D-DCCD-7A39-A649-CE107BC3CAED}"/>
              </a:ext>
            </a:extLst>
          </p:cNvPr>
          <p:cNvSpPr txBox="1"/>
          <p:nvPr/>
        </p:nvSpPr>
        <p:spPr>
          <a:xfrm>
            <a:off x="2299708" y="5544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18:38</a:t>
            </a:r>
          </a:p>
        </p:txBody>
      </p:sp>
      <p:sp>
        <p:nvSpPr>
          <p:cNvPr id="19" name="2 CuadroTexto">
            <a:extLst>
              <a:ext uri="{FF2B5EF4-FFF2-40B4-BE49-F238E27FC236}">
                <a16:creationId xmlns:a16="http://schemas.microsoft.com/office/drawing/2014/main" id="{7918FF7F-3D67-70DC-0182-567676EC5187}"/>
              </a:ext>
            </a:extLst>
          </p:cNvPr>
          <p:cNvSpPr txBox="1"/>
          <p:nvPr/>
        </p:nvSpPr>
        <p:spPr>
          <a:xfrm>
            <a:off x="35496" y="6098783"/>
            <a:ext cx="9073008"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a:t>
            </a:r>
            <a:r>
              <a:rPr lang="es-ES" sz="2400" u="sng" dirty="0">
                <a:solidFill>
                  <a:srgbClr val="FFFF00"/>
                </a:solidFill>
                <a:latin typeface="Calibri"/>
              </a:rPr>
              <a:t>cayó fuego de Jehová</a:t>
            </a:r>
            <a:r>
              <a:rPr lang="es-ES" sz="2400" dirty="0">
                <a:solidFill>
                  <a:srgbClr val="FFFF00"/>
                </a:solidFill>
                <a:latin typeface="Calibri"/>
              </a:rPr>
              <a:t>, y consumió el holocausto, la leña, las piedras y el polvo, y aun lamió el agua que estaba en la zanja. </a:t>
            </a:r>
          </a:p>
        </p:txBody>
      </p:sp>
      <p:sp>
        <p:nvSpPr>
          <p:cNvPr id="13" name="TextBox 12">
            <a:extLst>
              <a:ext uri="{FF2B5EF4-FFF2-40B4-BE49-F238E27FC236}">
                <a16:creationId xmlns:a16="http://schemas.microsoft.com/office/drawing/2014/main" id="{38DE70A7-5973-66AD-B3B7-9E839CB7957A}"/>
              </a:ext>
            </a:extLst>
          </p:cNvPr>
          <p:cNvSpPr txBox="1"/>
          <p:nvPr/>
        </p:nvSpPr>
        <p:spPr>
          <a:xfrm>
            <a:off x="4587385" y="486950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¡Jehová es el Dios, Jehová es el Dios!</a:t>
            </a:r>
          </a:p>
        </p:txBody>
      </p:sp>
      <p:sp>
        <p:nvSpPr>
          <p:cNvPr id="16" name="1 CuadroTexto">
            <a:extLst>
              <a:ext uri="{FF2B5EF4-FFF2-40B4-BE49-F238E27FC236}">
                <a16:creationId xmlns:a16="http://schemas.microsoft.com/office/drawing/2014/main" id="{4933EA9F-E566-A98F-F4B2-CB1D6D73D034}"/>
              </a:ext>
            </a:extLst>
          </p:cNvPr>
          <p:cNvSpPr txBox="1"/>
          <p:nvPr/>
        </p:nvSpPr>
        <p:spPr>
          <a:xfrm>
            <a:off x="143001" y="28605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Malaquías 4:5</a:t>
            </a:r>
          </a:p>
        </p:txBody>
      </p:sp>
      <p:sp>
        <p:nvSpPr>
          <p:cNvPr id="18" name="2 CuadroTexto">
            <a:extLst>
              <a:ext uri="{FF2B5EF4-FFF2-40B4-BE49-F238E27FC236}">
                <a16:creationId xmlns:a16="http://schemas.microsoft.com/office/drawing/2014/main" id="{802FD1C0-E917-10DB-AAB9-D8D6A894902A}"/>
              </a:ext>
            </a:extLst>
          </p:cNvPr>
          <p:cNvSpPr txBox="1"/>
          <p:nvPr/>
        </p:nvSpPr>
        <p:spPr>
          <a:xfrm>
            <a:off x="-36512" y="3345145"/>
            <a:ext cx="4644008"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He aquí, yo os envío el profeta Elías, antes que venga el día de Jehová, grande y terrible.</a:t>
            </a:r>
            <a:r>
              <a:rPr lang="es-ES" sz="2400" dirty="0">
                <a:latin typeface="Calibri"/>
              </a:rPr>
              <a:t> El hará volver el corazón de los padres hacia los hijos, y el corazón de los hijos hacia los padres, no sea que yo venga y hiera la tierra con maldición. </a:t>
            </a:r>
          </a:p>
        </p:txBody>
      </p:sp>
    </p:spTree>
    <p:extLst>
      <p:ext uri="{BB962C8B-B14F-4D97-AF65-F5344CB8AC3E}">
        <p14:creationId xmlns:p14="http://schemas.microsoft.com/office/powerpoint/2010/main" val="2088847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A7909-DAE9-7189-2FD6-B25B21BCD807}"/>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C968EC90-6FA9-D221-2CD3-9EB3DF431E18}"/>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B7F75DC8-27DC-C6E8-057D-5364CC830177}"/>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EC320CBA-4838-37AC-C054-E0B93B5714D3}"/>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D0CB892A-60E1-7B46-48EF-D4271ED5D698}"/>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E0BA2B79-1D9C-1D7D-3D67-1DAE48EA570A}"/>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F10C809C-2959-C403-7BA1-E0B65B62AAA0}"/>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18:39</a:t>
            </a:r>
          </a:p>
        </p:txBody>
      </p:sp>
      <p:sp>
        <p:nvSpPr>
          <p:cNvPr id="12" name="2 CuadroTexto">
            <a:extLst>
              <a:ext uri="{FF2B5EF4-FFF2-40B4-BE49-F238E27FC236}">
                <a16:creationId xmlns:a16="http://schemas.microsoft.com/office/drawing/2014/main" id="{EF038303-8F5C-F991-43F9-6062B51C3077}"/>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Viéndolo todo el pueblo, se postraron y dijeron: </a:t>
            </a:r>
            <a:r>
              <a:rPr lang="es-ES" sz="2400" dirty="0">
                <a:solidFill>
                  <a:srgbClr val="00B0F0"/>
                </a:solidFill>
                <a:latin typeface="Calibri"/>
              </a:rPr>
              <a:t>¡Jehová es el Dios, Jehová es el Dios!</a:t>
            </a:r>
          </a:p>
        </p:txBody>
      </p:sp>
      <p:sp>
        <p:nvSpPr>
          <p:cNvPr id="7" name="TextBox 6">
            <a:extLst>
              <a:ext uri="{FF2B5EF4-FFF2-40B4-BE49-F238E27FC236}">
                <a16:creationId xmlns:a16="http://schemas.microsoft.com/office/drawing/2014/main" id="{81C0436E-2CF7-72AA-82D2-105466C4CB39}"/>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31132931-9758-15E8-5E19-9E97CBAF210B}"/>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EA8EC659-9ED2-796D-6D0B-4BAB01282455}"/>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6" name="TextBox 5">
            <a:extLst>
              <a:ext uri="{FF2B5EF4-FFF2-40B4-BE49-F238E27FC236}">
                <a16:creationId xmlns:a16="http://schemas.microsoft.com/office/drawing/2014/main" id="{58988F23-369A-77D7-A2A0-26530E92CDE3}"/>
              </a:ext>
            </a:extLst>
          </p:cNvPr>
          <p:cNvSpPr txBox="1"/>
          <p:nvPr/>
        </p:nvSpPr>
        <p:spPr>
          <a:xfrm>
            <a:off x="4572000" y="42544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pregunta: ¿Quién es el Dios vivo que responde nuestras oraciones?</a:t>
            </a:r>
          </a:p>
        </p:txBody>
      </p:sp>
      <p:sp>
        <p:nvSpPr>
          <p:cNvPr id="15" name="1 CuadroTexto">
            <a:extLst>
              <a:ext uri="{FF2B5EF4-FFF2-40B4-BE49-F238E27FC236}">
                <a16:creationId xmlns:a16="http://schemas.microsoft.com/office/drawing/2014/main" id="{05D56D6B-A8E7-7CEE-6A60-3F7548104BCF}"/>
              </a:ext>
            </a:extLst>
          </p:cNvPr>
          <p:cNvSpPr txBox="1"/>
          <p:nvPr/>
        </p:nvSpPr>
        <p:spPr>
          <a:xfrm>
            <a:off x="2299708" y="55447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18:38</a:t>
            </a:r>
          </a:p>
        </p:txBody>
      </p:sp>
      <p:sp>
        <p:nvSpPr>
          <p:cNvPr id="19" name="2 CuadroTexto">
            <a:extLst>
              <a:ext uri="{FF2B5EF4-FFF2-40B4-BE49-F238E27FC236}">
                <a16:creationId xmlns:a16="http://schemas.microsoft.com/office/drawing/2014/main" id="{C542EFBA-B534-1EB2-2640-D54996630C76}"/>
              </a:ext>
            </a:extLst>
          </p:cNvPr>
          <p:cNvSpPr txBox="1"/>
          <p:nvPr/>
        </p:nvSpPr>
        <p:spPr>
          <a:xfrm>
            <a:off x="35496" y="6098783"/>
            <a:ext cx="9073008"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a:t>
            </a:r>
            <a:r>
              <a:rPr lang="es-ES" sz="2400" u="sng" dirty="0">
                <a:solidFill>
                  <a:srgbClr val="FFFF00"/>
                </a:solidFill>
                <a:latin typeface="Calibri"/>
              </a:rPr>
              <a:t>cayó fuego de Jehová</a:t>
            </a:r>
            <a:r>
              <a:rPr lang="es-ES" sz="2400" dirty="0">
                <a:solidFill>
                  <a:srgbClr val="FFFF00"/>
                </a:solidFill>
                <a:latin typeface="Calibri"/>
              </a:rPr>
              <a:t>, y consumió el holocausto, la leña, las piedras y el polvo, y aun lamió el agua que estaba en la zanja. </a:t>
            </a:r>
          </a:p>
        </p:txBody>
      </p:sp>
      <p:sp>
        <p:nvSpPr>
          <p:cNvPr id="13" name="TextBox 12">
            <a:extLst>
              <a:ext uri="{FF2B5EF4-FFF2-40B4-BE49-F238E27FC236}">
                <a16:creationId xmlns:a16="http://schemas.microsoft.com/office/drawing/2014/main" id="{740534E5-29C8-B670-D57E-65557E8DFDAC}"/>
              </a:ext>
            </a:extLst>
          </p:cNvPr>
          <p:cNvSpPr txBox="1"/>
          <p:nvPr/>
        </p:nvSpPr>
        <p:spPr>
          <a:xfrm>
            <a:off x="4587385" y="486950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¡Jehová es el Dios, Jehová es el Dios!</a:t>
            </a:r>
          </a:p>
        </p:txBody>
      </p:sp>
      <p:sp>
        <p:nvSpPr>
          <p:cNvPr id="16" name="1 CuadroTexto">
            <a:extLst>
              <a:ext uri="{FF2B5EF4-FFF2-40B4-BE49-F238E27FC236}">
                <a16:creationId xmlns:a16="http://schemas.microsoft.com/office/drawing/2014/main" id="{FE931026-2519-5E87-28F6-2FDD14BE0E18}"/>
              </a:ext>
            </a:extLst>
          </p:cNvPr>
          <p:cNvSpPr txBox="1"/>
          <p:nvPr/>
        </p:nvSpPr>
        <p:spPr>
          <a:xfrm>
            <a:off x="143001" y="28605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Malaquías 4:5</a:t>
            </a:r>
          </a:p>
        </p:txBody>
      </p:sp>
      <p:sp>
        <p:nvSpPr>
          <p:cNvPr id="18" name="2 CuadroTexto">
            <a:extLst>
              <a:ext uri="{FF2B5EF4-FFF2-40B4-BE49-F238E27FC236}">
                <a16:creationId xmlns:a16="http://schemas.microsoft.com/office/drawing/2014/main" id="{FB42B415-356F-FAE1-908B-CBF94EE0CB05}"/>
              </a:ext>
            </a:extLst>
          </p:cNvPr>
          <p:cNvSpPr txBox="1"/>
          <p:nvPr/>
        </p:nvSpPr>
        <p:spPr>
          <a:xfrm>
            <a:off x="-36512" y="3345145"/>
            <a:ext cx="4644008"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He aquí, yo os envío el profeta Elías, antes que venga el día de Jehová, grande y terrible.</a:t>
            </a:r>
            <a:r>
              <a:rPr lang="es-ES" sz="2400" dirty="0">
                <a:latin typeface="Calibri"/>
              </a:rPr>
              <a:t> </a:t>
            </a:r>
            <a:r>
              <a:rPr lang="es-ES" sz="2400" dirty="0">
                <a:solidFill>
                  <a:srgbClr val="00B0F0"/>
                </a:solidFill>
                <a:latin typeface="Calibri"/>
              </a:rPr>
              <a:t>El hará volver el corazón de los padres hacia los hijos, y el corazón de los hijos hacia los padres, no sea que yo venga y hiera la tierra con maldición. </a:t>
            </a:r>
          </a:p>
        </p:txBody>
      </p:sp>
      <p:sp>
        <p:nvSpPr>
          <p:cNvPr id="21" name="TextBox 20">
            <a:extLst>
              <a:ext uri="{FF2B5EF4-FFF2-40B4-BE49-F238E27FC236}">
                <a16:creationId xmlns:a16="http://schemas.microsoft.com/office/drawing/2014/main" id="{FC69F0FE-E868-AA41-B6FE-0646134042F4}"/>
              </a:ext>
            </a:extLst>
          </p:cNvPr>
          <p:cNvSpPr txBox="1"/>
          <p:nvPr/>
        </p:nvSpPr>
        <p:spPr>
          <a:xfrm>
            <a:off x="4587020" y="542906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enseñanza: “El verdadero avivamiento comienza en el corazón y en el hogar”</a:t>
            </a:r>
          </a:p>
        </p:txBody>
      </p:sp>
    </p:spTree>
    <p:extLst>
      <p:ext uri="{BB962C8B-B14F-4D97-AF65-F5344CB8AC3E}">
        <p14:creationId xmlns:p14="http://schemas.microsoft.com/office/powerpoint/2010/main" val="1236705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ACFD8-2BF7-A228-2DE1-1D96E32D0A49}"/>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AFD598A0-DC31-5724-E61B-EDE839B4941D}"/>
              </a:ext>
            </a:extLst>
          </p:cNvPr>
          <p:cNvSpPr txBox="1"/>
          <p:nvPr/>
        </p:nvSpPr>
        <p:spPr>
          <a:xfrm>
            <a:off x="4587020" y="542906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enseñanza: “El verdadero avivamiento comienza en el corazón y en el hogar”</a:t>
            </a:r>
          </a:p>
        </p:txBody>
      </p:sp>
      <p:sp>
        <p:nvSpPr>
          <p:cNvPr id="4" name="1 CuadroTexto">
            <a:extLst>
              <a:ext uri="{FF2B5EF4-FFF2-40B4-BE49-F238E27FC236}">
                <a16:creationId xmlns:a16="http://schemas.microsoft.com/office/drawing/2014/main" id="{88968DDE-BDD7-ECFE-840E-1AB80CE8C4B0}"/>
              </a:ext>
            </a:extLst>
          </p:cNvPr>
          <p:cNvSpPr txBox="1"/>
          <p:nvPr/>
        </p:nvSpPr>
        <p:spPr>
          <a:xfrm>
            <a:off x="2411760" y="0"/>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1 Reyes 18:21</a:t>
            </a:r>
          </a:p>
        </p:txBody>
      </p:sp>
      <p:sp>
        <p:nvSpPr>
          <p:cNvPr id="5" name="2 CuadroTexto">
            <a:extLst>
              <a:ext uri="{FF2B5EF4-FFF2-40B4-BE49-F238E27FC236}">
                <a16:creationId xmlns:a16="http://schemas.microsoft.com/office/drawing/2014/main" id="{EFAC6662-1C50-6D3E-3BB6-6575F74C6373}"/>
              </a:ext>
            </a:extLst>
          </p:cNvPr>
          <p:cNvSpPr txBox="1"/>
          <p:nvPr/>
        </p:nvSpPr>
        <p:spPr>
          <a:xfrm>
            <a:off x="0" y="484569"/>
            <a:ext cx="9127809"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acercándose Elías a todo el pueblo, dijo:</a:t>
            </a:r>
            <a:r>
              <a:rPr lang="es-ES" sz="2400" dirty="0">
                <a:latin typeface="Calibri"/>
              </a:rPr>
              <a:t> </a:t>
            </a:r>
            <a:r>
              <a:rPr lang="es-ES" sz="2400" dirty="0">
                <a:solidFill>
                  <a:srgbClr val="00B0F0"/>
                </a:solidFill>
                <a:latin typeface="Calibri"/>
              </a:rPr>
              <a:t>¿Hasta cuándo claudicaréis vosotros entre dos pensamientos?</a:t>
            </a:r>
            <a:r>
              <a:rPr lang="es-ES" sz="2400" dirty="0">
                <a:latin typeface="Calibri"/>
              </a:rPr>
              <a:t> </a:t>
            </a:r>
            <a:r>
              <a:rPr lang="es-ES" sz="2400" dirty="0">
                <a:solidFill>
                  <a:srgbClr val="FFFF00"/>
                </a:solidFill>
                <a:latin typeface="Calibri"/>
              </a:rPr>
              <a:t>Si Jehová es Dios, seguidle; y si Baal, id en </a:t>
            </a:r>
            <a:r>
              <a:rPr lang="es-ES" sz="2400" dirty="0" err="1">
                <a:solidFill>
                  <a:srgbClr val="FFFF00"/>
                </a:solidFill>
                <a:latin typeface="Calibri"/>
              </a:rPr>
              <a:t>pos</a:t>
            </a:r>
            <a:r>
              <a:rPr lang="es-ES" sz="2400" dirty="0">
                <a:solidFill>
                  <a:srgbClr val="FFFF00"/>
                </a:solidFill>
                <a:latin typeface="Calibri"/>
              </a:rPr>
              <a:t> de él.</a:t>
            </a:r>
            <a:r>
              <a:rPr lang="es-ES" sz="2400" dirty="0">
                <a:latin typeface="Calibri"/>
              </a:rPr>
              <a:t> Y el pueblo no respondió palabra. </a:t>
            </a:r>
          </a:p>
        </p:txBody>
      </p:sp>
      <p:sp>
        <p:nvSpPr>
          <p:cNvPr id="11" name="TextBox 10">
            <a:extLst>
              <a:ext uri="{FF2B5EF4-FFF2-40B4-BE49-F238E27FC236}">
                <a16:creationId xmlns:a16="http://schemas.microsoft.com/office/drawing/2014/main" id="{BF9BBAEF-968E-7552-B795-90C59E9FBA3F}"/>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95EB344E-BCA8-D740-969A-F5119E041D05}"/>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03D34ADD-DD3E-C0AA-42F2-F1AC4A0F9EF2}"/>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8" name="1 CuadroTexto">
            <a:extLst>
              <a:ext uri="{FF2B5EF4-FFF2-40B4-BE49-F238E27FC236}">
                <a16:creationId xmlns:a16="http://schemas.microsoft.com/office/drawing/2014/main" id="{A7C12B84-E134-7A85-23B9-3A98695A3FCA}"/>
              </a:ext>
            </a:extLst>
          </p:cNvPr>
          <p:cNvSpPr txBox="1"/>
          <p:nvPr/>
        </p:nvSpPr>
        <p:spPr>
          <a:xfrm>
            <a:off x="179512" y="14924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1 Reyes 18:39</a:t>
            </a:r>
          </a:p>
        </p:txBody>
      </p:sp>
      <p:sp>
        <p:nvSpPr>
          <p:cNvPr id="12" name="2 CuadroTexto">
            <a:extLst>
              <a:ext uri="{FF2B5EF4-FFF2-40B4-BE49-F238E27FC236}">
                <a16:creationId xmlns:a16="http://schemas.microsoft.com/office/drawing/2014/main" id="{255456BD-6AAA-7772-33E4-3672AABA2B5F}"/>
              </a:ext>
            </a:extLst>
          </p:cNvPr>
          <p:cNvSpPr txBox="1"/>
          <p:nvPr/>
        </p:nvSpPr>
        <p:spPr>
          <a:xfrm>
            <a:off x="-1" y="1976993"/>
            <a:ext cx="4607497"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Viéndolo todo el pueblo, se postraron y dijeron: </a:t>
            </a:r>
            <a:r>
              <a:rPr lang="es-ES" sz="2400" dirty="0">
                <a:solidFill>
                  <a:srgbClr val="00B0F0"/>
                </a:solidFill>
                <a:latin typeface="Calibri"/>
              </a:rPr>
              <a:t>¡Jehová es el Dios, Jehová es el Dios!</a:t>
            </a:r>
          </a:p>
        </p:txBody>
      </p:sp>
      <p:sp>
        <p:nvSpPr>
          <p:cNvPr id="7" name="TextBox 6">
            <a:extLst>
              <a:ext uri="{FF2B5EF4-FFF2-40B4-BE49-F238E27FC236}">
                <a16:creationId xmlns:a16="http://schemas.microsoft.com/office/drawing/2014/main" id="{C08A95DA-BF23-B231-B5DA-E050281A34C6}"/>
              </a:ext>
            </a:extLst>
          </p:cNvPr>
          <p:cNvSpPr txBox="1"/>
          <p:nvPr/>
        </p:nvSpPr>
        <p:spPr>
          <a:xfrm>
            <a:off x="4587020" y="25051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realidad: </a:t>
            </a:r>
            <a:r>
              <a:rPr lang="es-ES" sz="1900" b="1" dirty="0" err="1">
                <a:solidFill>
                  <a:prstClr val="black"/>
                </a:solidFill>
                <a:latin typeface="Calibri" panose="020F0502020204030204" pitchFamily="34" charset="0"/>
                <a:cs typeface="Calibri" panose="020F0502020204030204" pitchFamily="34" charset="0"/>
              </a:rPr>
              <a:t>Elias</a:t>
            </a:r>
            <a:r>
              <a:rPr lang="es-ES" sz="1900" b="1" dirty="0">
                <a:solidFill>
                  <a:prstClr val="black"/>
                </a:solidFill>
                <a:latin typeface="Calibri" panose="020F0502020204030204" pitchFamily="34" charset="0"/>
                <a:cs typeface="Calibri" panose="020F0502020204030204" pitchFamily="34" charset="0"/>
              </a:rPr>
              <a:t> estaba enfrentando una apostasía nacional </a:t>
            </a:r>
          </a:p>
        </p:txBody>
      </p:sp>
      <p:sp>
        <p:nvSpPr>
          <p:cNvPr id="10" name="TextBox 9">
            <a:extLst>
              <a:ext uri="{FF2B5EF4-FFF2-40B4-BE49-F238E27FC236}">
                <a16:creationId xmlns:a16="http://schemas.microsoft.com/office/drawing/2014/main" id="{B436F378-782A-0CEA-757D-35D8D51A1448}"/>
              </a:ext>
            </a:extLst>
          </p:cNvPr>
          <p:cNvSpPr txBox="1"/>
          <p:nvPr/>
        </p:nvSpPr>
        <p:spPr>
          <a:xfrm>
            <a:off x="4587020" y="3088267"/>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problema: La inestabilidad espiritual, adorar a dioses falsos o adorar al Señor </a:t>
            </a:r>
          </a:p>
        </p:txBody>
      </p:sp>
      <p:sp>
        <p:nvSpPr>
          <p:cNvPr id="14" name="TextBox 13">
            <a:extLst>
              <a:ext uri="{FF2B5EF4-FFF2-40B4-BE49-F238E27FC236}">
                <a16:creationId xmlns:a16="http://schemas.microsoft.com/office/drawing/2014/main" id="{5FAECB32-C50A-36C6-B5DE-FE1E8A66A700}"/>
              </a:ext>
            </a:extLst>
          </p:cNvPr>
          <p:cNvSpPr txBox="1"/>
          <p:nvPr/>
        </p:nvSpPr>
        <p:spPr>
          <a:xfrm>
            <a:off x="4572000" y="3671375"/>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pedido: Necesitan hacer una decisión, o siguen a Dios o siguen a sus dioses falsos</a:t>
            </a:r>
          </a:p>
        </p:txBody>
      </p:sp>
      <p:sp>
        <p:nvSpPr>
          <p:cNvPr id="6" name="TextBox 5">
            <a:extLst>
              <a:ext uri="{FF2B5EF4-FFF2-40B4-BE49-F238E27FC236}">
                <a16:creationId xmlns:a16="http://schemas.microsoft.com/office/drawing/2014/main" id="{03FECE9A-10DC-101E-EBB3-676C57220B86}"/>
              </a:ext>
            </a:extLst>
          </p:cNvPr>
          <p:cNvSpPr txBox="1"/>
          <p:nvPr/>
        </p:nvSpPr>
        <p:spPr>
          <a:xfrm>
            <a:off x="4572000" y="425448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pregunta: ¿Quién es el Dios vivo que responde nuestras oraciones?</a:t>
            </a:r>
          </a:p>
        </p:txBody>
      </p:sp>
      <p:sp>
        <p:nvSpPr>
          <p:cNvPr id="13" name="TextBox 12">
            <a:extLst>
              <a:ext uri="{FF2B5EF4-FFF2-40B4-BE49-F238E27FC236}">
                <a16:creationId xmlns:a16="http://schemas.microsoft.com/office/drawing/2014/main" id="{3213E536-8213-6B81-26FC-B84B91906CE0}"/>
              </a:ext>
            </a:extLst>
          </p:cNvPr>
          <p:cNvSpPr txBox="1"/>
          <p:nvPr/>
        </p:nvSpPr>
        <p:spPr>
          <a:xfrm>
            <a:off x="4587385" y="486950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¡Jehová es el Dios, Jehová es el Dios!</a:t>
            </a:r>
          </a:p>
        </p:txBody>
      </p:sp>
      <p:sp>
        <p:nvSpPr>
          <p:cNvPr id="19" name="2 CuadroTexto">
            <a:extLst>
              <a:ext uri="{FF2B5EF4-FFF2-40B4-BE49-F238E27FC236}">
                <a16:creationId xmlns:a16="http://schemas.microsoft.com/office/drawing/2014/main" id="{447A9AB5-90D5-8593-A679-B33821117AAF}"/>
              </a:ext>
            </a:extLst>
          </p:cNvPr>
          <p:cNvSpPr txBox="1"/>
          <p:nvPr/>
        </p:nvSpPr>
        <p:spPr>
          <a:xfrm>
            <a:off x="35496" y="2993645"/>
            <a:ext cx="4614003" cy="3635867"/>
          </a:xfrm>
          <a:prstGeom prst="rect">
            <a:avLst/>
          </a:prstGeom>
          <a:solidFill>
            <a:schemeClr val="bg1">
              <a:lumMod val="50000"/>
            </a:schemeClr>
          </a:solidFill>
          <a:ln>
            <a:solidFill>
              <a:schemeClr val="tx1"/>
            </a:solidFill>
          </a:ln>
        </p:spPr>
        <p:txBody>
          <a:bodyPr wrap="square" rtlCol="0">
            <a:spAutoFit/>
          </a:bodyPr>
          <a:lstStyle/>
          <a:p>
            <a:pPr algn="ctr" fontAlgn="auto">
              <a:lnSpc>
                <a:spcPts val="2300"/>
              </a:lnSpc>
              <a:spcBef>
                <a:spcPts val="0"/>
              </a:spcBef>
              <a:spcAft>
                <a:spcPts val="0"/>
              </a:spcAft>
            </a:pPr>
            <a:r>
              <a:rPr lang="es-ES" sz="2300" dirty="0">
                <a:latin typeface="Calibri"/>
              </a:rPr>
              <a:t>«La mayor y más urgente de todas nuestras necesidades es la de un reavivamiento de la verdadera piedad en nuestro medio. Procurarlo debiera ser nuestra primera obra. Debe haber esfuerzos fervientes para obtener las bendiciones del Señor, no porque Dios no esté dispuesto a conferirnos sus bendiciones, sino porque no estamos preparados para recibirlas» (Elena de White, Mensajes selectos, t. 1, p. 147).</a:t>
            </a:r>
          </a:p>
        </p:txBody>
      </p:sp>
    </p:spTree>
    <p:extLst>
      <p:ext uri="{BB962C8B-B14F-4D97-AF65-F5344CB8AC3E}">
        <p14:creationId xmlns:p14="http://schemas.microsoft.com/office/powerpoint/2010/main" val="2526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078AE-5B96-AC83-B49D-B9C11218DE4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8E1E48BF-62AB-EBCB-1E7F-30D542A66D7A}"/>
              </a:ext>
            </a:extLst>
          </p:cNvPr>
          <p:cNvSpPr txBox="1"/>
          <p:nvPr/>
        </p:nvSpPr>
        <p:spPr>
          <a:xfrm>
            <a:off x="5710698" y="4485713"/>
            <a:ext cx="30146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6:1</a:t>
            </a:r>
          </a:p>
        </p:txBody>
      </p:sp>
      <p:sp>
        <p:nvSpPr>
          <p:cNvPr id="5" name="2 CuadroTexto">
            <a:extLst>
              <a:ext uri="{FF2B5EF4-FFF2-40B4-BE49-F238E27FC236}">
                <a16:creationId xmlns:a16="http://schemas.microsoft.com/office/drawing/2014/main" id="{1C446EBB-CE50-E203-3A60-0A5BF208F97E}"/>
              </a:ext>
            </a:extLst>
          </p:cNvPr>
          <p:cNvSpPr txBox="1"/>
          <p:nvPr/>
        </p:nvSpPr>
        <p:spPr>
          <a:xfrm>
            <a:off x="5292080" y="5033765"/>
            <a:ext cx="3851920"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En el año que murió el rey Uzías vi yo al Señor sentado sobre un trono alto y sublime, y sus faldas llenaban el templo. </a:t>
            </a:r>
          </a:p>
        </p:txBody>
      </p:sp>
      <p:sp>
        <p:nvSpPr>
          <p:cNvPr id="11" name="TextBox 10">
            <a:extLst>
              <a:ext uri="{FF2B5EF4-FFF2-40B4-BE49-F238E27FC236}">
                <a16:creationId xmlns:a16="http://schemas.microsoft.com/office/drawing/2014/main" id="{EEDE2F79-3D26-6484-F844-50CAF582ED05}"/>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AD05CA12-200C-0560-0BE6-94F7D8AFF238}"/>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4D63983F-708F-7296-19C1-ABB23A2AA525}"/>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6E003DBE-A2AF-26AE-967A-48859ED4E0B9}"/>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Tree>
    <p:extLst>
      <p:ext uri="{BB962C8B-B14F-4D97-AF65-F5344CB8AC3E}">
        <p14:creationId xmlns:p14="http://schemas.microsoft.com/office/powerpoint/2010/main" val="37113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8EF40-B59E-3659-469F-510146615232}"/>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03F4575-0C73-857E-CA74-E65F83BBB771}"/>
              </a:ext>
            </a:extLst>
          </p:cNvPr>
          <p:cNvSpPr txBox="1"/>
          <p:nvPr/>
        </p:nvSpPr>
        <p:spPr>
          <a:xfrm>
            <a:off x="5710698" y="4485713"/>
            <a:ext cx="30146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6:1</a:t>
            </a:r>
          </a:p>
        </p:txBody>
      </p:sp>
      <p:sp>
        <p:nvSpPr>
          <p:cNvPr id="5" name="2 CuadroTexto">
            <a:extLst>
              <a:ext uri="{FF2B5EF4-FFF2-40B4-BE49-F238E27FC236}">
                <a16:creationId xmlns:a16="http://schemas.microsoft.com/office/drawing/2014/main" id="{9464DC5C-73CC-8D78-AE05-96092473A704}"/>
              </a:ext>
            </a:extLst>
          </p:cNvPr>
          <p:cNvSpPr txBox="1"/>
          <p:nvPr/>
        </p:nvSpPr>
        <p:spPr>
          <a:xfrm>
            <a:off x="5292080" y="5033765"/>
            <a:ext cx="3851920"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 el año que murió el rey Uzías </a:t>
            </a:r>
            <a:r>
              <a:rPr lang="es-ES" sz="2400" u="sng" dirty="0">
                <a:solidFill>
                  <a:srgbClr val="FFFF00"/>
                </a:solidFill>
                <a:latin typeface="Calibri"/>
              </a:rPr>
              <a:t>vi yo al Señor</a:t>
            </a:r>
            <a:r>
              <a:rPr lang="es-ES" sz="2400" dirty="0">
                <a:solidFill>
                  <a:srgbClr val="FFFF00"/>
                </a:solidFill>
                <a:latin typeface="Calibri"/>
              </a:rPr>
              <a:t> sentado sobre un trono alto y sublime, y sus faldas llenaban el templo. </a:t>
            </a:r>
          </a:p>
        </p:txBody>
      </p:sp>
      <p:sp>
        <p:nvSpPr>
          <p:cNvPr id="11" name="TextBox 10">
            <a:extLst>
              <a:ext uri="{FF2B5EF4-FFF2-40B4-BE49-F238E27FC236}">
                <a16:creationId xmlns:a16="http://schemas.microsoft.com/office/drawing/2014/main" id="{2CED59E3-F3D6-CBA1-D797-D8C47962B2B9}"/>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FE4D722F-81FD-0FBE-1A51-FA7F05F97513}"/>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2981608B-43EE-9B93-AB36-71FDB268CCC2}"/>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1FE02CBF-3F04-77B3-5E6B-41AAE2F808CB}"/>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CC5C97BC-8BFD-3B2F-B715-9EF004C9B10E}"/>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D043245D-ED4E-C349-B458-36EA5C68FF11}"/>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6:3</a:t>
            </a:r>
          </a:p>
        </p:txBody>
      </p:sp>
      <p:sp>
        <p:nvSpPr>
          <p:cNvPr id="7" name="2 CuadroTexto">
            <a:extLst>
              <a:ext uri="{FF2B5EF4-FFF2-40B4-BE49-F238E27FC236}">
                <a16:creationId xmlns:a16="http://schemas.microsoft.com/office/drawing/2014/main" id="{E303E314-46B8-7C0D-B421-ADCEEB5FE63F}"/>
              </a:ext>
            </a:extLst>
          </p:cNvPr>
          <p:cNvSpPr txBox="1"/>
          <p:nvPr/>
        </p:nvSpPr>
        <p:spPr>
          <a:xfrm>
            <a:off x="0" y="517088"/>
            <a:ext cx="912041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el uno al otro daba voces, diciendo: Santo, santo, santo, Jehová de los ejércitos; toda la tierra está llena de su gloria. </a:t>
            </a:r>
          </a:p>
        </p:txBody>
      </p:sp>
      <p:sp>
        <p:nvSpPr>
          <p:cNvPr id="8" name="TextBox 7">
            <a:extLst>
              <a:ext uri="{FF2B5EF4-FFF2-40B4-BE49-F238E27FC236}">
                <a16:creationId xmlns:a16="http://schemas.microsoft.com/office/drawing/2014/main" id="{ED012A57-1420-C551-D8EE-F263B4BBA8A2}"/>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Tree>
    <p:extLst>
      <p:ext uri="{BB962C8B-B14F-4D97-AF65-F5344CB8AC3E}">
        <p14:creationId xmlns:p14="http://schemas.microsoft.com/office/powerpoint/2010/main" val="264026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1161B-EE4E-BAEF-8665-5CBD893E3263}"/>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0BB6272-BF4E-D0CB-DAA2-A83C9171B25E}"/>
              </a:ext>
            </a:extLst>
          </p:cNvPr>
          <p:cNvSpPr txBox="1"/>
          <p:nvPr/>
        </p:nvSpPr>
        <p:spPr>
          <a:xfrm>
            <a:off x="5710698" y="4485713"/>
            <a:ext cx="30146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6:1</a:t>
            </a:r>
          </a:p>
        </p:txBody>
      </p:sp>
      <p:sp>
        <p:nvSpPr>
          <p:cNvPr id="5" name="2 CuadroTexto">
            <a:extLst>
              <a:ext uri="{FF2B5EF4-FFF2-40B4-BE49-F238E27FC236}">
                <a16:creationId xmlns:a16="http://schemas.microsoft.com/office/drawing/2014/main" id="{A39045B1-EC82-076F-5495-4E7F1BCE3FE0}"/>
              </a:ext>
            </a:extLst>
          </p:cNvPr>
          <p:cNvSpPr txBox="1"/>
          <p:nvPr/>
        </p:nvSpPr>
        <p:spPr>
          <a:xfrm>
            <a:off x="5292080" y="5033765"/>
            <a:ext cx="3851920"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 el año que murió el rey Uzías </a:t>
            </a:r>
            <a:r>
              <a:rPr lang="es-ES" sz="2400" u="sng" dirty="0">
                <a:solidFill>
                  <a:srgbClr val="FFFF00"/>
                </a:solidFill>
                <a:latin typeface="Calibri"/>
              </a:rPr>
              <a:t>vi yo al Señor</a:t>
            </a:r>
            <a:r>
              <a:rPr lang="es-ES" sz="2400" dirty="0">
                <a:solidFill>
                  <a:srgbClr val="FFFF00"/>
                </a:solidFill>
                <a:latin typeface="Calibri"/>
              </a:rPr>
              <a:t> sentado sobre un trono alto y sublime, y sus faldas llenaban el templo. </a:t>
            </a:r>
          </a:p>
        </p:txBody>
      </p:sp>
      <p:sp>
        <p:nvSpPr>
          <p:cNvPr id="11" name="TextBox 10">
            <a:extLst>
              <a:ext uri="{FF2B5EF4-FFF2-40B4-BE49-F238E27FC236}">
                <a16:creationId xmlns:a16="http://schemas.microsoft.com/office/drawing/2014/main" id="{1D9DD35B-8F9E-914F-BBA3-EE74AC9EACC6}"/>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C1814BF-56C6-31F2-6C24-0860AB537B70}"/>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10F22F45-861F-9062-F8E8-7F48E2B696D2}"/>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6E2C8376-9653-BC14-1905-2EEBBDC2080B}"/>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2FE01ADD-381A-C560-298E-DF885E63EF15}"/>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90A93357-C928-7081-8FBC-A0176550F10F}"/>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6:3</a:t>
            </a:r>
          </a:p>
        </p:txBody>
      </p:sp>
      <p:sp>
        <p:nvSpPr>
          <p:cNvPr id="7" name="2 CuadroTexto">
            <a:extLst>
              <a:ext uri="{FF2B5EF4-FFF2-40B4-BE49-F238E27FC236}">
                <a16:creationId xmlns:a16="http://schemas.microsoft.com/office/drawing/2014/main" id="{AC4D7D4D-3E6F-4FEA-9342-B57CA0558651}"/>
              </a:ext>
            </a:extLst>
          </p:cNvPr>
          <p:cNvSpPr txBox="1"/>
          <p:nvPr/>
        </p:nvSpPr>
        <p:spPr>
          <a:xfrm>
            <a:off x="0" y="517088"/>
            <a:ext cx="912041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el uno al otro daba voces, diciendo: </a:t>
            </a:r>
            <a:r>
              <a:rPr lang="es-ES" sz="2400" dirty="0">
                <a:solidFill>
                  <a:srgbClr val="FFFF00"/>
                </a:solidFill>
                <a:latin typeface="Calibri"/>
              </a:rPr>
              <a:t>Santo, santo, santo, Jehová de los ejércitos; toda la tierra está llena de su gloria. </a:t>
            </a:r>
          </a:p>
        </p:txBody>
      </p:sp>
      <p:sp>
        <p:nvSpPr>
          <p:cNvPr id="8" name="TextBox 7">
            <a:extLst>
              <a:ext uri="{FF2B5EF4-FFF2-40B4-BE49-F238E27FC236}">
                <a16:creationId xmlns:a16="http://schemas.microsoft.com/office/drawing/2014/main" id="{B5C9B6EC-A637-F3DF-C1AB-279D51F29A76}"/>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6297B63C-AE48-5AF9-2EB0-A3CF9C8581BA}"/>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4" name="1 CuadroTexto">
            <a:extLst>
              <a:ext uri="{FF2B5EF4-FFF2-40B4-BE49-F238E27FC236}">
                <a16:creationId xmlns:a16="http://schemas.microsoft.com/office/drawing/2014/main" id="{41DCB753-5E20-E1B4-7759-2C51DAA73704}"/>
              </a:ext>
            </a:extLst>
          </p:cNvPr>
          <p:cNvSpPr txBox="1"/>
          <p:nvPr/>
        </p:nvSpPr>
        <p:spPr>
          <a:xfrm>
            <a:off x="179512" y="1105580"/>
            <a:ext cx="4248472"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 Isaías 6:5-8</a:t>
            </a:r>
          </a:p>
        </p:txBody>
      </p:sp>
      <p:sp>
        <p:nvSpPr>
          <p:cNvPr id="16" name="2 CuadroTexto">
            <a:extLst>
              <a:ext uri="{FF2B5EF4-FFF2-40B4-BE49-F238E27FC236}">
                <a16:creationId xmlns:a16="http://schemas.microsoft.com/office/drawing/2014/main" id="{041AE1DE-98F9-1480-5F5A-D4D37B0C0527}"/>
              </a:ext>
            </a:extLst>
          </p:cNvPr>
          <p:cNvSpPr txBox="1"/>
          <p:nvPr/>
        </p:nvSpPr>
        <p:spPr>
          <a:xfrm>
            <a:off x="35496" y="1556792"/>
            <a:ext cx="4548415" cy="5328831"/>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Entonces dije: ¡Ay de mí! que soy muerto; porque siendo hombre inmundo de labios, y habitando en medio de pueblo que tiene labios inmundos, han visto mis ojos al Rey, Jehová de los ejércitos. Y voló hacia mí uno de los serafines, teniendo en su mano un carbón encendido, tomado del altar con unas tenazas; y tocando con él sobre mi boca, dijo: He aquí que esto tocó tus labios, y es quitada tu culpa, y limpio tu pecado. Después oí la voz del Señor, que decía: ¿A quién enviaré, y quién irá por nosotros? Entonces respondí yo: Heme aquí, envíame a mí. </a:t>
            </a:r>
          </a:p>
        </p:txBody>
      </p:sp>
    </p:spTree>
    <p:extLst>
      <p:ext uri="{BB962C8B-B14F-4D97-AF65-F5344CB8AC3E}">
        <p14:creationId xmlns:p14="http://schemas.microsoft.com/office/powerpoint/2010/main" val="368765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0D641-58AA-C5D5-A43E-43DCE0D843DD}"/>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60A02AD2-4170-FD71-4C56-35F6967D9922}"/>
              </a:ext>
            </a:extLst>
          </p:cNvPr>
          <p:cNvSpPr txBox="1"/>
          <p:nvPr/>
        </p:nvSpPr>
        <p:spPr>
          <a:xfrm>
            <a:off x="5710698" y="4485713"/>
            <a:ext cx="30146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6:1</a:t>
            </a:r>
          </a:p>
        </p:txBody>
      </p:sp>
      <p:sp>
        <p:nvSpPr>
          <p:cNvPr id="5" name="2 CuadroTexto">
            <a:extLst>
              <a:ext uri="{FF2B5EF4-FFF2-40B4-BE49-F238E27FC236}">
                <a16:creationId xmlns:a16="http://schemas.microsoft.com/office/drawing/2014/main" id="{392FE062-3DCE-BE7E-CE41-EC4FBA936C75}"/>
              </a:ext>
            </a:extLst>
          </p:cNvPr>
          <p:cNvSpPr txBox="1"/>
          <p:nvPr/>
        </p:nvSpPr>
        <p:spPr>
          <a:xfrm>
            <a:off x="5292080" y="5033765"/>
            <a:ext cx="3851920"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 el año que murió el rey Uzías </a:t>
            </a:r>
            <a:r>
              <a:rPr lang="es-ES" sz="2400" u="sng" dirty="0">
                <a:solidFill>
                  <a:srgbClr val="FFFF00"/>
                </a:solidFill>
                <a:latin typeface="Calibri"/>
              </a:rPr>
              <a:t>vi yo al Señor</a:t>
            </a:r>
            <a:r>
              <a:rPr lang="es-ES" sz="2400" dirty="0">
                <a:solidFill>
                  <a:srgbClr val="FFFF00"/>
                </a:solidFill>
                <a:latin typeface="Calibri"/>
              </a:rPr>
              <a:t> sentado sobre un trono alto y sublime, y sus faldas llenaban el templo. </a:t>
            </a:r>
          </a:p>
        </p:txBody>
      </p:sp>
      <p:sp>
        <p:nvSpPr>
          <p:cNvPr id="11" name="TextBox 10">
            <a:extLst>
              <a:ext uri="{FF2B5EF4-FFF2-40B4-BE49-F238E27FC236}">
                <a16:creationId xmlns:a16="http://schemas.microsoft.com/office/drawing/2014/main" id="{2656879C-A292-24C0-CC12-86721E87C7BB}"/>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BFAF2302-B2D1-9597-2921-7F2CF172D215}"/>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A1BD25D7-EBD7-5C68-A556-E4836B04AC60}"/>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DB141880-1304-B978-1149-1507BFAC517E}"/>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C31F0880-D891-2071-6788-3A0A6C00FB87}"/>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882ECA41-F8A3-2488-65AE-83D27F98A248}"/>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6:3</a:t>
            </a:r>
          </a:p>
        </p:txBody>
      </p:sp>
      <p:sp>
        <p:nvSpPr>
          <p:cNvPr id="7" name="2 CuadroTexto">
            <a:extLst>
              <a:ext uri="{FF2B5EF4-FFF2-40B4-BE49-F238E27FC236}">
                <a16:creationId xmlns:a16="http://schemas.microsoft.com/office/drawing/2014/main" id="{115521F7-0270-6BFD-A68E-CB6FA6277E0D}"/>
              </a:ext>
            </a:extLst>
          </p:cNvPr>
          <p:cNvSpPr txBox="1"/>
          <p:nvPr/>
        </p:nvSpPr>
        <p:spPr>
          <a:xfrm>
            <a:off x="0" y="517088"/>
            <a:ext cx="912041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el uno al otro daba voces, diciendo: </a:t>
            </a:r>
            <a:r>
              <a:rPr lang="es-ES" sz="2400" dirty="0">
                <a:solidFill>
                  <a:srgbClr val="FFFF00"/>
                </a:solidFill>
                <a:latin typeface="Calibri"/>
              </a:rPr>
              <a:t>Santo, santo, santo, Jehová de los ejércitos; toda la tierra está llena de su gloria. </a:t>
            </a:r>
          </a:p>
        </p:txBody>
      </p:sp>
      <p:sp>
        <p:nvSpPr>
          <p:cNvPr id="8" name="TextBox 7">
            <a:extLst>
              <a:ext uri="{FF2B5EF4-FFF2-40B4-BE49-F238E27FC236}">
                <a16:creationId xmlns:a16="http://schemas.microsoft.com/office/drawing/2014/main" id="{B226856D-9AE2-687C-BE53-CDC182667641}"/>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99503E79-7A2E-4E12-5949-290D5316CD9A}"/>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E28065FC-979B-5DC4-423E-97C7DED049E7}"/>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4" name="1 CuadroTexto">
            <a:extLst>
              <a:ext uri="{FF2B5EF4-FFF2-40B4-BE49-F238E27FC236}">
                <a16:creationId xmlns:a16="http://schemas.microsoft.com/office/drawing/2014/main" id="{FD1856BC-D8AC-022D-58CC-5A949532C036}"/>
              </a:ext>
            </a:extLst>
          </p:cNvPr>
          <p:cNvSpPr txBox="1"/>
          <p:nvPr/>
        </p:nvSpPr>
        <p:spPr>
          <a:xfrm>
            <a:off x="179512" y="1105580"/>
            <a:ext cx="4248472"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 Isaías 6:5-8</a:t>
            </a:r>
          </a:p>
        </p:txBody>
      </p:sp>
      <p:sp>
        <p:nvSpPr>
          <p:cNvPr id="16" name="2 CuadroTexto">
            <a:extLst>
              <a:ext uri="{FF2B5EF4-FFF2-40B4-BE49-F238E27FC236}">
                <a16:creationId xmlns:a16="http://schemas.microsoft.com/office/drawing/2014/main" id="{896F369C-8B5A-9C17-E59F-9103509A5E26}"/>
              </a:ext>
            </a:extLst>
          </p:cNvPr>
          <p:cNvSpPr txBox="1"/>
          <p:nvPr/>
        </p:nvSpPr>
        <p:spPr>
          <a:xfrm>
            <a:off x="35496" y="1556792"/>
            <a:ext cx="4548415" cy="5328831"/>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dije: ¡Ay de mí! que soy muerto; porque siendo hombre inmundo de labios, y habitando en medio de pueblo que tiene labios inmundos, han visto mis ojos al Rey, Jehová de los ejércitos.</a:t>
            </a:r>
            <a:r>
              <a:rPr lang="es-ES" sz="2400" dirty="0">
                <a:latin typeface="Calibri"/>
              </a:rPr>
              <a:t> Y voló hacia mí uno de los serafines, teniendo en su mano un carbón encendido, tomado del altar con unas tenazas; y tocando con él sobre mi boca, dijo: He aquí que esto tocó tus labios, y es quitada tu culpa, y limpio tu pecado. Después oí la voz del Señor, que decía: ¿A quién enviaré, y quién irá por nosotros? Entonces respondí yo: Heme aquí, envíame a mí. </a:t>
            </a:r>
          </a:p>
        </p:txBody>
      </p:sp>
    </p:spTree>
    <p:extLst>
      <p:ext uri="{BB962C8B-B14F-4D97-AF65-F5344CB8AC3E}">
        <p14:creationId xmlns:p14="http://schemas.microsoft.com/office/powerpoint/2010/main" val="90177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28D1-D53C-209B-ACA4-6581C114A9DC}"/>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9512D31E-5AD4-A16D-1C81-7805482DCE17}"/>
              </a:ext>
            </a:extLst>
          </p:cNvPr>
          <p:cNvSpPr txBox="1"/>
          <p:nvPr/>
        </p:nvSpPr>
        <p:spPr>
          <a:xfrm>
            <a:off x="5710698" y="4485713"/>
            <a:ext cx="30146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6:1</a:t>
            </a:r>
          </a:p>
        </p:txBody>
      </p:sp>
      <p:sp>
        <p:nvSpPr>
          <p:cNvPr id="5" name="2 CuadroTexto">
            <a:extLst>
              <a:ext uri="{FF2B5EF4-FFF2-40B4-BE49-F238E27FC236}">
                <a16:creationId xmlns:a16="http://schemas.microsoft.com/office/drawing/2014/main" id="{B2825E6D-5532-8E66-3BEB-836A05A83BE5}"/>
              </a:ext>
            </a:extLst>
          </p:cNvPr>
          <p:cNvSpPr txBox="1"/>
          <p:nvPr/>
        </p:nvSpPr>
        <p:spPr>
          <a:xfrm>
            <a:off x="5292080" y="5033765"/>
            <a:ext cx="3851920"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 el año que murió el rey Uzías </a:t>
            </a:r>
            <a:r>
              <a:rPr lang="es-ES" sz="2400" u="sng" dirty="0">
                <a:solidFill>
                  <a:srgbClr val="FFFF00"/>
                </a:solidFill>
                <a:latin typeface="Calibri"/>
              </a:rPr>
              <a:t>vi yo al Señor</a:t>
            </a:r>
            <a:r>
              <a:rPr lang="es-ES" sz="2400" dirty="0">
                <a:solidFill>
                  <a:srgbClr val="FFFF00"/>
                </a:solidFill>
                <a:latin typeface="Calibri"/>
              </a:rPr>
              <a:t> sentado sobre un trono alto y sublime, y sus faldas llenaban el templo. </a:t>
            </a:r>
          </a:p>
        </p:txBody>
      </p:sp>
      <p:sp>
        <p:nvSpPr>
          <p:cNvPr id="11" name="TextBox 10">
            <a:extLst>
              <a:ext uri="{FF2B5EF4-FFF2-40B4-BE49-F238E27FC236}">
                <a16:creationId xmlns:a16="http://schemas.microsoft.com/office/drawing/2014/main" id="{501A1EFF-619A-F7EA-0F29-FAA3FF201808}"/>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DEF18FD5-B32E-148F-AA3E-B2A90FF586AB}"/>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7004F6C2-5ED4-5744-B143-E2F4A66618BC}"/>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A6C6ED4A-7A70-A238-7B4C-3A643B28A72C}"/>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E01477FC-ECFC-4D96-44CA-DD053C300D0C}"/>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C39CAC7F-7845-ED68-8926-5ECDBD5E603A}"/>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6:3</a:t>
            </a:r>
          </a:p>
        </p:txBody>
      </p:sp>
      <p:sp>
        <p:nvSpPr>
          <p:cNvPr id="7" name="2 CuadroTexto">
            <a:extLst>
              <a:ext uri="{FF2B5EF4-FFF2-40B4-BE49-F238E27FC236}">
                <a16:creationId xmlns:a16="http://schemas.microsoft.com/office/drawing/2014/main" id="{179EC025-449D-4C52-B3C8-D564CDDB1CD2}"/>
              </a:ext>
            </a:extLst>
          </p:cNvPr>
          <p:cNvSpPr txBox="1"/>
          <p:nvPr/>
        </p:nvSpPr>
        <p:spPr>
          <a:xfrm>
            <a:off x="0" y="517088"/>
            <a:ext cx="912041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el uno al otro daba voces, diciendo: </a:t>
            </a:r>
            <a:r>
              <a:rPr lang="es-ES" sz="2400" dirty="0">
                <a:solidFill>
                  <a:srgbClr val="FFFF00"/>
                </a:solidFill>
                <a:latin typeface="Calibri"/>
              </a:rPr>
              <a:t>Santo, santo, santo, Jehová de los ejércitos; toda la tierra está llena de su gloria. </a:t>
            </a:r>
          </a:p>
        </p:txBody>
      </p:sp>
      <p:sp>
        <p:nvSpPr>
          <p:cNvPr id="8" name="TextBox 7">
            <a:extLst>
              <a:ext uri="{FF2B5EF4-FFF2-40B4-BE49-F238E27FC236}">
                <a16:creationId xmlns:a16="http://schemas.microsoft.com/office/drawing/2014/main" id="{6857D496-9BB4-5B14-8174-67F0A68E3A5C}"/>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0172005B-97C7-094F-3AE0-E4ED6E8349D0}"/>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D2E923FE-73EB-2024-A7C6-CEBD6910133D}"/>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4" name="1 CuadroTexto">
            <a:extLst>
              <a:ext uri="{FF2B5EF4-FFF2-40B4-BE49-F238E27FC236}">
                <a16:creationId xmlns:a16="http://schemas.microsoft.com/office/drawing/2014/main" id="{C0C3760C-DE61-EB96-28D2-C568FC71C309}"/>
              </a:ext>
            </a:extLst>
          </p:cNvPr>
          <p:cNvSpPr txBox="1"/>
          <p:nvPr/>
        </p:nvSpPr>
        <p:spPr>
          <a:xfrm>
            <a:off x="179512" y="1105580"/>
            <a:ext cx="4248472"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 Isaías 6:5-8</a:t>
            </a:r>
          </a:p>
        </p:txBody>
      </p:sp>
      <p:sp>
        <p:nvSpPr>
          <p:cNvPr id="16" name="2 CuadroTexto">
            <a:extLst>
              <a:ext uri="{FF2B5EF4-FFF2-40B4-BE49-F238E27FC236}">
                <a16:creationId xmlns:a16="http://schemas.microsoft.com/office/drawing/2014/main" id="{35F829F3-12B4-CEEA-DF81-2F68D400691D}"/>
              </a:ext>
            </a:extLst>
          </p:cNvPr>
          <p:cNvSpPr txBox="1"/>
          <p:nvPr/>
        </p:nvSpPr>
        <p:spPr>
          <a:xfrm>
            <a:off x="35496" y="1556792"/>
            <a:ext cx="4548415" cy="5328831"/>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dije: ¡Ay de mí! que soy muerto; porque siendo hombre inmundo de labios, y habitando en medio de pueblo que tiene labios inmundos, han visto mis ojos al Rey, Jehová de los ejércitos.</a:t>
            </a:r>
            <a:r>
              <a:rPr lang="es-ES" sz="2400" dirty="0">
                <a:latin typeface="Calibri"/>
              </a:rPr>
              <a:t> </a:t>
            </a:r>
            <a:r>
              <a:rPr lang="es-ES" sz="2400" dirty="0">
                <a:solidFill>
                  <a:srgbClr val="00B0F0"/>
                </a:solidFill>
                <a:latin typeface="Calibri"/>
              </a:rPr>
              <a:t>Y voló hacia mí uno de los serafines, teniendo en su mano un carbón encendido, tomado del altar con unas tenazas; y tocando con él sobre mi boca, dijo: </a:t>
            </a:r>
            <a:r>
              <a:rPr lang="es-ES" sz="2400" u="sng" dirty="0">
                <a:solidFill>
                  <a:srgbClr val="00B0F0"/>
                </a:solidFill>
                <a:latin typeface="Calibri"/>
              </a:rPr>
              <a:t>He aquí que esto tocó tus labios, y es quitada tu culpa, y limpio tu pecado</a:t>
            </a:r>
            <a:r>
              <a:rPr lang="es-ES" sz="2400" dirty="0">
                <a:solidFill>
                  <a:srgbClr val="00B0F0"/>
                </a:solidFill>
                <a:latin typeface="Calibri"/>
              </a:rPr>
              <a:t>.</a:t>
            </a:r>
            <a:r>
              <a:rPr lang="es-ES" sz="2400" dirty="0">
                <a:latin typeface="Calibri"/>
              </a:rPr>
              <a:t> Después oí la voz del Señor, que decía: ¿A quién enviaré, y quién irá por nosotros? Entonces respondí yo: Heme aquí, envíame a mí. </a:t>
            </a:r>
          </a:p>
        </p:txBody>
      </p:sp>
      <p:sp>
        <p:nvSpPr>
          <p:cNvPr id="15" name="TextBox 14">
            <a:extLst>
              <a:ext uri="{FF2B5EF4-FFF2-40B4-BE49-F238E27FC236}">
                <a16:creationId xmlns:a16="http://schemas.microsoft.com/office/drawing/2014/main" id="{7B88BE65-7572-42F6-2AE8-66E8D0FDB5E7}"/>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Tree>
    <p:extLst>
      <p:ext uri="{BB962C8B-B14F-4D97-AF65-F5344CB8AC3E}">
        <p14:creationId xmlns:p14="http://schemas.microsoft.com/office/powerpoint/2010/main" val="27122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FC40F-6947-A5B3-9DB1-24F3C7D41DCF}"/>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5F234274-837D-91C3-CD7D-089BFA588532}"/>
              </a:ext>
            </a:extLst>
          </p:cNvPr>
          <p:cNvSpPr txBox="1"/>
          <p:nvPr/>
        </p:nvSpPr>
        <p:spPr>
          <a:xfrm>
            <a:off x="5710698" y="4485713"/>
            <a:ext cx="30146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6:1</a:t>
            </a:r>
          </a:p>
        </p:txBody>
      </p:sp>
      <p:sp>
        <p:nvSpPr>
          <p:cNvPr id="5" name="2 CuadroTexto">
            <a:extLst>
              <a:ext uri="{FF2B5EF4-FFF2-40B4-BE49-F238E27FC236}">
                <a16:creationId xmlns:a16="http://schemas.microsoft.com/office/drawing/2014/main" id="{D5F63A02-5B36-3B0F-958E-C8494EEB56F7}"/>
              </a:ext>
            </a:extLst>
          </p:cNvPr>
          <p:cNvSpPr txBox="1"/>
          <p:nvPr/>
        </p:nvSpPr>
        <p:spPr>
          <a:xfrm>
            <a:off x="5292080" y="5033765"/>
            <a:ext cx="3851920"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 el año que murió el rey Uzías </a:t>
            </a:r>
            <a:r>
              <a:rPr lang="es-ES" sz="2400" u="sng" dirty="0">
                <a:solidFill>
                  <a:srgbClr val="FFFF00"/>
                </a:solidFill>
                <a:latin typeface="Calibri"/>
              </a:rPr>
              <a:t>vi yo al Señor</a:t>
            </a:r>
            <a:r>
              <a:rPr lang="es-ES" sz="2400" dirty="0">
                <a:solidFill>
                  <a:srgbClr val="FFFF00"/>
                </a:solidFill>
                <a:latin typeface="Calibri"/>
              </a:rPr>
              <a:t> sentado sobre un trono alto y sublime, y sus faldas llenaban el templo. </a:t>
            </a:r>
          </a:p>
        </p:txBody>
      </p:sp>
      <p:sp>
        <p:nvSpPr>
          <p:cNvPr id="11" name="TextBox 10">
            <a:extLst>
              <a:ext uri="{FF2B5EF4-FFF2-40B4-BE49-F238E27FC236}">
                <a16:creationId xmlns:a16="http://schemas.microsoft.com/office/drawing/2014/main" id="{1810D15D-D11E-14D5-B9E7-D62EBDF78DCA}"/>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8236AA16-7F64-52D7-827D-8556472B36C5}"/>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601E3A2F-9CFE-F0DF-46B0-E63C25A49812}"/>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2DF12ABF-3877-60E8-E013-7BD8CF7E46AF}"/>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5AA076AE-98FD-87EB-4257-FDC58B1C8413}"/>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BF00B7A0-7309-1D86-E93F-3B96211F71E6}"/>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6:3</a:t>
            </a:r>
          </a:p>
        </p:txBody>
      </p:sp>
      <p:sp>
        <p:nvSpPr>
          <p:cNvPr id="7" name="2 CuadroTexto">
            <a:extLst>
              <a:ext uri="{FF2B5EF4-FFF2-40B4-BE49-F238E27FC236}">
                <a16:creationId xmlns:a16="http://schemas.microsoft.com/office/drawing/2014/main" id="{4B98F876-0A41-3314-BF9A-C7D451118600}"/>
              </a:ext>
            </a:extLst>
          </p:cNvPr>
          <p:cNvSpPr txBox="1"/>
          <p:nvPr/>
        </p:nvSpPr>
        <p:spPr>
          <a:xfrm>
            <a:off x="0" y="517088"/>
            <a:ext cx="912041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el uno al otro daba voces, diciendo: </a:t>
            </a:r>
            <a:r>
              <a:rPr lang="es-ES" sz="2400" dirty="0">
                <a:solidFill>
                  <a:srgbClr val="FFFF00"/>
                </a:solidFill>
                <a:latin typeface="Calibri"/>
              </a:rPr>
              <a:t>Santo, santo, santo, Jehová de los ejércitos; toda la tierra está llena de su gloria. </a:t>
            </a:r>
          </a:p>
        </p:txBody>
      </p:sp>
      <p:sp>
        <p:nvSpPr>
          <p:cNvPr id="8" name="TextBox 7">
            <a:extLst>
              <a:ext uri="{FF2B5EF4-FFF2-40B4-BE49-F238E27FC236}">
                <a16:creationId xmlns:a16="http://schemas.microsoft.com/office/drawing/2014/main" id="{5B417816-2192-00C0-47C9-DC3F4D1E5A26}"/>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0F89E472-772A-3D2C-19F2-675709F63EDE}"/>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921ED432-2794-CF60-0857-65A101D01B98}"/>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4" name="1 CuadroTexto">
            <a:extLst>
              <a:ext uri="{FF2B5EF4-FFF2-40B4-BE49-F238E27FC236}">
                <a16:creationId xmlns:a16="http://schemas.microsoft.com/office/drawing/2014/main" id="{5D540C62-53FA-EF20-85C2-E332A977B03D}"/>
              </a:ext>
            </a:extLst>
          </p:cNvPr>
          <p:cNvSpPr txBox="1"/>
          <p:nvPr/>
        </p:nvSpPr>
        <p:spPr>
          <a:xfrm>
            <a:off x="179512" y="1105580"/>
            <a:ext cx="4248472"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 Isaías 6:5-8</a:t>
            </a:r>
          </a:p>
        </p:txBody>
      </p:sp>
      <p:sp>
        <p:nvSpPr>
          <p:cNvPr id="16" name="2 CuadroTexto">
            <a:extLst>
              <a:ext uri="{FF2B5EF4-FFF2-40B4-BE49-F238E27FC236}">
                <a16:creationId xmlns:a16="http://schemas.microsoft.com/office/drawing/2014/main" id="{3B93A238-82A9-F0A8-ACF1-F0EA7A226DAF}"/>
              </a:ext>
            </a:extLst>
          </p:cNvPr>
          <p:cNvSpPr txBox="1"/>
          <p:nvPr/>
        </p:nvSpPr>
        <p:spPr>
          <a:xfrm>
            <a:off x="35496" y="1556792"/>
            <a:ext cx="4548415" cy="5328831"/>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dije: ¡Ay de mí! que soy muerto; porque siendo hombre inmundo de labios, y habitando en medio de pueblo que tiene labios inmundos, han visto mis ojos al Rey, Jehová de los ejércitos.</a:t>
            </a:r>
            <a:r>
              <a:rPr lang="es-ES" sz="2400" dirty="0">
                <a:latin typeface="Calibri"/>
              </a:rPr>
              <a:t> </a:t>
            </a:r>
            <a:r>
              <a:rPr lang="es-ES" sz="2400" dirty="0">
                <a:solidFill>
                  <a:srgbClr val="00B0F0"/>
                </a:solidFill>
                <a:latin typeface="Calibri"/>
              </a:rPr>
              <a:t>Y voló hacia mí uno de los serafines, teniendo en su mano un carbón encendido, tomado del altar con unas tenazas; y tocando con él sobre mi boca, dijo: </a:t>
            </a:r>
            <a:r>
              <a:rPr lang="es-ES" sz="2400" u="sng" dirty="0">
                <a:solidFill>
                  <a:srgbClr val="00B0F0"/>
                </a:solidFill>
                <a:latin typeface="Calibri"/>
              </a:rPr>
              <a:t>He aquí que esto tocó tus labios, y es quitada tu culpa, y limpio tu pecado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Después oí la voz del Señor, que decía: ¿A quién enviaré, y quién irá por nosotros?</a:t>
            </a:r>
            <a:r>
              <a:rPr lang="es-ES" sz="2400" dirty="0">
                <a:latin typeface="Calibri"/>
              </a:rPr>
              <a:t> Entonces respondí yo: Heme aquí, envíame a mí. </a:t>
            </a:r>
          </a:p>
        </p:txBody>
      </p:sp>
      <p:sp>
        <p:nvSpPr>
          <p:cNvPr id="15" name="TextBox 14">
            <a:extLst>
              <a:ext uri="{FF2B5EF4-FFF2-40B4-BE49-F238E27FC236}">
                <a16:creationId xmlns:a16="http://schemas.microsoft.com/office/drawing/2014/main" id="{F64D11BA-1515-89DB-1D58-3A80C116DABC}"/>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60E482EF-3449-FD2E-1904-8772D1DC0B81}"/>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Tree>
    <p:extLst>
      <p:ext uri="{BB962C8B-B14F-4D97-AF65-F5344CB8AC3E}">
        <p14:creationId xmlns:p14="http://schemas.microsoft.com/office/powerpoint/2010/main" val="333988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A5DA4-F61C-F843-ECC0-3BFC7E72AE8A}"/>
            </a:ext>
          </a:extLst>
        </p:cNvPr>
        <p:cNvGrpSpPr/>
        <p:nvPr/>
      </p:nvGrpSpPr>
      <p:grpSpPr>
        <a:xfrm>
          <a:off x="0" y="0"/>
          <a:ext cx="0" cy="0"/>
          <a:chOff x="0" y="0"/>
          <a:chExt cx="0" cy="0"/>
        </a:xfrm>
      </p:grpSpPr>
      <p:sp>
        <p:nvSpPr>
          <p:cNvPr id="4" name="1 CuadroTexto">
            <a:extLst>
              <a:ext uri="{FF2B5EF4-FFF2-40B4-BE49-F238E27FC236}">
                <a16:creationId xmlns:a16="http://schemas.microsoft.com/office/drawing/2014/main" id="{0B0698C3-BB47-B423-5D26-27C0013B0C92}"/>
              </a:ext>
            </a:extLst>
          </p:cNvPr>
          <p:cNvSpPr txBox="1"/>
          <p:nvPr/>
        </p:nvSpPr>
        <p:spPr>
          <a:xfrm>
            <a:off x="5710698" y="4485713"/>
            <a:ext cx="3014684"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6:1</a:t>
            </a:r>
          </a:p>
        </p:txBody>
      </p:sp>
      <p:sp>
        <p:nvSpPr>
          <p:cNvPr id="5" name="2 CuadroTexto">
            <a:extLst>
              <a:ext uri="{FF2B5EF4-FFF2-40B4-BE49-F238E27FC236}">
                <a16:creationId xmlns:a16="http://schemas.microsoft.com/office/drawing/2014/main" id="{324D5B51-F508-8A6D-6222-916B04DC4135}"/>
              </a:ext>
            </a:extLst>
          </p:cNvPr>
          <p:cNvSpPr txBox="1"/>
          <p:nvPr/>
        </p:nvSpPr>
        <p:spPr>
          <a:xfrm>
            <a:off x="5292080" y="5033765"/>
            <a:ext cx="3851920"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 el año que murió el rey Uzías </a:t>
            </a:r>
            <a:r>
              <a:rPr lang="es-ES" sz="2400" u="sng" dirty="0">
                <a:solidFill>
                  <a:srgbClr val="FFFF00"/>
                </a:solidFill>
                <a:latin typeface="Calibri"/>
              </a:rPr>
              <a:t>vi yo al Señor</a:t>
            </a:r>
            <a:r>
              <a:rPr lang="es-ES" sz="2400" dirty="0">
                <a:solidFill>
                  <a:srgbClr val="FFFF00"/>
                </a:solidFill>
                <a:latin typeface="Calibri"/>
              </a:rPr>
              <a:t> sentado sobre un trono alto y sublime, y sus faldas llenaban el templo. </a:t>
            </a:r>
          </a:p>
        </p:txBody>
      </p:sp>
      <p:sp>
        <p:nvSpPr>
          <p:cNvPr id="11" name="TextBox 10">
            <a:extLst>
              <a:ext uri="{FF2B5EF4-FFF2-40B4-BE49-F238E27FC236}">
                <a16:creationId xmlns:a16="http://schemas.microsoft.com/office/drawing/2014/main" id="{F5BA6E2E-63FD-8DCB-BB0F-0F6FE0C6E77E}"/>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3834A650-9882-EFA0-B6E9-704E7F1E40F0}"/>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E8334DD7-BB9E-761B-5699-34FD6C214014}"/>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D1B72FD5-16ED-84FB-CC93-B1C491D06906}"/>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4844D178-64E3-9957-DE6E-814D4DED0B3A}"/>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FF9D611B-7785-4A10-DD34-815EB3470950}"/>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6:3</a:t>
            </a:r>
          </a:p>
        </p:txBody>
      </p:sp>
      <p:sp>
        <p:nvSpPr>
          <p:cNvPr id="7" name="2 CuadroTexto">
            <a:extLst>
              <a:ext uri="{FF2B5EF4-FFF2-40B4-BE49-F238E27FC236}">
                <a16:creationId xmlns:a16="http://schemas.microsoft.com/office/drawing/2014/main" id="{EEB2985A-527B-F07D-D6E1-A0142C7390FE}"/>
              </a:ext>
            </a:extLst>
          </p:cNvPr>
          <p:cNvSpPr txBox="1"/>
          <p:nvPr/>
        </p:nvSpPr>
        <p:spPr>
          <a:xfrm>
            <a:off x="0" y="517088"/>
            <a:ext cx="9120415" cy="712183"/>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el uno al otro daba voces, diciendo: </a:t>
            </a:r>
            <a:r>
              <a:rPr lang="es-ES" sz="2400" dirty="0">
                <a:solidFill>
                  <a:srgbClr val="FFFF00"/>
                </a:solidFill>
                <a:latin typeface="Calibri"/>
              </a:rPr>
              <a:t>Santo, santo, santo, Jehová de los ejércitos; toda la tierra está llena de su gloria. </a:t>
            </a:r>
          </a:p>
        </p:txBody>
      </p:sp>
      <p:sp>
        <p:nvSpPr>
          <p:cNvPr id="8" name="TextBox 7">
            <a:extLst>
              <a:ext uri="{FF2B5EF4-FFF2-40B4-BE49-F238E27FC236}">
                <a16:creationId xmlns:a16="http://schemas.microsoft.com/office/drawing/2014/main" id="{CCE2AB50-CF9E-EC57-B86A-3D23E5EB0F0D}"/>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1AF8456F-45BB-48F6-BA34-893256D7C931}"/>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252879F9-5DEC-F3EA-E716-53FB63878EF5}"/>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4" name="1 CuadroTexto">
            <a:extLst>
              <a:ext uri="{FF2B5EF4-FFF2-40B4-BE49-F238E27FC236}">
                <a16:creationId xmlns:a16="http://schemas.microsoft.com/office/drawing/2014/main" id="{A10800FD-AE54-6D2E-C0F7-5D643A596410}"/>
              </a:ext>
            </a:extLst>
          </p:cNvPr>
          <p:cNvSpPr txBox="1"/>
          <p:nvPr/>
        </p:nvSpPr>
        <p:spPr>
          <a:xfrm>
            <a:off x="179512" y="1105580"/>
            <a:ext cx="4248472" cy="523220"/>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2800" b="1" dirty="0">
                <a:ln w="11430"/>
                <a:solidFill>
                  <a:prstClr val="white"/>
                </a:solidFill>
                <a:effectLst>
                  <a:outerShdw blurRad="80000" dist="40000" dir="5040000" algn="tl">
                    <a:srgbClr val="000000">
                      <a:alpha val="30000"/>
                    </a:srgbClr>
                  </a:outerShdw>
                </a:effectLst>
                <a:latin typeface="Arial Rounded MT Bold" pitchFamily="34" charset="0"/>
              </a:rPr>
              <a:t> Isaías 6:5-8</a:t>
            </a:r>
          </a:p>
        </p:txBody>
      </p:sp>
      <p:sp>
        <p:nvSpPr>
          <p:cNvPr id="16" name="2 CuadroTexto">
            <a:extLst>
              <a:ext uri="{FF2B5EF4-FFF2-40B4-BE49-F238E27FC236}">
                <a16:creationId xmlns:a16="http://schemas.microsoft.com/office/drawing/2014/main" id="{8E16D1E0-1B67-11B8-C099-2E0C9C514C8C}"/>
              </a:ext>
            </a:extLst>
          </p:cNvPr>
          <p:cNvSpPr txBox="1"/>
          <p:nvPr/>
        </p:nvSpPr>
        <p:spPr>
          <a:xfrm>
            <a:off x="35496" y="1556792"/>
            <a:ext cx="4548415" cy="5328831"/>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Entonces dije: ¡Ay de mí! que soy muerto; porque siendo hombre inmundo de labios, y habitando en medio de pueblo que tiene labios inmundos, han visto mis ojos al Rey, Jehová de los ejércitos.</a:t>
            </a:r>
            <a:r>
              <a:rPr lang="es-ES" sz="2400" dirty="0">
                <a:latin typeface="Calibri"/>
              </a:rPr>
              <a:t> </a:t>
            </a:r>
            <a:r>
              <a:rPr lang="es-ES" sz="2400" dirty="0">
                <a:solidFill>
                  <a:srgbClr val="00B0F0"/>
                </a:solidFill>
                <a:latin typeface="Calibri"/>
              </a:rPr>
              <a:t>Y voló hacia mí uno de los serafines, teniendo en su mano un carbón encendido, tomado del altar con unas tenazas; y tocando con él sobre mi boca, dijo: </a:t>
            </a:r>
            <a:r>
              <a:rPr lang="es-ES" sz="2400" u="sng" dirty="0">
                <a:solidFill>
                  <a:srgbClr val="00B0F0"/>
                </a:solidFill>
                <a:latin typeface="Calibri"/>
              </a:rPr>
              <a:t>He aquí que esto tocó tus labios, y es quitada tu culpa, y limpio tu pecado</a:t>
            </a:r>
            <a:r>
              <a:rPr lang="es-ES" sz="2400" dirty="0">
                <a:solidFill>
                  <a:srgbClr val="00B0F0"/>
                </a:solidFill>
                <a:latin typeface="Calibri"/>
              </a:rPr>
              <a:t>.</a:t>
            </a:r>
            <a:r>
              <a:rPr lang="es-ES" sz="2400" dirty="0">
                <a:latin typeface="Calibri"/>
              </a:rPr>
              <a:t> </a:t>
            </a:r>
            <a:r>
              <a:rPr lang="es-ES" sz="2400" dirty="0">
                <a:solidFill>
                  <a:srgbClr val="FFFF00"/>
                </a:solidFill>
                <a:latin typeface="Calibri"/>
              </a:rPr>
              <a:t>Después oí la voz del Señor, que decía: ¿A quién enviaré, y quién irá por nosotros?</a:t>
            </a:r>
            <a:r>
              <a:rPr lang="es-ES" sz="2400" dirty="0">
                <a:latin typeface="Calibri"/>
              </a:rPr>
              <a:t> </a:t>
            </a:r>
            <a:r>
              <a:rPr lang="es-ES" sz="2400" dirty="0">
                <a:solidFill>
                  <a:srgbClr val="00B0F0"/>
                </a:solidFill>
                <a:latin typeface="Calibri"/>
              </a:rPr>
              <a:t>Entonces respondí yo: Heme aquí, envíame a mí. </a:t>
            </a:r>
          </a:p>
        </p:txBody>
      </p:sp>
      <p:sp>
        <p:nvSpPr>
          <p:cNvPr id="15" name="TextBox 14">
            <a:extLst>
              <a:ext uri="{FF2B5EF4-FFF2-40B4-BE49-F238E27FC236}">
                <a16:creationId xmlns:a16="http://schemas.microsoft.com/office/drawing/2014/main" id="{304A139A-FC5D-7E7E-EF31-793621905978}"/>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C532C2BF-FE54-1FFE-8CFD-D9AF931DB95B}"/>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4DC05BAD-903A-DD7F-BDB7-A06E0D964220}"/>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Tree>
    <p:extLst>
      <p:ext uri="{BB962C8B-B14F-4D97-AF65-F5344CB8AC3E}">
        <p14:creationId xmlns:p14="http://schemas.microsoft.com/office/powerpoint/2010/main" val="27970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E7E91-6701-7090-9DA6-608637427BA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CB90541-9D1A-B5AF-9883-6EC98E49AF5C}"/>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0DEB6AD9-0D3F-170D-3A3C-5F4E5E01DE3B}"/>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571C1680-F7B7-46E7-933B-25D0802EFBFD}"/>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7834BAFA-21EC-D16D-CFD0-F25535069E80}"/>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57C2D3ED-BFCC-C814-3A34-0278BE506CF3}"/>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7036EDFF-2BF4-DD86-4456-9722D71652CB}"/>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B5D4AFF9-49CA-71B2-6467-729244959B2B}"/>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Despreciado y desechado entre los hombres, varón de dolores, experimentado en quebranto; y como que escondimos de él el rostro, fue menospreciado, y no lo estimamos. </a:t>
            </a:r>
          </a:p>
        </p:txBody>
      </p:sp>
      <p:sp>
        <p:nvSpPr>
          <p:cNvPr id="8" name="TextBox 7">
            <a:extLst>
              <a:ext uri="{FF2B5EF4-FFF2-40B4-BE49-F238E27FC236}">
                <a16:creationId xmlns:a16="http://schemas.microsoft.com/office/drawing/2014/main" id="{CD48F927-A0D8-A2E1-1153-6B46442AC613}"/>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6F62B788-FC26-AFFF-FF71-8B92F9359259}"/>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A3AF870E-C4DD-C108-FFDC-E3CA16E5D820}"/>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9124E700-5EA8-F9F3-57E8-54B260CD6E46}"/>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C2FDC680-B389-27AA-E31A-30950BF428B4}"/>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1AB123C2-6C93-AA0F-AD0D-96033F9FD690}"/>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Tree>
    <p:extLst>
      <p:ext uri="{BB962C8B-B14F-4D97-AF65-F5344CB8AC3E}">
        <p14:creationId xmlns:p14="http://schemas.microsoft.com/office/powerpoint/2010/main" val="42007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8FA98-BE14-DF61-C547-7CCCDCE9EA4D}"/>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73C57E0-371D-A5EB-C265-A8F43483B3B5}"/>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AC371C4E-AC3C-A93A-2480-FB55392A92CC}"/>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DADD5CB9-31C4-7A82-6290-7561BA5C6B2A}"/>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1DA4C302-08B9-B15E-A5C1-32CC497E2A70}"/>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ADC57196-D76D-3EF6-8BB6-02CE3F1BED0B}"/>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BFA1998A-4469-AFE2-CB81-EBF3EA100B33}"/>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D51ECA12-2CD3-D9A9-4316-1B16036DAD72}"/>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y como que escondimos de él el rostro, fue menospreciado, y no lo estimamos. </a:t>
            </a:r>
          </a:p>
        </p:txBody>
      </p:sp>
      <p:sp>
        <p:nvSpPr>
          <p:cNvPr id="8" name="TextBox 7">
            <a:extLst>
              <a:ext uri="{FF2B5EF4-FFF2-40B4-BE49-F238E27FC236}">
                <a16:creationId xmlns:a16="http://schemas.microsoft.com/office/drawing/2014/main" id="{E6349D46-08C5-9B95-81F0-2BF1FB6B067D}"/>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DFD73AD9-14BF-5BB0-016C-A6691E2E4CF8}"/>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C33C802A-B751-653B-4E0A-A40051BDF5F6}"/>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008B9E51-6C4F-415A-C230-99F3326543F7}"/>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6B8ADE95-5395-5921-4573-243B0BFB8379}"/>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DA1E7653-82A9-7B3A-17A7-FF76B80AF11C}"/>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Tree>
    <p:extLst>
      <p:ext uri="{BB962C8B-B14F-4D97-AF65-F5344CB8AC3E}">
        <p14:creationId xmlns:p14="http://schemas.microsoft.com/office/powerpoint/2010/main" val="12503430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8A6D8-B98B-B547-6B3D-26AFD69D74E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32B73D5-E994-46BB-16EE-8FA6BB585B56}"/>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8C0C2680-AC6D-5D51-0E90-5176A26B8DF4}"/>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34AF422F-90F2-C244-34EB-9706211FBE12}"/>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98CE556F-9C60-9F48-E92C-9594DC7EA6B7}"/>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A36351E4-0EB3-F09E-098A-7F43A64BFED0}"/>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282FF962-3440-06C7-9548-1865E050B300}"/>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7BFFB49B-21F6-7B52-FF52-ADF6BE9AD9D6}"/>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D020606D-2753-B2C3-D0FB-98B3F857677A}"/>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C3A9EE26-C3A5-CD09-A7F0-C4DD4FC08EBB}"/>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337B6DDB-582E-F8EC-D3B8-BEAA46BD6F1D}"/>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64EEFFA1-9623-F071-827D-FE2AEA73B099}"/>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A5DBC2A9-7804-829C-5AA3-898FC7E368BD}"/>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607CC287-EB52-B5ED-370B-02105A2152FC}"/>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C59453CC-75AB-284E-1E1B-96FF32310140}"/>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860663A7-0C47-86E3-894B-9F77B2040095}"/>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53:4</a:t>
            </a:r>
          </a:p>
        </p:txBody>
      </p:sp>
      <p:sp>
        <p:nvSpPr>
          <p:cNvPr id="18" name="2 CuadroTexto">
            <a:extLst>
              <a:ext uri="{FF2B5EF4-FFF2-40B4-BE49-F238E27FC236}">
                <a16:creationId xmlns:a16="http://schemas.microsoft.com/office/drawing/2014/main" id="{DE85AE53-D048-572A-6320-73EF3DC64F99}"/>
              </a:ext>
            </a:extLst>
          </p:cNvPr>
          <p:cNvSpPr txBox="1"/>
          <p:nvPr/>
        </p:nvSpPr>
        <p:spPr>
          <a:xfrm>
            <a:off x="38611" y="1904985"/>
            <a:ext cx="4536504"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Ciertamente llevó él nuestras enfermedades, y sufrió nuestros dolores; y nosotros le tuvimos por azotado, por herido de Dios y abatido. </a:t>
            </a:r>
          </a:p>
        </p:txBody>
      </p:sp>
    </p:spTree>
    <p:extLst>
      <p:ext uri="{BB962C8B-B14F-4D97-AF65-F5344CB8AC3E}">
        <p14:creationId xmlns:p14="http://schemas.microsoft.com/office/powerpoint/2010/main" val="56903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1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43EAD-6DCD-7CA2-2688-4D128DD0189E}"/>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590F928-2DF8-179F-A754-7A130CE96C26}"/>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D61D93F6-59DE-70F7-25BE-9707824D85E6}"/>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6CF1E9D5-8065-41D2-E8EF-B97B207530D7}"/>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ED9CBF40-9998-A5FB-23BD-5C4E1ECF42F6}"/>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4D62279A-7D7C-CA33-79FD-EB9CFEB59598}"/>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CA0D2342-902C-60D6-B93D-C6B102DEB9FD}"/>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DB2E6797-C7FC-9D71-92B3-49C93A9DD210}"/>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F38F10F1-8FE1-37DA-9DB8-DBCE17FA4AFE}"/>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3F3A6276-5F92-D26D-8F86-4752D43E53B1}"/>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089BF9E1-E4CB-B9E9-2DB9-40ABE1429599}"/>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92D2895D-BA94-8579-E22F-4613260CA34C}"/>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A05DC888-C77B-2CD2-7BD2-7D9D1BBB2089}"/>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BFFA150F-8DDC-D38A-C517-1DED85F130F0}"/>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C8614A1C-70D4-5D5A-D9D1-89C719E151E0}"/>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80020D2D-22E6-B651-5ABD-511B95C3CB29}"/>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53:4</a:t>
            </a:r>
          </a:p>
        </p:txBody>
      </p:sp>
      <p:sp>
        <p:nvSpPr>
          <p:cNvPr id="18" name="2 CuadroTexto">
            <a:extLst>
              <a:ext uri="{FF2B5EF4-FFF2-40B4-BE49-F238E27FC236}">
                <a16:creationId xmlns:a16="http://schemas.microsoft.com/office/drawing/2014/main" id="{82D9149F-435A-7EC3-430A-7E2D7AA3A8C4}"/>
              </a:ext>
            </a:extLst>
          </p:cNvPr>
          <p:cNvSpPr txBox="1"/>
          <p:nvPr/>
        </p:nvSpPr>
        <p:spPr>
          <a:xfrm>
            <a:off x="38611" y="1904985"/>
            <a:ext cx="4536504"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Ciertamente llevó él nuestras enfermedades, y sufrió nuestros dolores; </a:t>
            </a:r>
            <a:r>
              <a:rPr lang="es-ES" sz="2400" dirty="0">
                <a:latin typeface="Calibri"/>
              </a:rPr>
              <a:t>y nosotros le tuvimos por azotado, por herido de Dios y abatido. </a:t>
            </a:r>
          </a:p>
        </p:txBody>
      </p:sp>
    </p:spTree>
    <p:extLst>
      <p:ext uri="{BB962C8B-B14F-4D97-AF65-F5344CB8AC3E}">
        <p14:creationId xmlns:p14="http://schemas.microsoft.com/office/powerpoint/2010/main" val="3031211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4027C-E595-E858-2B77-1DD5EC39617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67850B1-4B2D-846C-2457-5508AD8C9F8B}"/>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6B1821D5-A4EC-25CD-E8BB-13EBD631EC6A}"/>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17CA91A0-F849-FC01-84AA-78DA12E0975B}"/>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47C2F1A8-13CA-75CF-9B84-25594524F499}"/>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AAF2D191-3AA2-7B4D-D495-F924A1426656}"/>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7A65EEA2-E844-6AA9-D798-4526696E965F}"/>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3225CA4F-FC01-A515-34EA-84D17184BF77}"/>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2C1DA27B-BA95-EF89-9653-84ACAC5A571E}"/>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122AB136-3EFC-35CB-8BEF-EA22EAD79041}"/>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98FF9FF4-0B28-8070-E32A-8B420ED5ACCC}"/>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7C51EB5A-4063-C098-5998-B8DEE4C09AC1}"/>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A2332307-99D0-1913-491A-49A96083F90B}"/>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97841B77-6EEE-8B8A-B052-406A0973745F}"/>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251FD1B1-8236-AF63-397D-66FC1D2AEB63}"/>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BEDBB337-86E7-772D-E806-BCD8595ACCCD}"/>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53:4</a:t>
            </a:r>
          </a:p>
        </p:txBody>
      </p:sp>
      <p:sp>
        <p:nvSpPr>
          <p:cNvPr id="18" name="2 CuadroTexto">
            <a:extLst>
              <a:ext uri="{FF2B5EF4-FFF2-40B4-BE49-F238E27FC236}">
                <a16:creationId xmlns:a16="http://schemas.microsoft.com/office/drawing/2014/main" id="{BCF917D2-5916-9CC0-A9AF-85E0E1D65246}"/>
              </a:ext>
            </a:extLst>
          </p:cNvPr>
          <p:cNvSpPr txBox="1"/>
          <p:nvPr/>
        </p:nvSpPr>
        <p:spPr>
          <a:xfrm>
            <a:off x="38611" y="1904985"/>
            <a:ext cx="4536504"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Ciertamente llevó él nuestras enfermedades, y sufrió nuestros dolores; </a:t>
            </a:r>
            <a:r>
              <a:rPr lang="es-ES" sz="2400" dirty="0">
                <a:solidFill>
                  <a:srgbClr val="00B0F0"/>
                </a:solidFill>
                <a:latin typeface="Calibri"/>
              </a:rPr>
              <a:t>y nosotros le tuvimos por azotado, por herido de Dios y abatido. </a:t>
            </a:r>
          </a:p>
        </p:txBody>
      </p:sp>
      <p:sp>
        <p:nvSpPr>
          <p:cNvPr id="13" name="TextBox 12">
            <a:extLst>
              <a:ext uri="{FF2B5EF4-FFF2-40B4-BE49-F238E27FC236}">
                <a16:creationId xmlns:a16="http://schemas.microsoft.com/office/drawing/2014/main" id="{A504DCE0-F9A3-FD36-6115-55146E01C8B4}"/>
              </a:ext>
            </a:extLst>
          </p:cNvPr>
          <p:cNvSpPr txBox="1"/>
          <p:nvPr/>
        </p:nvSpPr>
        <p:spPr>
          <a:xfrm>
            <a:off x="4572000" y="449887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2: El Mesias cargara nuestros pecados</a:t>
            </a:r>
          </a:p>
        </p:txBody>
      </p:sp>
      <p:sp>
        <p:nvSpPr>
          <p:cNvPr id="25" name="1 CuadroTexto">
            <a:extLst>
              <a:ext uri="{FF2B5EF4-FFF2-40B4-BE49-F238E27FC236}">
                <a16:creationId xmlns:a16="http://schemas.microsoft.com/office/drawing/2014/main" id="{24433CBC-6677-0C07-D3F7-3D96FA8A6138}"/>
              </a:ext>
            </a:extLst>
          </p:cNvPr>
          <p:cNvSpPr txBox="1"/>
          <p:nvPr/>
        </p:nvSpPr>
        <p:spPr>
          <a:xfrm>
            <a:off x="211893" y="3397151"/>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53:5, 6</a:t>
            </a:r>
          </a:p>
        </p:txBody>
      </p:sp>
      <p:sp>
        <p:nvSpPr>
          <p:cNvPr id="27" name="2 CuadroTexto">
            <a:extLst>
              <a:ext uri="{FF2B5EF4-FFF2-40B4-BE49-F238E27FC236}">
                <a16:creationId xmlns:a16="http://schemas.microsoft.com/office/drawing/2014/main" id="{6B1C36A2-CA04-D2BA-AB6B-1B3974D2B7FC}"/>
              </a:ext>
            </a:extLst>
          </p:cNvPr>
          <p:cNvSpPr txBox="1"/>
          <p:nvPr/>
        </p:nvSpPr>
        <p:spPr>
          <a:xfrm>
            <a:off x="35496" y="3881720"/>
            <a:ext cx="4536504" cy="286661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Mas él herido fue por nuestras rebeliones, molido por nuestros pecados; el castigo de nuestra paz fue sobre él, y por su llaga fuimos nosotros curados. Todos nosotros nos descarriamos como ovejas, cada cual se apartó por su camino; mas Jehová cargó en él el pecado de todos nosotros. </a:t>
            </a:r>
          </a:p>
        </p:txBody>
      </p:sp>
    </p:spTree>
    <p:extLst>
      <p:ext uri="{BB962C8B-B14F-4D97-AF65-F5344CB8AC3E}">
        <p14:creationId xmlns:p14="http://schemas.microsoft.com/office/powerpoint/2010/main" val="282644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5" grpId="0"/>
      <p:bldP spid="2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E166F-F4B3-3680-0B08-E8FC467765B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E1F919B-9A14-0BD7-D0A2-07B994DDB0CC}"/>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F3562217-2D22-B36A-7B85-672229370732}"/>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482C54A0-1B9D-359E-9076-22F3E0B6AFC6}"/>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8B6D7D77-7D21-8494-D516-EE4930AB3D56}"/>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7A793E75-F25F-1BE1-02F9-4DDAFBCEB441}"/>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F7241BA6-81C8-9526-FA3D-A8E96ADA687B}"/>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8A19CD7D-F019-2F18-90F8-582B94600C71}"/>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4D44E004-1C44-A786-0158-73CD61BCE43E}"/>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E0679E5F-BCAE-B1BB-81D4-06D51F3D8753}"/>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98BC1C0F-C1F0-9832-FED8-5B41B83E2F75}"/>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D0B49208-2D95-E091-A27C-31F412A826F5}"/>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71B8E02F-2EBC-1662-621A-75C691E163E2}"/>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7DECF40D-9A80-0C56-4610-FEC76446A245}"/>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97A4A2B6-6CBA-7D81-1AAC-1BC596BD1F7C}"/>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5596FAFB-46F1-4308-721D-E95F817F5D9D}"/>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53:4</a:t>
            </a:r>
          </a:p>
        </p:txBody>
      </p:sp>
      <p:sp>
        <p:nvSpPr>
          <p:cNvPr id="18" name="2 CuadroTexto">
            <a:extLst>
              <a:ext uri="{FF2B5EF4-FFF2-40B4-BE49-F238E27FC236}">
                <a16:creationId xmlns:a16="http://schemas.microsoft.com/office/drawing/2014/main" id="{7BE0EC1B-7DC1-3F16-E73B-5BA6E45E4816}"/>
              </a:ext>
            </a:extLst>
          </p:cNvPr>
          <p:cNvSpPr txBox="1"/>
          <p:nvPr/>
        </p:nvSpPr>
        <p:spPr>
          <a:xfrm>
            <a:off x="38611" y="1904985"/>
            <a:ext cx="4536504"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Ciertamente llevó él nuestras enfermedades, y sufrió nuestros dolores; </a:t>
            </a:r>
            <a:r>
              <a:rPr lang="es-ES" sz="2400" dirty="0">
                <a:solidFill>
                  <a:srgbClr val="00B0F0"/>
                </a:solidFill>
                <a:latin typeface="Calibri"/>
              </a:rPr>
              <a:t>y nosotros le tuvimos por azotado, por herido de Dios y abatido. </a:t>
            </a:r>
          </a:p>
        </p:txBody>
      </p:sp>
      <p:sp>
        <p:nvSpPr>
          <p:cNvPr id="13" name="TextBox 12">
            <a:extLst>
              <a:ext uri="{FF2B5EF4-FFF2-40B4-BE49-F238E27FC236}">
                <a16:creationId xmlns:a16="http://schemas.microsoft.com/office/drawing/2014/main" id="{77728614-52F9-B2C3-F7C2-8C6095BDB71A}"/>
              </a:ext>
            </a:extLst>
          </p:cNvPr>
          <p:cNvSpPr txBox="1"/>
          <p:nvPr/>
        </p:nvSpPr>
        <p:spPr>
          <a:xfrm>
            <a:off x="4572000" y="449887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2: El Mesias cargara nuestros pecados</a:t>
            </a:r>
          </a:p>
        </p:txBody>
      </p:sp>
      <p:sp>
        <p:nvSpPr>
          <p:cNvPr id="16" name="1 CuadroTexto">
            <a:extLst>
              <a:ext uri="{FF2B5EF4-FFF2-40B4-BE49-F238E27FC236}">
                <a16:creationId xmlns:a16="http://schemas.microsoft.com/office/drawing/2014/main" id="{EE33AA0D-C0A7-C6DD-14E7-7256F0F62A07}"/>
              </a:ext>
            </a:extLst>
          </p:cNvPr>
          <p:cNvSpPr txBox="1"/>
          <p:nvPr/>
        </p:nvSpPr>
        <p:spPr>
          <a:xfrm>
            <a:off x="211893" y="3397151"/>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53:5, 6</a:t>
            </a:r>
          </a:p>
        </p:txBody>
      </p:sp>
      <p:sp>
        <p:nvSpPr>
          <p:cNvPr id="24" name="2 CuadroTexto">
            <a:extLst>
              <a:ext uri="{FF2B5EF4-FFF2-40B4-BE49-F238E27FC236}">
                <a16:creationId xmlns:a16="http://schemas.microsoft.com/office/drawing/2014/main" id="{37EF1278-1D04-D5DA-BE7C-5BC1157238A8}"/>
              </a:ext>
            </a:extLst>
          </p:cNvPr>
          <p:cNvSpPr txBox="1"/>
          <p:nvPr/>
        </p:nvSpPr>
        <p:spPr>
          <a:xfrm>
            <a:off x="35496" y="3881720"/>
            <a:ext cx="4536504" cy="286661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Mas él herido fue por nuestras rebeliones, molido por nuestros pecados; </a:t>
            </a:r>
            <a:r>
              <a:rPr lang="es-ES" sz="2400" dirty="0">
                <a:latin typeface="Calibri"/>
              </a:rPr>
              <a:t>el castigo de nuestra paz fue sobre él, y por su llaga fuimos nosotros curados. Todos nosotros nos descarriamos como ovejas, cada cual se apartó por su camino; mas Jehová cargó en él el pecado de todos nosotros. </a:t>
            </a:r>
          </a:p>
        </p:txBody>
      </p:sp>
    </p:spTree>
    <p:extLst>
      <p:ext uri="{BB962C8B-B14F-4D97-AF65-F5344CB8AC3E}">
        <p14:creationId xmlns:p14="http://schemas.microsoft.com/office/powerpoint/2010/main" val="12055375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76093-D039-D111-030A-3FAF7E37B13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9BB21976-177B-A0B3-5B64-82740033DD9E}"/>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0189AE65-CC0D-A69B-628F-CD3FA5AA64F4}"/>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89BBC2EB-52AB-9078-7E1A-83A287B18718}"/>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BFD419F0-0609-9FB9-D7DC-6E78794264F4}"/>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C68AEA60-41F8-BEE4-573D-3EE0EDAD28F4}"/>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FE1E0E7B-E406-244A-731C-7E017031BED9}"/>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03BD2CEC-70CD-84E2-51D8-5504DDA0C543}"/>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6248A486-224A-5AC3-C29B-DD78F3031C40}"/>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6F438002-4222-55AA-856A-2402D8524034}"/>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9A339F94-99AB-7E4D-93E1-8A3E5C11F63D}"/>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EBA856B2-00C7-CF2F-87D4-B6EF6BCDFE58}"/>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0D2EC9D5-5F83-8C41-5091-076E7C700050}"/>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4B230135-296D-BC8E-870F-2998DAC5F2AC}"/>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6D072146-EE59-89AE-4083-1E296D2A5ED2}"/>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0BF23609-6D52-2E22-B4A2-987776810CE5}"/>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53:4</a:t>
            </a:r>
          </a:p>
        </p:txBody>
      </p:sp>
      <p:sp>
        <p:nvSpPr>
          <p:cNvPr id="18" name="2 CuadroTexto">
            <a:extLst>
              <a:ext uri="{FF2B5EF4-FFF2-40B4-BE49-F238E27FC236}">
                <a16:creationId xmlns:a16="http://schemas.microsoft.com/office/drawing/2014/main" id="{44C88AC4-994E-7AA4-EFBC-F84C9FBACC02}"/>
              </a:ext>
            </a:extLst>
          </p:cNvPr>
          <p:cNvSpPr txBox="1"/>
          <p:nvPr/>
        </p:nvSpPr>
        <p:spPr>
          <a:xfrm>
            <a:off x="38611" y="1904985"/>
            <a:ext cx="4536504"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Ciertamente llevó él nuestras enfermedades, y sufrió nuestros dolores; </a:t>
            </a:r>
            <a:r>
              <a:rPr lang="es-ES" sz="2400" dirty="0">
                <a:solidFill>
                  <a:srgbClr val="00B0F0"/>
                </a:solidFill>
                <a:latin typeface="Calibri"/>
              </a:rPr>
              <a:t>y nosotros le tuvimos por azotado, por herido de Dios y abatido. </a:t>
            </a:r>
          </a:p>
        </p:txBody>
      </p:sp>
      <p:sp>
        <p:nvSpPr>
          <p:cNvPr id="13" name="TextBox 12">
            <a:extLst>
              <a:ext uri="{FF2B5EF4-FFF2-40B4-BE49-F238E27FC236}">
                <a16:creationId xmlns:a16="http://schemas.microsoft.com/office/drawing/2014/main" id="{2DB6D602-7078-9E17-C7A4-694A326FE81F}"/>
              </a:ext>
            </a:extLst>
          </p:cNvPr>
          <p:cNvSpPr txBox="1"/>
          <p:nvPr/>
        </p:nvSpPr>
        <p:spPr>
          <a:xfrm>
            <a:off x="4572000" y="449887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2: El Mesias cargara nuestros pecados</a:t>
            </a:r>
          </a:p>
        </p:txBody>
      </p:sp>
      <p:sp>
        <p:nvSpPr>
          <p:cNvPr id="21" name="1 CuadroTexto">
            <a:extLst>
              <a:ext uri="{FF2B5EF4-FFF2-40B4-BE49-F238E27FC236}">
                <a16:creationId xmlns:a16="http://schemas.microsoft.com/office/drawing/2014/main" id="{00C3CB0B-947C-FF91-30EA-A15F7E0ED729}"/>
              </a:ext>
            </a:extLst>
          </p:cNvPr>
          <p:cNvSpPr txBox="1"/>
          <p:nvPr/>
        </p:nvSpPr>
        <p:spPr>
          <a:xfrm>
            <a:off x="211893" y="3397151"/>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53:5, 6</a:t>
            </a:r>
          </a:p>
        </p:txBody>
      </p:sp>
      <p:sp>
        <p:nvSpPr>
          <p:cNvPr id="23" name="2 CuadroTexto">
            <a:extLst>
              <a:ext uri="{FF2B5EF4-FFF2-40B4-BE49-F238E27FC236}">
                <a16:creationId xmlns:a16="http://schemas.microsoft.com/office/drawing/2014/main" id="{72B6CEFE-3CE9-3BD1-9CF6-E35D85A62F6D}"/>
              </a:ext>
            </a:extLst>
          </p:cNvPr>
          <p:cNvSpPr txBox="1"/>
          <p:nvPr/>
        </p:nvSpPr>
        <p:spPr>
          <a:xfrm>
            <a:off x="35496" y="3881720"/>
            <a:ext cx="4536504" cy="286661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Mas él herido fue por nuestras rebeliones, molido por nuestros pecados; </a:t>
            </a:r>
            <a:r>
              <a:rPr lang="es-ES" sz="2400" dirty="0">
                <a:solidFill>
                  <a:srgbClr val="00B0F0"/>
                </a:solidFill>
                <a:latin typeface="Calibri"/>
              </a:rPr>
              <a:t>el castigo de nuestra paz fue sobre él, y por su llaga fuimos nosotros curados. </a:t>
            </a:r>
            <a:r>
              <a:rPr lang="es-ES" sz="2400" dirty="0">
                <a:latin typeface="Calibri"/>
              </a:rPr>
              <a:t>Todos nosotros nos descarriamos como ovejas, cada cual se apartó por su camino; mas Jehová cargó en él el pecado de todos nosotros. </a:t>
            </a:r>
          </a:p>
        </p:txBody>
      </p:sp>
    </p:spTree>
    <p:extLst>
      <p:ext uri="{BB962C8B-B14F-4D97-AF65-F5344CB8AC3E}">
        <p14:creationId xmlns:p14="http://schemas.microsoft.com/office/powerpoint/2010/main" val="39543411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7FE67-9135-2B6E-3918-29361CCE2FE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703D35E-5230-F91B-FF67-14C1C2B4C93B}"/>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DEDE9ECE-617E-ABE6-E678-C9D24ACB1E9E}"/>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E403C1E2-B13D-E934-3351-115E4A76C9DB}"/>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8CB297D0-8F87-0E9D-13CB-3955E129A219}"/>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F8138657-ABA2-292A-47BE-949DA43FC677}"/>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80DEA9FD-4647-50AE-E744-41D6F2E78EEB}"/>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21BC4EF6-87DE-B662-7414-49F3285B590A}"/>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2FA0A747-4476-E127-14C3-680044AC13CA}"/>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325274C5-7DBF-B093-05B7-34E06A83DF24}"/>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26876A0D-61CF-3920-A525-D1FE650E65D0}"/>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049DEF72-D60F-D391-7288-60FD97F1B4BE}"/>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96B6C633-AC1B-CBDF-41C1-62C2340C5E76}"/>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5891AC5B-9BFA-90F9-0F86-857B1314F4B8}"/>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49197FC9-4F92-8FFB-1D30-2FBC15E05A1F}"/>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6A0C47EF-1AB0-9F23-3C03-39766F75ED9C}"/>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53:4</a:t>
            </a:r>
          </a:p>
        </p:txBody>
      </p:sp>
      <p:sp>
        <p:nvSpPr>
          <p:cNvPr id="18" name="2 CuadroTexto">
            <a:extLst>
              <a:ext uri="{FF2B5EF4-FFF2-40B4-BE49-F238E27FC236}">
                <a16:creationId xmlns:a16="http://schemas.microsoft.com/office/drawing/2014/main" id="{2AD39CF0-5E11-9316-580C-CD0990CE2920}"/>
              </a:ext>
            </a:extLst>
          </p:cNvPr>
          <p:cNvSpPr txBox="1"/>
          <p:nvPr/>
        </p:nvSpPr>
        <p:spPr>
          <a:xfrm>
            <a:off x="38611" y="1904985"/>
            <a:ext cx="4536504"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Ciertamente llevó él nuestras enfermedades, y sufrió nuestros dolores; </a:t>
            </a:r>
            <a:r>
              <a:rPr lang="es-ES" sz="2400" dirty="0">
                <a:solidFill>
                  <a:srgbClr val="00B0F0"/>
                </a:solidFill>
                <a:latin typeface="Calibri"/>
              </a:rPr>
              <a:t>y nosotros le tuvimos por azotado, por herido de Dios y abatido. </a:t>
            </a:r>
          </a:p>
        </p:txBody>
      </p:sp>
      <p:sp>
        <p:nvSpPr>
          <p:cNvPr id="13" name="TextBox 12">
            <a:extLst>
              <a:ext uri="{FF2B5EF4-FFF2-40B4-BE49-F238E27FC236}">
                <a16:creationId xmlns:a16="http://schemas.microsoft.com/office/drawing/2014/main" id="{0F5F7248-7405-A15B-3D41-ACBBBBAF1C92}"/>
              </a:ext>
            </a:extLst>
          </p:cNvPr>
          <p:cNvSpPr txBox="1"/>
          <p:nvPr/>
        </p:nvSpPr>
        <p:spPr>
          <a:xfrm>
            <a:off x="4572000" y="449887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2: El Mesias cargara nuestros pecados</a:t>
            </a:r>
          </a:p>
        </p:txBody>
      </p:sp>
      <p:sp>
        <p:nvSpPr>
          <p:cNvPr id="21" name="1 CuadroTexto">
            <a:extLst>
              <a:ext uri="{FF2B5EF4-FFF2-40B4-BE49-F238E27FC236}">
                <a16:creationId xmlns:a16="http://schemas.microsoft.com/office/drawing/2014/main" id="{23C714C4-A56B-B379-C2EB-3CC8536EC2CD}"/>
              </a:ext>
            </a:extLst>
          </p:cNvPr>
          <p:cNvSpPr txBox="1"/>
          <p:nvPr/>
        </p:nvSpPr>
        <p:spPr>
          <a:xfrm>
            <a:off x="211893" y="3397151"/>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53:5, 6</a:t>
            </a:r>
          </a:p>
        </p:txBody>
      </p:sp>
      <p:sp>
        <p:nvSpPr>
          <p:cNvPr id="23" name="2 CuadroTexto">
            <a:extLst>
              <a:ext uri="{FF2B5EF4-FFF2-40B4-BE49-F238E27FC236}">
                <a16:creationId xmlns:a16="http://schemas.microsoft.com/office/drawing/2014/main" id="{96CE8C39-D66F-53D7-5369-63F33F5ED072}"/>
              </a:ext>
            </a:extLst>
          </p:cNvPr>
          <p:cNvSpPr txBox="1"/>
          <p:nvPr/>
        </p:nvSpPr>
        <p:spPr>
          <a:xfrm>
            <a:off x="35496" y="3881720"/>
            <a:ext cx="4536504" cy="286661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Mas él herido fue por nuestras rebeliones, molido por nuestros pecados; </a:t>
            </a:r>
            <a:r>
              <a:rPr lang="es-ES" sz="2400" u="sng" dirty="0">
                <a:solidFill>
                  <a:srgbClr val="00B0F0"/>
                </a:solidFill>
                <a:latin typeface="Calibri"/>
              </a:rPr>
              <a:t>el castigo de nuestra paz fue sobre él</a:t>
            </a:r>
            <a:r>
              <a:rPr lang="es-ES" sz="2400" dirty="0">
                <a:solidFill>
                  <a:srgbClr val="00B0F0"/>
                </a:solidFill>
                <a:latin typeface="Calibri"/>
              </a:rPr>
              <a:t>, y por su llaga fuimos nosotros curados. </a:t>
            </a:r>
            <a:r>
              <a:rPr lang="es-ES" sz="2400" dirty="0">
                <a:solidFill>
                  <a:srgbClr val="FFFF00"/>
                </a:solidFill>
                <a:latin typeface="Calibri"/>
              </a:rPr>
              <a:t>Todos nosotros nos descarriamos como ovejas, cada cual se apartó por su camino; </a:t>
            </a:r>
            <a:r>
              <a:rPr lang="es-ES" sz="2400" dirty="0">
                <a:latin typeface="Calibri"/>
              </a:rPr>
              <a:t>mas Jehová cargó en él el pecado de todos nosotros. </a:t>
            </a:r>
          </a:p>
        </p:txBody>
      </p:sp>
    </p:spTree>
    <p:extLst>
      <p:ext uri="{BB962C8B-B14F-4D97-AF65-F5344CB8AC3E}">
        <p14:creationId xmlns:p14="http://schemas.microsoft.com/office/powerpoint/2010/main" val="35048103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38DA6-020F-2588-9CB9-BE1D0EE6E18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C2D0BCF-E774-6325-B0FC-E6BEAAB7D826}"/>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35370692-DCE5-9439-9FD5-0EE90B7B8189}"/>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B2BF6573-A25F-7594-EDDF-1AE241BB0D7A}"/>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DDAAE211-59AC-A7B5-7A45-182259DF4E8B}"/>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D888A554-2FBF-129A-37B8-5D95EBCBF082}"/>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96608BB1-ED9A-D83B-E482-230916F06413}"/>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43E97A50-16E1-22F0-6C64-A0899D2D8B5E}"/>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A3835EB3-9BFA-BB5F-1955-98CFCFECF33B}"/>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88A4A507-4B60-29B0-45E0-26A338E9D1E3}"/>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68594079-8CF3-7737-6CB9-B7823AC21D20}"/>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341D2463-25B8-5995-E934-D0B8B7A38869}"/>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05BBC0FB-4333-DAFE-726A-3D9BF7960F50}"/>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AF79F48F-BD1E-2076-680A-04CB5555EA25}"/>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43F9705F-08F1-A1EE-A7BE-3E54C93FC2F0}"/>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501CEA9B-2521-2BC7-5AA0-1F6494616FBA}"/>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53:4</a:t>
            </a:r>
          </a:p>
        </p:txBody>
      </p:sp>
      <p:sp>
        <p:nvSpPr>
          <p:cNvPr id="18" name="2 CuadroTexto">
            <a:extLst>
              <a:ext uri="{FF2B5EF4-FFF2-40B4-BE49-F238E27FC236}">
                <a16:creationId xmlns:a16="http://schemas.microsoft.com/office/drawing/2014/main" id="{132555CE-F565-5D58-3CC9-E363B42C4CE6}"/>
              </a:ext>
            </a:extLst>
          </p:cNvPr>
          <p:cNvSpPr txBox="1"/>
          <p:nvPr/>
        </p:nvSpPr>
        <p:spPr>
          <a:xfrm>
            <a:off x="38611" y="1904985"/>
            <a:ext cx="4536504"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Ciertamente llevó él nuestras enfermedades, y sufrió nuestros dolores; </a:t>
            </a:r>
            <a:r>
              <a:rPr lang="es-ES" sz="2400" dirty="0">
                <a:solidFill>
                  <a:srgbClr val="00B0F0"/>
                </a:solidFill>
                <a:latin typeface="Calibri"/>
              </a:rPr>
              <a:t>y nosotros le tuvimos por azotado, por herido de Dios y abatido. </a:t>
            </a:r>
          </a:p>
        </p:txBody>
      </p:sp>
      <p:sp>
        <p:nvSpPr>
          <p:cNvPr id="13" name="TextBox 12">
            <a:extLst>
              <a:ext uri="{FF2B5EF4-FFF2-40B4-BE49-F238E27FC236}">
                <a16:creationId xmlns:a16="http://schemas.microsoft.com/office/drawing/2014/main" id="{18016DC2-6BB3-C210-E7EA-2A5DD09AF8B3}"/>
              </a:ext>
            </a:extLst>
          </p:cNvPr>
          <p:cNvSpPr txBox="1"/>
          <p:nvPr/>
        </p:nvSpPr>
        <p:spPr>
          <a:xfrm>
            <a:off x="4572000" y="449887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2: El Mesias cargara nuestros pecados</a:t>
            </a:r>
          </a:p>
        </p:txBody>
      </p:sp>
      <p:sp>
        <p:nvSpPr>
          <p:cNvPr id="21" name="1 CuadroTexto">
            <a:extLst>
              <a:ext uri="{FF2B5EF4-FFF2-40B4-BE49-F238E27FC236}">
                <a16:creationId xmlns:a16="http://schemas.microsoft.com/office/drawing/2014/main" id="{ED53389C-BD34-9D36-E3CE-6EED46C733B9}"/>
              </a:ext>
            </a:extLst>
          </p:cNvPr>
          <p:cNvSpPr txBox="1"/>
          <p:nvPr/>
        </p:nvSpPr>
        <p:spPr>
          <a:xfrm>
            <a:off x="211893" y="3397151"/>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53:5, 6</a:t>
            </a:r>
          </a:p>
        </p:txBody>
      </p:sp>
      <p:sp>
        <p:nvSpPr>
          <p:cNvPr id="23" name="2 CuadroTexto">
            <a:extLst>
              <a:ext uri="{FF2B5EF4-FFF2-40B4-BE49-F238E27FC236}">
                <a16:creationId xmlns:a16="http://schemas.microsoft.com/office/drawing/2014/main" id="{7A59DDE8-23D1-5A05-A1A1-F802EDF83DED}"/>
              </a:ext>
            </a:extLst>
          </p:cNvPr>
          <p:cNvSpPr txBox="1"/>
          <p:nvPr/>
        </p:nvSpPr>
        <p:spPr>
          <a:xfrm>
            <a:off x="35496" y="3881720"/>
            <a:ext cx="4536504" cy="286661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Mas él herido fue por nuestras rebeliones, molido por nuestros pecados; </a:t>
            </a:r>
            <a:r>
              <a:rPr lang="es-ES" sz="2400" u="sng" dirty="0">
                <a:solidFill>
                  <a:srgbClr val="00B0F0"/>
                </a:solidFill>
                <a:latin typeface="Calibri"/>
              </a:rPr>
              <a:t>el castigo de nuestra paz fue sobre él</a:t>
            </a:r>
            <a:r>
              <a:rPr lang="es-ES" sz="2400" dirty="0">
                <a:solidFill>
                  <a:srgbClr val="00B0F0"/>
                </a:solidFill>
                <a:latin typeface="Calibri"/>
              </a:rPr>
              <a:t>, y por su llaga fuimos nosotros curados. </a:t>
            </a:r>
            <a:r>
              <a:rPr lang="es-ES" sz="2400" dirty="0">
                <a:solidFill>
                  <a:srgbClr val="FFFF00"/>
                </a:solidFill>
                <a:latin typeface="Calibri"/>
              </a:rPr>
              <a:t>Todos nosotros nos descarriamos como ovejas, cada cual se apartó por su camino; </a:t>
            </a:r>
            <a:r>
              <a:rPr lang="es-ES" sz="2400" u="sng" dirty="0">
                <a:solidFill>
                  <a:srgbClr val="00B0F0"/>
                </a:solidFill>
                <a:latin typeface="Calibri"/>
              </a:rPr>
              <a:t>mas Jehová cargó en él el pecado de todos nosotros</a:t>
            </a:r>
            <a:r>
              <a:rPr lang="es-ES" sz="2400" dirty="0">
                <a:solidFill>
                  <a:srgbClr val="00B0F0"/>
                </a:solidFill>
                <a:latin typeface="Calibri"/>
              </a:rPr>
              <a:t>. </a:t>
            </a:r>
          </a:p>
        </p:txBody>
      </p:sp>
      <p:sp>
        <p:nvSpPr>
          <p:cNvPr id="4" name="TextBox 3">
            <a:extLst>
              <a:ext uri="{FF2B5EF4-FFF2-40B4-BE49-F238E27FC236}">
                <a16:creationId xmlns:a16="http://schemas.microsoft.com/office/drawing/2014/main" id="{59B09334-B3CC-0EF9-7F89-BE43AA37FFD5}"/>
              </a:ext>
            </a:extLst>
          </p:cNvPr>
          <p:cNvSpPr txBox="1"/>
          <p:nvPr/>
        </p:nvSpPr>
        <p:spPr>
          <a:xfrm>
            <a:off x="4575833" y="506785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3: El Mesias sufrirá por nuestras rebeliones y pecados</a:t>
            </a:r>
          </a:p>
        </p:txBody>
      </p:sp>
    </p:spTree>
    <p:extLst>
      <p:ext uri="{BB962C8B-B14F-4D97-AF65-F5344CB8AC3E}">
        <p14:creationId xmlns:p14="http://schemas.microsoft.com/office/powerpoint/2010/main" val="63903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204D8-529B-4F56-BE9C-DDE21674B60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D1DCFDF-5081-F6AC-FB53-0053EDCF72C6}"/>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A4372F9F-EF2C-68DE-58B8-1814ED19B084}"/>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B9381026-CE50-491F-0181-9D3B8F26707E}"/>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822A7177-F96B-031B-42F8-219D927E4213}"/>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489EADEC-0DCC-5FB7-F850-E962B8A9250B}"/>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F5B1710A-D174-3769-F9C8-186B3820A669}"/>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BB9ED211-11B3-8A02-3234-E28B58F8B664}"/>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8845EA9E-0518-6CF6-C622-B308C9F02DFA}"/>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BCBFFE3C-1D7E-D50D-58F8-198781F54DF8}"/>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4C2DD542-D917-3589-93BE-BD42B29A51B8}"/>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D63D1172-084B-F0F2-C2E1-FE8E92CD4C88}"/>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3A6AE3B3-5925-C3CC-67C7-B91C3E5E3AF8}"/>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E200219A-0C95-D055-0BCE-CC9395EFAC79}"/>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30C42F26-1407-1261-E3DE-80D711F7CACE}"/>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25BA8C20-3E6E-494C-E0C3-B7E8A9449A99}"/>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53:11, 12</a:t>
            </a:r>
          </a:p>
        </p:txBody>
      </p:sp>
      <p:sp>
        <p:nvSpPr>
          <p:cNvPr id="18" name="2 CuadroTexto">
            <a:extLst>
              <a:ext uri="{FF2B5EF4-FFF2-40B4-BE49-F238E27FC236}">
                <a16:creationId xmlns:a16="http://schemas.microsoft.com/office/drawing/2014/main" id="{FF5BEE1A-3C95-C94F-5934-F6E786D16AD4}"/>
              </a:ext>
            </a:extLst>
          </p:cNvPr>
          <p:cNvSpPr txBox="1"/>
          <p:nvPr/>
        </p:nvSpPr>
        <p:spPr>
          <a:xfrm>
            <a:off x="38611" y="1904985"/>
            <a:ext cx="4536504" cy="3789948"/>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Verá el fruto de la aflicción de su alma, y quedará satisfecho; por su conocimiento justificará mi siervo justo a muchos, y llevará las iniquidades de ellos. Por tanto, yo le daré parte con los grandes, y con los fuertes repartirá despojos; por cuanto derramó su vida hasta la muerte, y fue contado con los pecadores, habiendo él llevado el pecado de muchos, y orado por los transgresores. </a:t>
            </a:r>
          </a:p>
        </p:txBody>
      </p:sp>
      <p:sp>
        <p:nvSpPr>
          <p:cNvPr id="13" name="TextBox 12">
            <a:extLst>
              <a:ext uri="{FF2B5EF4-FFF2-40B4-BE49-F238E27FC236}">
                <a16:creationId xmlns:a16="http://schemas.microsoft.com/office/drawing/2014/main" id="{A55C63DC-412E-5F35-0ECF-8B6666C62EF6}"/>
              </a:ext>
            </a:extLst>
          </p:cNvPr>
          <p:cNvSpPr txBox="1"/>
          <p:nvPr/>
        </p:nvSpPr>
        <p:spPr>
          <a:xfrm>
            <a:off x="4572000" y="449887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2: El Mesias cargara nuestros pecados</a:t>
            </a:r>
          </a:p>
        </p:txBody>
      </p:sp>
      <p:sp>
        <p:nvSpPr>
          <p:cNvPr id="4" name="TextBox 3">
            <a:extLst>
              <a:ext uri="{FF2B5EF4-FFF2-40B4-BE49-F238E27FC236}">
                <a16:creationId xmlns:a16="http://schemas.microsoft.com/office/drawing/2014/main" id="{9533DDC9-780E-CC88-C9C6-D77DB361A6DF}"/>
              </a:ext>
            </a:extLst>
          </p:cNvPr>
          <p:cNvSpPr txBox="1"/>
          <p:nvPr/>
        </p:nvSpPr>
        <p:spPr>
          <a:xfrm>
            <a:off x="4575833" y="506785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3: El Mesias sufrirá por nuestras rebeliones y pecados</a:t>
            </a:r>
          </a:p>
        </p:txBody>
      </p:sp>
    </p:spTree>
    <p:extLst>
      <p:ext uri="{BB962C8B-B14F-4D97-AF65-F5344CB8AC3E}">
        <p14:creationId xmlns:p14="http://schemas.microsoft.com/office/powerpoint/2010/main" val="27475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4E529-25B9-6EF4-0B7D-13AAA77C068E}"/>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048D1370-09DE-DAE0-D920-AE441E69C114}"/>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D72740B6-635F-8B7E-5C4D-819AA92067E5}"/>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D05E42E2-710F-219A-5D4D-1C18DF8DD763}"/>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0A1D219C-2797-B9AD-FDB4-F2BF8B22725B}"/>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6C87F691-D0BA-9756-3996-185020F46BB5}"/>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E133F3DA-F37E-C5ED-4574-5D5119F2CFC7}"/>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DCF53735-1F07-3E7B-80E3-BD238D3C0796}"/>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0DB9E27B-7D68-1567-1E78-2C1E4A58A08B}"/>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8DB28DE2-7CF4-2F61-1902-F1903CFF684D}"/>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CAFA9DF7-62F8-9A97-A88D-CDB4ECD320F1}"/>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C578234D-CCA3-A27D-8AF0-12FA4FDB2EF8}"/>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C482A0BA-AC4A-22AE-507A-7AAE9A9F6881}"/>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83C0D5E5-BD17-16C6-E42B-D74FAF6916B5}"/>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0B4426D0-CE23-CC1A-8CC3-1920D7E6BA82}"/>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9D7B4C2B-74F3-F9FC-F875-EA088ACF80AB}"/>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53:11, 12</a:t>
            </a:r>
          </a:p>
        </p:txBody>
      </p:sp>
      <p:sp>
        <p:nvSpPr>
          <p:cNvPr id="18" name="2 CuadroTexto">
            <a:extLst>
              <a:ext uri="{FF2B5EF4-FFF2-40B4-BE49-F238E27FC236}">
                <a16:creationId xmlns:a16="http://schemas.microsoft.com/office/drawing/2014/main" id="{A81610C2-BF1F-0BCF-1F1C-74579BADB068}"/>
              </a:ext>
            </a:extLst>
          </p:cNvPr>
          <p:cNvSpPr txBox="1"/>
          <p:nvPr/>
        </p:nvSpPr>
        <p:spPr>
          <a:xfrm>
            <a:off x="38611" y="1904985"/>
            <a:ext cx="4536504" cy="3789948"/>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Verá el fruto de la aflicción de su alma, y </a:t>
            </a:r>
            <a:r>
              <a:rPr lang="es-ES" sz="2400" u="sng" dirty="0">
                <a:solidFill>
                  <a:srgbClr val="FFFF00"/>
                </a:solidFill>
                <a:latin typeface="Calibri"/>
              </a:rPr>
              <a:t>quedará satisfecho</a:t>
            </a:r>
            <a:r>
              <a:rPr lang="es-ES" sz="2400" dirty="0">
                <a:solidFill>
                  <a:srgbClr val="FFFF00"/>
                </a:solidFill>
                <a:latin typeface="Calibri"/>
              </a:rPr>
              <a:t>;</a:t>
            </a:r>
            <a:r>
              <a:rPr lang="es-ES" sz="2400" dirty="0">
                <a:latin typeface="Calibri"/>
              </a:rPr>
              <a:t> por su conocimiento justificará mi siervo justo a muchos, y llevará las iniquidades de ellos. Por tanto, yo le daré parte con los grandes, y con los fuertes repartirá despojos; por cuanto derramó su vida hasta la muerte, y fue contado con los pecadores, habiendo él llevado el pecado de muchos, y orado por los transgresores. </a:t>
            </a:r>
          </a:p>
        </p:txBody>
      </p:sp>
      <p:sp>
        <p:nvSpPr>
          <p:cNvPr id="13" name="TextBox 12">
            <a:extLst>
              <a:ext uri="{FF2B5EF4-FFF2-40B4-BE49-F238E27FC236}">
                <a16:creationId xmlns:a16="http://schemas.microsoft.com/office/drawing/2014/main" id="{3D8764E5-5672-619E-DAF1-E51B5A821A66}"/>
              </a:ext>
            </a:extLst>
          </p:cNvPr>
          <p:cNvSpPr txBox="1"/>
          <p:nvPr/>
        </p:nvSpPr>
        <p:spPr>
          <a:xfrm>
            <a:off x="4572000" y="449887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2: El Mesias cargara nuestros pecados</a:t>
            </a:r>
          </a:p>
        </p:txBody>
      </p:sp>
      <p:sp>
        <p:nvSpPr>
          <p:cNvPr id="4" name="TextBox 3">
            <a:extLst>
              <a:ext uri="{FF2B5EF4-FFF2-40B4-BE49-F238E27FC236}">
                <a16:creationId xmlns:a16="http://schemas.microsoft.com/office/drawing/2014/main" id="{ACB8721B-5714-F7EC-A689-4F8F92A9AB64}"/>
              </a:ext>
            </a:extLst>
          </p:cNvPr>
          <p:cNvSpPr txBox="1"/>
          <p:nvPr/>
        </p:nvSpPr>
        <p:spPr>
          <a:xfrm>
            <a:off x="4575833" y="506785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3: El Mesias sufrirá por nuestras rebeliones y pecados</a:t>
            </a:r>
          </a:p>
        </p:txBody>
      </p:sp>
    </p:spTree>
    <p:extLst>
      <p:ext uri="{BB962C8B-B14F-4D97-AF65-F5344CB8AC3E}">
        <p14:creationId xmlns:p14="http://schemas.microsoft.com/office/powerpoint/2010/main" val="24578453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0E3DB-35B2-ECD9-09A6-F27FAD62E903}"/>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48F5441-F9DA-4B57-75B7-1067D6258794}"/>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571743F8-711F-DDB8-EEE7-44CBF25C889D}"/>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9BF48921-0FFC-81BC-37BB-EDC84B3CD8E9}"/>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9003110C-DA8C-1311-420B-37426208B25D}"/>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4A96A28C-7C78-D054-C97B-4EFCFAB174AE}"/>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43A08266-9ADF-32C2-94DA-81E6F0B486AC}"/>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8593749D-98DE-F765-829E-590069F759FB}"/>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537A1B8F-D2BE-0FEE-F5E6-25A38E31DCB3}"/>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8EA7815C-01DE-82B3-14FE-19D2680CE6FA}"/>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77E5C22E-D6AE-43BD-19C5-0AE3025FDA16}"/>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9597C2DD-D650-1441-E6D7-83380E9EAC34}"/>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B437F2D5-A87B-25ED-7E29-53CDD0D55208}"/>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211F6AED-C581-F0B0-6A24-5E74C4456104}"/>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E5ECA039-FE78-F55A-A5EA-070E916AAD7E}"/>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A4E798A6-EC47-42F0-D5AF-B171A7FCABA4}"/>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53:11, 12</a:t>
            </a:r>
          </a:p>
        </p:txBody>
      </p:sp>
      <p:sp>
        <p:nvSpPr>
          <p:cNvPr id="18" name="2 CuadroTexto">
            <a:extLst>
              <a:ext uri="{FF2B5EF4-FFF2-40B4-BE49-F238E27FC236}">
                <a16:creationId xmlns:a16="http://schemas.microsoft.com/office/drawing/2014/main" id="{BD1AFEFA-10C8-B501-6078-1221909D2465}"/>
              </a:ext>
            </a:extLst>
          </p:cNvPr>
          <p:cNvSpPr txBox="1"/>
          <p:nvPr/>
        </p:nvSpPr>
        <p:spPr>
          <a:xfrm>
            <a:off x="38611" y="1904985"/>
            <a:ext cx="4536504" cy="3789948"/>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Verá el fruto de la aflicción de su alma, y </a:t>
            </a:r>
            <a:r>
              <a:rPr lang="es-ES" sz="2400" u="sng" dirty="0">
                <a:solidFill>
                  <a:srgbClr val="FFFF00"/>
                </a:solidFill>
                <a:latin typeface="Calibri"/>
              </a:rPr>
              <a:t>quedará satisfecho</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por su conocimiento </a:t>
            </a:r>
            <a:r>
              <a:rPr lang="es-ES" sz="2400" u="sng" dirty="0">
                <a:solidFill>
                  <a:srgbClr val="00B0F0"/>
                </a:solidFill>
                <a:latin typeface="Calibri"/>
              </a:rPr>
              <a:t>justificará mi siervo justo a muchos</a:t>
            </a:r>
            <a:r>
              <a:rPr lang="es-ES" sz="2400" dirty="0">
                <a:solidFill>
                  <a:srgbClr val="00B0F0"/>
                </a:solidFill>
                <a:latin typeface="Calibri"/>
              </a:rPr>
              <a:t>, y llevará las iniquidades de ellos.</a:t>
            </a:r>
            <a:r>
              <a:rPr lang="es-ES" sz="2400" dirty="0">
                <a:latin typeface="Calibri"/>
              </a:rPr>
              <a:t> Por tanto, yo le daré parte con los grandes, y con los fuertes repartirá despojos; por cuanto derramó su vida hasta la muerte, y fue contado con los pecadores, habiendo él llevado el pecado de muchos, y orado por los transgresores. </a:t>
            </a:r>
          </a:p>
        </p:txBody>
      </p:sp>
      <p:sp>
        <p:nvSpPr>
          <p:cNvPr id="13" name="TextBox 12">
            <a:extLst>
              <a:ext uri="{FF2B5EF4-FFF2-40B4-BE49-F238E27FC236}">
                <a16:creationId xmlns:a16="http://schemas.microsoft.com/office/drawing/2014/main" id="{B15E5442-EE74-D278-FAD6-6079527C665F}"/>
              </a:ext>
            </a:extLst>
          </p:cNvPr>
          <p:cNvSpPr txBox="1"/>
          <p:nvPr/>
        </p:nvSpPr>
        <p:spPr>
          <a:xfrm>
            <a:off x="4572000" y="449887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2: El Mesias cargara nuestros pecados</a:t>
            </a:r>
          </a:p>
        </p:txBody>
      </p:sp>
      <p:sp>
        <p:nvSpPr>
          <p:cNvPr id="4" name="TextBox 3">
            <a:extLst>
              <a:ext uri="{FF2B5EF4-FFF2-40B4-BE49-F238E27FC236}">
                <a16:creationId xmlns:a16="http://schemas.microsoft.com/office/drawing/2014/main" id="{81582DCB-9AC3-F01F-C011-915C04BC2FCB}"/>
              </a:ext>
            </a:extLst>
          </p:cNvPr>
          <p:cNvSpPr txBox="1"/>
          <p:nvPr/>
        </p:nvSpPr>
        <p:spPr>
          <a:xfrm>
            <a:off x="4575833" y="506785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3: El Mesias sufrirá por nuestras rebeliones y pecados</a:t>
            </a:r>
          </a:p>
        </p:txBody>
      </p:sp>
    </p:spTree>
    <p:extLst>
      <p:ext uri="{BB962C8B-B14F-4D97-AF65-F5344CB8AC3E}">
        <p14:creationId xmlns:p14="http://schemas.microsoft.com/office/powerpoint/2010/main" val="38097775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48B95-D87A-3E12-BE23-9D12A8BAA9C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5D70CFB-39D1-CCC4-C350-7BFD9C63A8B8}"/>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9371BDE7-A89D-A010-23C9-19464209E1AE}"/>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2D82EB77-8B5E-3277-521E-5A369066BC1A}"/>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5A71139F-C1A0-1A0F-DEB3-2FE22DB8770C}"/>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 name="TextBox 1">
            <a:extLst>
              <a:ext uri="{FF2B5EF4-FFF2-40B4-BE49-F238E27FC236}">
                <a16:creationId xmlns:a16="http://schemas.microsoft.com/office/drawing/2014/main" id="{88970D22-FB63-26BD-9156-F8834D09B595}"/>
              </a:ext>
            </a:extLst>
          </p:cNvPr>
          <p:cNvSpPr txBox="1"/>
          <p:nvPr/>
        </p:nvSpPr>
        <p:spPr>
          <a:xfrm>
            <a:off x="4589345" y="2853744"/>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comienza con una visión de Dios</a:t>
            </a:r>
          </a:p>
        </p:txBody>
      </p:sp>
      <p:sp>
        <p:nvSpPr>
          <p:cNvPr id="6" name="1 CuadroTexto">
            <a:extLst>
              <a:ext uri="{FF2B5EF4-FFF2-40B4-BE49-F238E27FC236}">
                <a16:creationId xmlns:a16="http://schemas.microsoft.com/office/drawing/2014/main" id="{EEF3FC07-F2C1-36E9-FF8B-2B0406922FCD}"/>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Isaías 53:3</a:t>
            </a:r>
          </a:p>
        </p:txBody>
      </p:sp>
      <p:sp>
        <p:nvSpPr>
          <p:cNvPr id="7" name="2 CuadroTexto">
            <a:extLst>
              <a:ext uri="{FF2B5EF4-FFF2-40B4-BE49-F238E27FC236}">
                <a16:creationId xmlns:a16="http://schemas.microsoft.com/office/drawing/2014/main" id="{59F01883-C31A-70E1-0624-B22C9E405285}"/>
              </a:ext>
            </a:extLst>
          </p:cNvPr>
          <p:cNvSpPr txBox="1"/>
          <p:nvPr/>
        </p:nvSpPr>
        <p:spPr>
          <a:xfrm>
            <a:off x="0" y="517088"/>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Despreciado y desechado entre los hombres, varón de dolores, experimentado en quebranto;</a:t>
            </a:r>
            <a:r>
              <a:rPr lang="es-ES" sz="2400" dirty="0">
                <a:latin typeface="Calibri"/>
              </a:rPr>
              <a:t> </a:t>
            </a:r>
            <a:r>
              <a:rPr lang="es-ES" sz="2400" dirty="0">
                <a:solidFill>
                  <a:srgbClr val="00B0F0"/>
                </a:solidFill>
                <a:latin typeface="Calibri"/>
              </a:rPr>
              <a:t>y como que escondimos de él el rostro, fue menospreciado, y no lo estimamos. </a:t>
            </a:r>
          </a:p>
        </p:txBody>
      </p:sp>
      <p:sp>
        <p:nvSpPr>
          <p:cNvPr id="8" name="TextBox 7">
            <a:extLst>
              <a:ext uri="{FF2B5EF4-FFF2-40B4-BE49-F238E27FC236}">
                <a16:creationId xmlns:a16="http://schemas.microsoft.com/office/drawing/2014/main" id="{64FD1AE2-0AFE-3F00-D368-E09F90C53D38}"/>
              </a:ext>
            </a:extLst>
          </p:cNvPr>
          <p:cNvSpPr txBox="1"/>
          <p:nvPr/>
        </p:nvSpPr>
        <p:spPr>
          <a:xfrm>
            <a:off x="4598892" y="3205932"/>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a:t>
            </a:r>
            <a:r>
              <a:rPr lang="es-ES" sz="1900" b="1" dirty="0">
                <a:solidFill>
                  <a:srgbClr val="C3F4FF"/>
                </a:solidFill>
                <a:latin typeface="Calibri" panose="020F0502020204030204" pitchFamily="34" charset="0"/>
                <a:cs typeface="Calibri" panose="020F0502020204030204" pitchFamily="34" charset="0"/>
              </a:rPr>
              <a:t>→ santidad → pecado humano → gracia → misión</a:t>
            </a:r>
          </a:p>
        </p:txBody>
      </p:sp>
      <p:sp>
        <p:nvSpPr>
          <p:cNvPr id="10" name="TextBox 9">
            <a:extLst>
              <a:ext uri="{FF2B5EF4-FFF2-40B4-BE49-F238E27FC236}">
                <a16:creationId xmlns:a16="http://schemas.microsoft.com/office/drawing/2014/main" id="{3476B097-FC94-B290-E12C-C1EBECD34312}"/>
              </a:ext>
            </a:extLst>
          </p:cNvPr>
          <p:cNvSpPr txBox="1"/>
          <p:nvPr/>
        </p:nvSpPr>
        <p:spPr>
          <a:xfrm>
            <a:off x="4607496" y="3212976"/>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 santidad </a:t>
            </a:r>
            <a:r>
              <a:rPr lang="es-ES" sz="1900" b="1" dirty="0">
                <a:solidFill>
                  <a:srgbClr val="C3F4FF"/>
                </a:solidFill>
                <a:latin typeface="Calibri" panose="020F0502020204030204" pitchFamily="34" charset="0"/>
                <a:cs typeface="Calibri" panose="020F0502020204030204" pitchFamily="34" charset="0"/>
              </a:rPr>
              <a:t>→ pecado humano → gracia → misión</a:t>
            </a:r>
          </a:p>
        </p:txBody>
      </p:sp>
      <p:sp>
        <p:nvSpPr>
          <p:cNvPr id="12" name="TextBox 11">
            <a:extLst>
              <a:ext uri="{FF2B5EF4-FFF2-40B4-BE49-F238E27FC236}">
                <a16:creationId xmlns:a16="http://schemas.microsoft.com/office/drawing/2014/main" id="{674C3B13-EC24-01B8-9B45-1510C620E91A}"/>
              </a:ext>
            </a:extLst>
          </p:cNvPr>
          <p:cNvSpPr txBox="1"/>
          <p:nvPr/>
        </p:nvSpPr>
        <p:spPr>
          <a:xfrm>
            <a:off x="4607409" y="322111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a:t>
            </a:r>
            <a:r>
              <a:rPr lang="es-ES" sz="1900" b="1" dirty="0">
                <a:solidFill>
                  <a:srgbClr val="C3F4FF"/>
                </a:solidFill>
                <a:latin typeface="Calibri" panose="020F0502020204030204" pitchFamily="34" charset="0"/>
                <a:cs typeface="Calibri" panose="020F0502020204030204" pitchFamily="34" charset="0"/>
              </a:rPr>
              <a:t>→ gracia → misión</a:t>
            </a:r>
          </a:p>
        </p:txBody>
      </p:sp>
      <p:sp>
        <p:nvSpPr>
          <p:cNvPr id="15" name="TextBox 14">
            <a:extLst>
              <a:ext uri="{FF2B5EF4-FFF2-40B4-BE49-F238E27FC236}">
                <a16:creationId xmlns:a16="http://schemas.microsoft.com/office/drawing/2014/main" id="{4EEF4EFA-2159-CEEA-6BB1-A91F6B22552A}"/>
              </a:ext>
            </a:extLst>
          </p:cNvPr>
          <p:cNvSpPr txBox="1"/>
          <p:nvPr/>
        </p:nvSpPr>
        <p:spPr>
          <a:xfrm>
            <a:off x="4598892" y="322655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a:t>
            </a:r>
            <a:r>
              <a:rPr lang="es-ES" sz="1900" b="1" dirty="0">
                <a:solidFill>
                  <a:srgbClr val="C3F4FF"/>
                </a:solidFill>
                <a:latin typeface="Calibri" panose="020F0502020204030204" pitchFamily="34" charset="0"/>
                <a:cs typeface="Calibri" panose="020F0502020204030204" pitchFamily="34" charset="0"/>
              </a:rPr>
              <a:t>→ misión</a:t>
            </a:r>
          </a:p>
        </p:txBody>
      </p:sp>
      <p:sp>
        <p:nvSpPr>
          <p:cNvPr id="19" name="TextBox 18">
            <a:extLst>
              <a:ext uri="{FF2B5EF4-FFF2-40B4-BE49-F238E27FC236}">
                <a16:creationId xmlns:a16="http://schemas.microsoft.com/office/drawing/2014/main" id="{7D80B05A-42C5-A786-3835-9778CF68EB7F}"/>
              </a:ext>
            </a:extLst>
          </p:cNvPr>
          <p:cNvSpPr txBox="1"/>
          <p:nvPr/>
        </p:nvSpPr>
        <p:spPr>
          <a:xfrm>
            <a:off x="4590288" y="322892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schemeClr val="bg1">
                    <a:lumMod val="50000"/>
                  </a:schemeClr>
                </a:solidFill>
                <a:latin typeface="Calibri" panose="020F0502020204030204" pitchFamily="34" charset="0"/>
                <a:cs typeface="Calibri" panose="020F0502020204030204" pitchFamily="34" charset="0"/>
              </a:rPr>
              <a:t>Dios → santidad → pecado humano → gracia perdonadora → misión</a:t>
            </a:r>
          </a:p>
        </p:txBody>
      </p:sp>
      <p:sp>
        <p:nvSpPr>
          <p:cNvPr id="17" name="TextBox 16">
            <a:extLst>
              <a:ext uri="{FF2B5EF4-FFF2-40B4-BE49-F238E27FC236}">
                <a16:creationId xmlns:a16="http://schemas.microsoft.com/office/drawing/2014/main" id="{455D0D1E-FF39-34D7-F7C6-C8AA7A9D2BA1}"/>
              </a:ext>
            </a:extLst>
          </p:cNvPr>
          <p:cNvSpPr txBox="1"/>
          <p:nvPr/>
        </p:nvSpPr>
        <p:spPr>
          <a:xfrm>
            <a:off x="4572000" y="3823172"/>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respuesta: «Aquí estoy, envíame a mí»</a:t>
            </a:r>
          </a:p>
        </p:txBody>
      </p:sp>
      <p:sp>
        <p:nvSpPr>
          <p:cNvPr id="5" name="TextBox 4">
            <a:extLst>
              <a:ext uri="{FF2B5EF4-FFF2-40B4-BE49-F238E27FC236}">
                <a16:creationId xmlns:a16="http://schemas.microsoft.com/office/drawing/2014/main" id="{7AC37A54-1312-5D06-F7AE-EAFA4D573FB5}"/>
              </a:ext>
            </a:extLst>
          </p:cNvPr>
          <p:cNvSpPr txBox="1"/>
          <p:nvPr/>
        </p:nvSpPr>
        <p:spPr>
          <a:xfrm>
            <a:off x="4572988" y="4139439"/>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1: El Mesias será rechazado</a:t>
            </a:r>
          </a:p>
        </p:txBody>
      </p:sp>
      <p:sp>
        <p:nvSpPr>
          <p:cNvPr id="14" name="1 CuadroTexto">
            <a:extLst>
              <a:ext uri="{FF2B5EF4-FFF2-40B4-BE49-F238E27FC236}">
                <a16:creationId xmlns:a16="http://schemas.microsoft.com/office/drawing/2014/main" id="{C4CFB9B7-47F2-AE3A-8C82-AA742BC1069A}"/>
              </a:ext>
            </a:extLst>
          </p:cNvPr>
          <p:cNvSpPr txBox="1"/>
          <p:nvPr/>
        </p:nvSpPr>
        <p:spPr>
          <a:xfrm>
            <a:off x="215008" y="142041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53:11, 12</a:t>
            </a:r>
          </a:p>
        </p:txBody>
      </p:sp>
      <p:sp>
        <p:nvSpPr>
          <p:cNvPr id="18" name="2 CuadroTexto">
            <a:extLst>
              <a:ext uri="{FF2B5EF4-FFF2-40B4-BE49-F238E27FC236}">
                <a16:creationId xmlns:a16="http://schemas.microsoft.com/office/drawing/2014/main" id="{1EDC3C08-77DE-5C8B-AF9D-0ED1BE87606E}"/>
              </a:ext>
            </a:extLst>
          </p:cNvPr>
          <p:cNvSpPr txBox="1"/>
          <p:nvPr/>
        </p:nvSpPr>
        <p:spPr>
          <a:xfrm>
            <a:off x="38611" y="1904985"/>
            <a:ext cx="4536504" cy="3789948"/>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Verá el fruto de la aflicción de su alma, y </a:t>
            </a:r>
            <a:r>
              <a:rPr lang="es-ES" sz="2400" u="sng" dirty="0">
                <a:solidFill>
                  <a:srgbClr val="FFFF00"/>
                </a:solidFill>
                <a:latin typeface="Calibri"/>
              </a:rPr>
              <a:t>quedará satisfecho</a:t>
            </a:r>
            <a:r>
              <a:rPr lang="es-ES" sz="2400" dirty="0">
                <a:solidFill>
                  <a:srgbClr val="FFFF00"/>
                </a:solidFill>
                <a:latin typeface="Calibri"/>
              </a:rPr>
              <a:t>;</a:t>
            </a:r>
            <a:r>
              <a:rPr lang="es-ES" sz="2400" dirty="0">
                <a:latin typeface="Calibri"/>
              </a:rPr>
              <a:t> </a:t>
            </a:r>
            <a:r>
              <a:rPr lang="es-ES" sz="2400" dirty="0">
                <a:solidFill>
                  <a:srgbClr val="00B0F0"/>
                </a:solidFill>
                <a:latin typeface="Calibri"/>
              </a:rPr>
              <a:t>por su conocimiento </a:t>
            </a:r>
            <a:r>
              <a:rPr lang="es-ES" sz="2400" u="sng" dirty="0">
                <a:solidFill>
                  <a:srgbClr val="00B0F0"/>
                </a:solidFill>
                <a:latin typeface="Calibri"/>
              </a:rPr>
              <a:t>justificará mi siervo justo a muchos</a:t>
            </a:r>
            <a:r>
              <a:rPr lang="es-ES" sz="2400" dirty="0">
                <a:solidFill>
                  <a:srgbClr val="00B0F0"/>
                </a:solidFill>
                <a:latin typeface="Calibri"/>
              </a:rPr>
              <a:t>, y llevará las iniquidades de ellos.</a:t>
            </a:r>
            <a:r>
              <a:rPr lang="es-ES" sz="2400" dirty="0">
                <a:latin typeface="Calibri"/>
              </a:rPr>
              <a:t> </a:t>
            </a:r>
            <a:r>
              <a:rPr lang="es-ES" sz="2400" dirty="0">
                <a:solidFill>
                  <a:srgbClr val="FFFF00"/>
                </a:solidFill>
                <a:latin typeface="Calibri"/>
              </a:rPr>
              <a:t>Por tanto, </a:t>
            </a:r>
            <a:r>
              <a:rPr lang="es-ES" sz="2400" u="sng" dirty="0">
                <a:solidFill>
                  <a:srgbClr val="FFFF00"/>
                </a:solidFill>
                <a:latin typeface="Calibri"/>
              </a:rPr>
              <a:t>yo le daré parte con los grandes</a:t>
            </a:r>
            <a:r>
              <a:rPr lang="es-ES" sz="2400" dirty="0">
                <a:solidFill>
                  <a:srgbClr val="FFFF00"/>
                </a:solidFill>
                <a:latin typeface="Calibri"/>
              </a:rPr>
              <a:t>, y con los fuertes repartirá despojos; por cuanto derramó su vida hasta la muerte, y fue contado con los pecadores, habiendo él llevado el pecado de muchos, y orado por los transgresores. </a:t>
            </a:r>
          </a:p>
        </p:txBody>
      </p:sp>
      <p:sp>
        <p:nvSpPr>
          <p:cNvPr id="13" name="TextBox 12">
            <a:extLst>
              <a:ext uri="{FF2B5EF4-FFF2-40B4-BE49-F238E27FC236}">
                <a16:creationId xmlns:a16="http://schemas.microsoft.com/office/drawing/2014/main" id="{14A5B3B4-2BB1-E3CA-2B5E-9FF975A41778}"/>
              </a:ext>
            </a:extLst>
          </p:cNvPr>
          <p:cNvSpPr txBox="1"/>
          <p:nvPr/>
        </p:nvSpPr>
        <p:spPr>
          <a:xfrm>
            <a:off x="4572000" y="4498876"/>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2: El Mesias cargara nuestros pecados</a:t>
            </a:r>
          </a:p>
        </p:txBody>
      </p:sp>
      <p:sp>
        <p:nvSpPr>
          <p:cNvPr id="4" name="TextBox 3">
            <a:extLst>
              <a:ext uri="{FF2B5EF4-FFF2-40B4-BE49-F238E27FC236}">
                <a16:creationId xmlns:a16="http://schemas.microsoft.com/office/drawing/2014/main" id="{37145345-A710-7923-5D47-943DEAC88E09}"/>
              </a:ext>
            </a:extLst>
          </p:cNvPr>
          <p:cNvSpPr txBox="1"/>
          <p:nvPr/>
        </p:nvSpPr>
        <p:spPr>
          <a:xfrm>
            <a:off x="4575833" y="5067854"/>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3: El Mesias sufrirá por nuestras rebeliones y pecados</a:t>
            </a:r>
          </a:p>
        </p:txBody>
      </p:sp>
      <p:sp>
        <p:nvSpPr>
          <p:cNvPr id="21" name="TextBox 20">
            <a:extLst>
              <a:ext uri="{FF2B5EF4-FFF2-40B4-BE49-F238E27FC236}">
                <a16:creationId xmlns:a16="http://schemas.microsoft.com/office/drawing/2014/main" id="{DA004674-F666-AAC9-B379-3F3807AEEC9B}"/>
              </a:ext>
            </a:extLst>
          </p:cNvPr>
          <p:cNvSpPr txBox="1"/>
          <p:nvPr/>
        </p:nvSpPr>
        <p:spPr>
          <a:xfrm>
            <a:off x="4575833" y="566414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4: El Mesias saldrá victorioso junto con sus redimidos</a:t>
            </a:r>
          </a:p>
        </p:txBody>
      </p:sp>
    </p:spTree>
    <p:extLst>
      <p:ext uri="{BB962C8B-B14F-4D97-AF65-F5344CB8AC3E}">
        <p14:creationId xmlns:p14="http://schemas.microsoft.com/office/powerpoint/2010/main" val="43692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27F13-EC35-0BC5-D4F0-8E160A1BC28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57E536B-C9B6-0C2D-6490-CEC53CC28C20}"/>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044A6C8-375E-6A88-767D-A97C6B93A676}"/>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840800F8-E119-CC9E-0261-9E0C1F1D08E2}"/>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DEB378AA-916E-D775-F5E4-A4DA56FBAAEE}"/>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6" name="1 CuadroTexto">
            <a:extLst>
              <a:ext uri="{FF2B5EF4-FFF2-40B4-BE49-F238E27FC236}">
                <a16:creationId xmlns:a16="http://schemas.microsoft.com/office/drawing/2014/main" id="{2D929C26-E849-2F78-1272-C45B6A2CC871}"/>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Daniel 1:8</a:t>
            </a:r>
          </a:p>
        </p:txBody>
      </p:sp>
      <p:sp>
        <p:nvSpPr>
          <p:cNvPr id="7" name="2 CuadroTexto">
            <a:extLst>
              <a:ext uri="{FF2B5EF4-FFF2-40B4-BE49-F238E27FC236}">
                <a16:creationId xmlns:a16="http://schemas.microsoft.com/office/drawing/2014/main" id="{FD06FCEE-0426-C075-8D4C-57B94ABADC5F}"/>
              </a:ext>
            </a:extLst>
          </p:cNvPr>
          <p:cNvSpPr txBox="1"/>
          <p:nvPr/>
        </p:nvSpPr>
        <p:spPr>
          <a:xfrm>
            <a:off x="0" y="476672"/>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Daniel propuso en su corazón no contaminarse con la porción de la comida del rey, ni con el vino que él bebía; pidió, por tanto, al jefe de los eunucos que no se le obligase a contaminarse. </a:t>
            </a:r>
          </a:p>
        </p:txBody>
      </p:sp>
      <p:sp>
        <p:nvSpPr>
          <p:cNvPr id="22" name="TextBox 21">
            <a:extLst>
              <a:ext uri="{FF2B5EF4-FFF2-40B4-BE49-F238E27FC236}">
                <a16:creationId xmlns:a16="http://schemas.microsoft.com/office/drawing/2014/main" id="{EFA1F63D-2AB9-70B1-C870-5A880BB2C36F}"/>
              </a:ext>
            </a:extLst>
          </p:cNvPr>
          <p:cNvSpPr txBox="1"/>
          <p:nvPr/>
        </p:nvSpPr>
        <p:spPr>
          <a:xfrm>
            <a:off x="4598892" y="2852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Tree>
    <p:extLst>
      <p:ext uri="{BB962C8B-B14F-4D97-AF65-F5344CB8AC3E}">
        <p14:creationId xmlns:p14="http://schemas.microsoft.com/office/powerpoint/2010/main" val="221179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B3E02-C27B-67B5-A5ED-8CBE9387C25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810AC3E-AC69-5EB4-EC7A-990573E539C2}"/>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ECEA0767-E275-7D67-19A6-64EF0B90133D}"/>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5779B7A8-F6D5-F08C-CF29-72A9A70EBE58}"/>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9AC0E544-2F62-4E6F-BC4A-43CFF3E484B8}"/>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6" name="1 CuadroTexto">
            <a:extLst>
              <a:ext uri="{FF2B5EF4-FFF2-40B4-BE49-F238E27FC236}">
                <a16:creationId xmlns:a16="http://schemas.microsoft.com/office/drawing/2014/main" id="{3BE44934-84BE-9A4D-FE22-9B75D14043D8}"/>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Daniel 1:8</a:t>
            </a:r>
          </a:p>
        </p:txBody>
      </p:sp>
      <p:sp>
        <p:nvSpPr>
          <p:cNvPr id="7" name="2 CuadroTexto">
            <a:extLst>
              <a:ext uri="{FF2B5EF4-FFF2-40B4-BE49-F238E27FC236}">
                <a16:creationId xmlns:a16="http://schemas.microsoft.com/office/drawing/2014/main" id="{8254BB1A-9F71-C1BC-4185-B0A5D478D671}"/>
              </a:ext>
            </a:extLst>
          </p:cNvPr>
          <p:cNvSpPr txBox="1"/>
          <p:nvPr/>
        </p:nvSpPr>
        <p:spPr>
          <a:xfrm>
            <a:off x="0" y="476672"/>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Daniel propuso en su corazón</a:t>
            </a:r>
            <a:r>
              <a:rPr lang="es-ES" sz="2400" dirty="0">
                <a:solidFill>
                  <a:srgbClr val="FFFF00"/>
                </a:solidFill>
                <a:latin typeface="Calibri"/>
              </a:rPr>
              <a:t> no contaminarse con la porción de la comida del rey, ni con el vino que él bebía; </a:t>
            </a:r>
            <a:r>
              <a:rPr lang="es-ES" sz="2400" dirty="0">
                <a:latin typeface="Calibri"/>
              </a:rPr>
              <a:t>pidió, por tanto, al jefe de los eunucos que no se le obligase a contaminarse. </a:t>
            </a:r>
          </a:p>
        </p:txBody>
      </p:sp>
      <p:sp>
        <p:nvSpPr>
          <p:cNvPr id="22" name="TextBox 21">
            <a:extLst>
              <a:ext uri="{FF2B5EF4-FFF2-40B4-BE49-F238E27FC236}">
                <a16:creationId xmlns:a16="http://schemas.microsoft.com/office/drawing/2014/main" id="{CBFB978C-001D-A284-E919-ED83C7BAB6DE}"/>
              </a:ext>
            </a:extLst>
          </p:cNvPr>
          <p:cNvSpPr txBox="1"/>
          <p:nvPr/>
        </p:nvSpPr>
        <p:spPr>
          <a:xfrm>
            <a:off x="4598892" y="2852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35CA74D5-844F-3736-9CC8-AFB27DE9848B}"/>
              </a:ext>
            </a:extLst>
          </p:cNvPr>
          <p:cNvSpPr txBox="1"/>
          <p:nvPr/>
        </p:nvSpPr>
        <p:spPr>
          <a:xfrm>
            <a:off x="4583911" y="31999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Tree>
    <p:extLst>
      <p:ext uri="{BB962C8B-B14F-4D97-AF65-F5344CB8AC3E}">
        <p14:creationId xmlns:p14="http://schemas.microsoft.com/office/powerpoint/2010/main" val="266783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9A609-6EB1-C265-9969-23296EA5C27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BB0A6DC-FA79-42E0-8685-85429E872DB5}"/>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3630EF6D-D104-5B5E-9183-7BB6CD5A13E0}"/>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3338BC64-4D53-A043-B165-AF18067B5200}"/>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1AE54B42-6DC8-4C76-2A6B-FAB7B9E88214}"/>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6" name="1 CuadroTexto">
            <a:extLst>
              <a:ext uri="{FF2B5EF4-FFF2-40B4-BE49-F238E27FC236}">
                <a16:creationId xmlns:a16="http://schemas.microsoft.com/office/drawing/2014/main" id="{A28D4DDC-E993-B3EE-1E3E-245A1E4E6DC0}"/>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Daniel 1:8</a:t>
            </a:r>
          </a:p>
        </p:txBody>
      </p:sp>
      <p:sp>
        <p:nvSpPr>
          <p:cNvPr id="7" name="2 CuadroTexto">
            <a:extLst>
              <a:ext uri="{FF2B5EF4-FFF2-40B4-BE49-F238E27FC236}">
                <a16:creationId xmlns:a16="http://schemas.microsoft.com/office/drawing/2014/main" id="{47935983-7F04-5A83-388C-2C7A07EAC172}"/>
              </a:ext>
            </a:extLst>
          </p:cNvPr>
          <p:cNvSpPr txBox="1"/>
          <p:nvPr/>
        </p:nvSpPr>
        <p:spPr>
          <a:xfrm>
            <a:off x="0" y="476672"/>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Daniel propuso en su corazón</a:t>
            </a:r>
            <a:r>
              <a:rPr lang="es-ES" sz="2400" dirty="0">
                <a:solidFill>
                  <a:srgbClr val="FFFF00"/>
                </a:solidFill>
                <a:latin typeface="Calibri"/>
              </a:rPr>
              <a:t> no contaminarse con la porción de la comida del rey, ni con el vino que él bebía; </a:t>
            </a:r>
            <a:r>
              <a:rPr lang="es-ES" sz="2400" u="sng" dirty="0">
                <a:solidFill>
                  <a:srgbClr val="00B0F0"/>
                </a:solidFill>
                <a:latin typeface="Calibri"/>
              </a:rPr>
              <a:t>pidió, por tanto</a:t>
            </a:r>
            <a:r>
              <a:rPr lang="es-ES" sz="2400" dirty="0">
                <a:solidFill>
                  <a:srgbClr val="00B0F0"/>
                </a:solidFill>
                <a:latin typeface="Calibri"/>
              </a:rPr>
              <a:t>, al jefe de los eunucos </a:t>
            </a:r>
            <a:r>
              <a:rPr lang="es-ES" sz="2400" u="sng" dirty="0">
                <a:solidFill>
                  <a:srgbClr val="00B0F0"/>
                </a:solidFill>
                <a:latin typeface="Calibri"/>
              </a:rPr>
              <a:t>que no se le obligase a contaminarse</a:t>
            </a:r>
            <a:r>
              <a:rPr lang="es-ES" sz="2400" dirty="0">
                <a:solidFill>
                  <a:srgbClr val="00B0F0"/>
                </a:solidFill>
                <a:latin typeface="Calibri"/>
              </a:rPr>
              <a:t>. </a:t>
            </a:r>
          </a:p>
        </p:txBody>
      </p:sp>
      <p:sp>
        <p:nvSpPr>
          <p:cNvPr id="22" name="TextBox 21">
            <a:extLst>
              <a:ext uri="{FF2B5EF4-FFF2-40B4-BE49-F238E27FC236}">
                <a16:creationId xmlns:a16="http://schemas.microsoft.com/office/drawing/2014/main" id="{99D465BD-8D81-1387-4D55-04C36912C90E}"/>
              </a:ext>
            </a:extLst>
          </p:cNvPr>
          <p:cNvSpPr txBox="1"/>
          <p:nvPr/>
        </p:nvSpPr>
        <p:spPr>
          <a:xfrm>
            <a:off x="4598892" y="2852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AC23C00D-75C8-B318-8172-6A78F68EC927}"/>
              </a:ext>
            </a:extLst>
          </p:cNvPr>
          <p:cNvSpPr txBox="1"/>
          <p:nvPr/>
        </p:nvSpPr>
        <p:spPr>
          <a:xfrm>
            <a:off x="4583911" y="31999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B6D1C1CA-6817-FB86-1FE7-F1D9707752A4}"/>
              </a:ext>
            </a:extLst>
          </p:cNvPr>
          <p:cNvSpPr txBox="1"/>
          <p:nvPr/>
        </p:nvSpPr>
        <p:spPr>
          <a:xfrm>
            <a:off x="4583911" y="379116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0" name="1 CuadroTexto">
            <a:extLst>
              <a:ext uri="{FF2B5EF4-FFF2-40B4-BE49-F238E27FC236}">
                <a16:creationId xmlns:a16="http://schemas.microsoft.com/office/drawing/2014/main" id="{4FB6BE05-7C35-9FD4-8F96-8B344AE8FA18}"/>
              </a:ext>
            </a:extLst>
          </p:cNvPr>
          <p:cNvSpPr txBox="1"/>
          <p:nvPr/>
        </p:nvSpPr>
        <p:spPr>
          <a:xfrm>
            <a:off x="179512" y="13888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2:47</a:t>
            </a:r>
          </a:p>
        </p:txBody>
      </p:sp>
      <p:sp>
        <p:nvSpPr>
          <p:cNvPr id="13" name="2 CuadroTexto">
            <a:extLst>
              <a:ext uri="{FF2B5EF4-FFF2-40B4-BE49-F238E27FC236}">
                <a16:creationId xmlns:a16="http://schemas.microsoft.com/office/drawing/2014/main" id="{92EE5FFF-225C-EDF0-0D56-D96F6C684915}"/>
              </a:ext>
            </a:extLst>
          </p:cNvPr>
          <p:cNvSpPr txBox="1"/>
          <p:nvPr/>
        </p:nvSpPr>
        <p:spPr>
          <a:xfrm>
            <a:off x="0" y="1937504"/>
            <a:ext cx="4591305"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El rey habló a Daniel, y dijo: Ciertamente el Dios vuestro es Dios de dioses, y Señor de los reyes, y el que revela los misterios, pues pudiste revelar este misterio. </a:t>
            </a:r>
          </a:p>
        </p:txBody>
      </p:sp>
    </p:spTree>
    <p:extLst>
      <p:ext uri="{BB962C8B-B14F-4D97-AF65-F5344CB8AC3E}">
        <p14:creationId xmlns:p14="http://schemas.microsoft.com/office/powerpoint/2010/main" val="204675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1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7E7B4-A964-5539-DF86-C1612F0ECB4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7635283-0368-EA4D-361B-C6AC5070EF17}"/>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1D7B6DA6-2EB5-433D-B815-35D371CE48B9}"/>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ADE931A3-5605-A356-DF15-1BAE474226ED}"/>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95B58BD5-74E0-4876-9717-9D1F982C4593}"/>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6" name="1 CuadroTexto">
            <a:extLst>
              <a:ext uri="{FF2B5EF4-FFF2-40B4-BE49-F238E27FC236}">
                <a16:creationId xmlns:a16="http://schemas.microsoft.com/office/drawing/2014/main" id="{50CB73B1-4E51-2BD2-AB08-A5CC9556CF74}"/>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Daniel 1:8</a:t>
            </a:r>
          </a:p>
        </p:txBody>
      </p:sp>
      <p:sp>
        <p:nvSpPr>
          <p:cNvPr id="7" name="2 CuadroTexto">
            <a:extLst>
              <a:ext uri="{FF2B5EF4-FFF2-40B4-BE49-F238E27FC236}">
                <a16:creationId xmlns:a16="http://schemas.microsoft.com/office/drawing/2014/main" id="{2A8A5E7E-EC47-4BF7-89A8-165B1EF9F203}"/>
              </a:ext>
            </a:extLst>
          </p:cNvPr>
          <p:cNvSpPr txBox="1"/>
          <p:nvPr/>
        </p:nvSpPr>
        <p:spPr>
          <a:xfrm>
            <a:off x="0" y="476672"/>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Daniel propuso en su corazón</a:t>
            </a:r>
            <a:r>
              <a:rPr lang="es-ES" sz="2400" dirty="0">
                <a:solidFill>
                  <a:srgbClr val="FFFF00"/>
                </a:solidFill>
                <a:latin typeface="Calibri"/>
              </a:rPr>
              <a:t> no contaminarse con la porción de la comida del rey, ni con el vino que él bebía; </a:t>
            </a:r>
            <a:r>
              <a:rPr lang="es-ES" sz="2400" u="sng" dirty="0">
                <a:solidFill>
                  <a:srgbClr val="00B0F0"/>
                </a:solidFill>
                <a:latin typeface="Calibri"/>
              </a:rPr>
              <a:t>pidió, por tanto</a:t>
            </a:r>
            <a:r>
              <a:rPr lang="es-ES" sz="2400" dirty="0">
                <a:solidFill>
                  <a:srgbClr val="00B0F0"/>
                </a:solidFill>
                <a:latin typeface="Calibri"/>
              </a:rPr>
              <a:t>, al jefe de los eunucos </a:t>
            </a:r>
            <a:r>
              <a:rPr lang="es-ES" sz="2400" u="sng" dirty="0">
                <a:solidFill>
                  <a:srgbClr val="00B0F0"/>
                </a:solidFill>
                <a:latin typeface="Calibri"/>
              </a:rPr>
              <a:t>que no se le obligase a contaminarse</a:t>
            </a:r>
            <a:r>
              <a:rPr lang="es-ES" sz="2400" dirty="0">
                <a:solidFill>
                  <a:srgbClr val="00B0F0"/>
                </a:solidFill>
                <a:latin typeface="Calibri"/>
              </a:rPr>
              <a:t>. </a:t>
            </a:r>
          </a:p>
        </p:txBody>
      </p:sp>
      <p:sp>
        <p:nvSpPr>
          <p:cNvPr id="22" name="TextBox 21">
            <a:extLst>
              <a:ext uri="{FF2B5EF4-FFF2-40B4-BE49-F238E27FC236}">
                <a16:creationId xmlns:a16="http://schemas.microsoft.com/office/drawing/2014/main" id="{85028DE5-D893-638D-8F1C-B56EFD7166AB}"/>
              </a:ext>
            </a:extLst>
          </p:cNvPr>
          <p:cNvSpPr txBox="1"/>
          <p:nvPr/>
        </p:nvSpPr>
        <p:spPr>
          <a:xfrm>
            <a:off x="4598892" y="2852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28F14C15-9780-4C71-315E-35DBC26C9204}"/>
              </a:ext>
            </a:extLst>
          </p:cNvPr>
          <p:cNvSpPr txBox="1"/>
          <p:nvPr/>
        </p:nvSpPr>
        <p:spPr>
          <a:xfrm>
            <a:off x="4583911" y="31999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8FA1A9E7-3F9B-819D-18CB-1096A2B8549B}"/>
              </a:ext>
            </a:extLst>
          </p:cNvPr>
          <p:cNvSpPr txBox="1"/>
          <p:nvPr/>
        </p:nvSpPr>
        <p:spPr>
          <a:xfrm>
            <a:off x="4583911" y="379116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0" name="1 CuadroTexto">
            <a:extLst>
              <a:ext uri="{FF2B5EF4-FFF2-40B4-BE49-F238E27FC236}">
                <a16:creationId xmlns:a16="http://schemas.microsoft.com/office/drawing/2014/main" id="{77696E39-9967-2EF2-97A5-A0FB51099B18}"/>
              </a:ext>
            </a:extLst>
          </p:cNvPr>
          <p:cNvSpPr txBox="1"/>
          <p:nvPr/>
        </p:nvSpPr>
        <p:spPr>
          <a:xfrm>
            <a:off x="179512" y="13888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2:47</a:t>
            </a:r>
          </a:p>
        </p:txBody>
      </p:sp>
      <p:sp>
        <p:nvSpPr>
          <p:cNvPr id="13" name="2 CuadroTexto">
            <a:extLst>
              <a:ext uri="{FF2B5EF4-FFF2-40B4-BE49-F238E27FC236}">
                <a16:creationId xmlns:a16="http://schemas.microsoft.com/office/drawing/2014/main" id="{D3637AC4-313E-A7C5-3B0D-EBF6090D8019}"/>
              </a:ext>
            </a:extLst>
          </p:cNvPr>
          <p:cNvSpPr txBox="1"/>
          <p:nvPr/>
        </p:nvSpPr>
        <p:spPr>
          <a:xfrm>
            <a:off x="0" y="1937504"/>
            <a:ext cx="4591305"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rey habló a Daniel, y dijo: </a:t>
            </a:r>
            <a:r>
              <a:rPr lang="es-ES" sz="2400" dirty="0">
                <a:latin typeface="Calibri"/>
              </a:rPr>
              <a:t>Ciertamente el Dios vuestro es Dios de dioses, y Señor de los reyes, y el que revela los misterios, pues pudiste revelar este misterio. </a:t>
            </a:r>
          </a:p>
        </p:txBody>
      </p:sp>
    </p:spTree>
    <p:extLst>
      <p:ext uri="{BB962C8B-B14F-4D97-AF65-F5344CB8AC3E}">
        <p14:creationId xmlns:p14="http://schemas.microsoft.com/office/powerpoint/2010/main" val="35022003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1D634-25AB-FA1E-2465-A46FDA6C48C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7A35635-9659-D02E-6F2D-2E86F502CFC5}"/>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BF541E28-83F0-8A6F-2922-3323EC441C7E}"/>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6E652A26-72F7-1A35-4EB9-F95060F0DB8C}"/>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95A0C22C-9680-84D0-0533-9A7998A63889}"/>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6" name="1 CuadroTexto">
            <a:extLst>
              <a:ext uri="{FF2B5EF4-FFF2-40B4-BE49-F238E27FC236}">
                <a16:creationId xmlns:a16="http://schemas.microsoft.com/office/drawing/2014/main" id="{B7D98295-6CF0-3EB1-7549-5DC82B29713B}"/>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Daniel 1:8</a:t>
            </a:r>
          </a:p>
        </p:txBody>
      </p:sp>
      <p:sp>
        <p:nvSpPr>
          <p:cNvPr id="7" name="2 CuadroTexto">
            <a:extLst>
              <a:ext uri="{FF2B5EF4-FFF2-40B4-BE49-F238E27FC236}">
                <a16:creationId xmlns:a16="http://schemas.microsoft.com/office/drawing/2014/main" id="{12A82954-DF69-F60F-B4E2-68942D81A47C}"/>
              </a:ext>
            </a:extLst>
          </p:cNvPr>
          <p:cNvSpPr txBox="1"/>
          <p:nvPr/>
        </p:nvSpPr>
        <p:spPr>
          <a:xfrm>
            <a:off x="0" y="476672"/>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Daniel propuso en su corazón</a:t>
            </a:r>
            <a:r>
              <a:rPr lang="es-ES" sz="2400" dirty="0">
                <a:solidFill>
                  <a:srgbClr val="FFFF00"/>
                </a:solidFill>
                <a:latin typeface="Calibri"/>
              </a:rPr>
              <a:t> no contaminarse con la porción de la comida del rey, ni con el vino que él bebía; </a:t>
            </a:r>
            <a:r>
              <a:rPr lang="es-ES" sz="2400" u="sng" dirty="0">
                <a:solidFill>
                  <a:srgbClr val="00B0F0"/>
                </a:solidFill>
                <a:latin typeface="Calibri"/>
              </a:rPr>
              <a:t>pidió, por tanto</a:t>
            </a:r>
            <a:r>
              <a:rPr lang="es-ES" sz="2400" dirty="0">
                <a:solidFill>
                  <a:srgbClr val="00B0F0"/>
                </a:solidFill>
                <a:latin typeface="Calibri"/>
              </a:rPr>
              <a:t>, al jefe de los eunucos </a:t>
            </a:r>
            <a:r>
              <a:rPr lang="es-ES" sz="2400" u="sng" dirty="0">
                <a:solidFill>
                  <a:srgbClr val="00B0F0"/>
                </a:solidFill>
                <a:latin typeface="Calibri"/>
              </a:rPr>
              <a:t>que no se le obligase a contaminarse</a:t>
            </a:r>
            <a:r>
              <a:rPr lang="es-ES" sz="2400" dirty="0">
                <a:solidFill>
                  <a:srgbClr val="00B0F0"/>
                </a:solidFill>
                <a:latin typeface="Calibri"/>
              </a:rPr>
              <a:t>. </a:t>
            </a:r>
          </a:p>
        </p:txBody>
      </p:sp>
      <p:sp>
        <p:nvSpPr>
          <p:cNvPr id="22" name="TextBox 21">
            <a:extLst>
              <a:ext uri="{FF2B5EF4-FFF2-40B4-BE49-F238E27FC236}">
                <a16:creationId xmlns:a16="http://schemas.microsoft.com/office/drawing/2014/main" id="{F5B141E7-90F5-A873-6AEC-5692E85653F0}"/>
              </a:ext>
            </a:extLst>
          </p:cNvPr>
          <p:cNvSpPr txBox="1"/>
          <p:nvPr/>
        </p:nvSpPr>
        <p:spPr>
          <a:xfrm>
            <a:off x="4598892" y="2852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5A94D590-5DEF-108F-9E67-509454CF564A}"/>
              </a:ext>
            </a:extLst>
          </p:cNvPr>
          <p:cNvSpPr txBox="1"/>
          <p:nvPr/>
        </p:nvSpPr>
        <p:spPr>
          <a:xfrm>
            <a:off x="4583911" y="31999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ABF5BD5D-74BB-AE63-4CA9-B9497B29C245}"/>
              </a:ext>
            </a:extLst>
          </p:cNvPr>
          <p:cNvSpPr txBox="1"/>
          <p:nvPr/>
        </p:nvSpPr>
        <p:spPr>
          <a:xfrm>
            <a:off x="4583911" y="379116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0" name="1 CuadroTexto">
            <a:extLst>
              <a:ext uri="{FF2B5EF4-FFF2-40B4-BE49-F238E27FC236}">
                <a16:creationId xmlns:a16="http://schemas.microsoft.com/office/drawing/2014/main" id="{E83CD5DF-1D47-319D-8712-67C65A37E9F4}"/>
              </a:ext>
            </a:extLst>
          </p:cNvPr>
          <p:cNvSpPr txBox="1"/>
          <p:nvPr/>
        </p:nvSpPr>
        <p:spPr>
          <a:xfrm>
            <a:off x="179512" y="13888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2:47</a:t>
            </a:r>
          </a:p>
        </p:txBody>
      </p:sp>
      <p:sp>
        <p:nvSpPr>
          <p:cNvPr id="13" name="2 CuadroTexto">
            <a:extLst>
              <a:ext uri="{FF2B5EF4-FFF2-40B4-BE49-F238E27FC236}">
                <a16:creationId xmlns:a16="http://schemas.microsoft.com/office/drawing/2014/main" id="{67AF46BD-3E75-34A5-D373-CA9BC6CD0872}"/>
              </a:ext>
            </a:extLst>
          </p:cNvPr>
          <p:cNvSpPr txBox="1"/>
          <p:nvPr/>
        </p:nvSpPr>
        <p:spPr>
          <a:xfrm>
            <a:off x="0" y="1937504"/>
            <a:ext cx="4591305"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rey habló a Daniel, y dijo: </a:t>
            </a:r>
            <a:r>
              <a:rPr lang="es-ES" sz="2400" u="sng" dirty="0">
                <a:solidFill>
                  <a:srgbClr val="00B0F0"/>
                </a:solidFill>
                <a:latin typeface="Calibri"/>
              </a:rPr>
              <a:t>Ciertamente el Dios vuestro es Dios de dioses, y Señor de los reyes</a:t>
            </a:r>
            <a:r>
              <a:rPr lang="es-ES" sz="2400" dirty="0">
                <a:solidFill>
                  <a:srgbClr val="00B0F0"/>
                </a:solidFill>
                <a:latin typeface="Calibri"/>
              </a:rPr>
              <a:t>, y el que revela los misterios, pues pudiste revelar este misterio. </a:t>
            </a:r>
          </a:p>
        </p:txBody>
      </p:sp>
      <p:sp>
        <p:nvSpPr>
          <p:cNvPr id="5" name="1 CuadroTexto">
            <a:extLst>
              <a:ext uri="{FF2B5EF4-FFF2-40B4-BE49-F238E27FC236}">
                <a16:creationId xmlns:a16="http://schemas.microsoft.com/office/drawing/2014/main" id="{981BA3A2-389A-F5BB-D35F-BB6851B306D9}"/>
              </a:ext>
            </a:extLst>
          </p:cNvPr>
          <p:cNvSpPr txBox="1"/>
          <p:nvPr/>
        </p:nvSpPr>
        <p:spPr>
          <a:xfrm>
            <a:off x="215008" y="347705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5:14</a:t>
            </a:r>
          </a:p>
        </p:txBody>
      </p:sp>
      <p:sp>
        <p:nvSpPr>
          <p:cNvPr id="14" name="2 CuadroTexto">
            <a:extLst>
              <a:ext uri="{FF2B5EF4-FFF2-40B4-BE49-F238E27FC236}">
                <a16:creationId xmlns:a16="http://schemas.microsoft.com/office/drawing/2014/main" id="{EF8F9322-80E8-A9E1-D8FB-831C53060AB7}"/>
              </a:ext>
            </a:extLst>
          </p:cNvPr>
          <p:cNvSpPr txBox="1"/>
          <p:nvPr/>
        </p:nvSpPr>
        <p:spPr>
          <a:xfrm>
            <a:off x="35496" y="4005064"/>
            <a:ext cx="459130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Yo he oído de ti que el espíritu de los dioses santos está en ti, y que en ti se halló luz, entendimiento y mayor sabiduría. </a:t>
            </a:r>
          </a:p>
        </p:txBody>
      </p:sp>
    </p:spTree>
    <p:extLst>
      <p:ext uri="{BB962C8B-B14F-4D97-AF65-F5344CB8AC3E}">
        <p14:creationId xmlns:p14="http://schemas.microsoft.com/office/powerpoint/2010/main" val="43534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A4A0B-6593-7A2C-97C4-43507D6232F3}"/>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EB79483-AC43-2C4B-B81D-68F9AF0CAC02}"/>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57567609-2F2B-8D2C-16E4-C11EB0E53C06}"/>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4B56691E-8C6C-6909-2310-D848CA1CC7B2}"/>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002DAF19-2B73-6F67-89D8-E1A64D5DA0D6}"/>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6" name="1 CuadroTexto">
            <a:extLst>
              <a:ext uri="{FF2B5EF4-FFF2-40B4-BE49-F238E27FC236}">
                <a16:creationId xmlns:a16="http://schemas.microsoft.com/office/drawing/2014/main" id="{F0654F1C-5C48-BA31-4F80-681E1E9D7952}"/>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Daniel 1:8</a:t>
            </a:r>
          </a:p>
        </p:txBody>
      </p:sp>
      <p:sp>
        <p:nvSpPr>
          <p:cNvPr id="7" name="2 CuadroTexto">
            <a:extLst>
              <a:ext uri="{FF2B5EF4-FFF2-40B4-BE49-F238E27FC236}">
                <a16:creationId xmlns:a16="http://schemas.microsoft.com/office/drawing/2014/main" id="{FC382BBC-3A94-490B-16EF-59E3A074E554}"/>
              </a:ext>
            </a:extLst>
          </p:cNvPr>
          <p:cNvSpPr txBox="1"/>
          <p:nvPr/>
        </p:nvSpPr>
        <p:spPr>
          <a:xfrm>
            <a:off x="0" y="476672"/>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Daniel propuso en su corazón</a:t>
            </a:r>
            <a:r>
              <a:rPr lang="es-ES" sz="2400" dirty="0">
                <a:solidFill>
                  <a:srgbClr val="FFFF00"/>
                </a:solidFill>
                <a:latin typeface="Calibri"/>
              </a:rPr>
              <a:t> no contaminarse con la porción de la comida del rey, ni con el vino que él bebía; </a:t>
            </a:r>
            <a:r>
              <a:rPr lang="es-ES" sz="2400" u="sng" dirty="0">
                <a:solidFill>
                  <a:srgbClr val="00B0F0"/>
                </a:solidFill>
                <a:latin typeface="Calibri"/>
              </a:rPr>
              <a:t>pidió, por tanto</a:t>
            </a:r>
            <a:r>
              <a:rPr lang="es-ES" sz="2400" dirty="0">
                <a:solidFill>
                  <a:srgbClr val="00B0F0"/>
                </a:solidFill>
                <a:latin typeface="Calibri"/>
              </a:rPr>
              <a:t>, al jefe de los eunucos </a:t>
            </a:r>
            <a:r>
              <a:rPr lang="es-ES" sz="2400" u="sng" dirty="0">
                <a:solidFill>
                  <a:srgbClr val="00B0F0"/>
                </a:solidFill>
                <a:latin typeface="Calibri"/>
              </a:rPr>
              <a:t>que no se le obligase a contaminarse</a:t>
            </a:r>
            <a:r>
              <a:rPr lang="es-ES" sz="2400" dirty="0">
                <a:solidFill>
                  <a:srgbClr val="00B0F0"/>
                </a:solidFill>
                <a:latin typeface="Calibri"/>
              </a:rPr>
              <a:t>. </a:t>
            </a:r>
          </a:p>
        </p:txBody>
      </p:sp>
      <p:sp>
        <p:nvSpPr>
          <p:cNvPr id="22" name="TextBox 21">
            <a:extLst>
              <a:ext uri="{FF2B5EF4-FFF2-40B4-BE49-F238E27FC236}">
                <a16:creationId xmlns:a16="http://schemas.microsoft.com/office/drawing/2014/main" id="{C9866AB2-1AC8-929B-F710-FFCEE3DD63EA}"/>
              </a:ext>
            </a:extLst>
          </p:cNvPr>
          <p:cNvSpPr txBox="1"/>
          <p:nvPr/>
        </p:nvSpPr>
        <p:spPr>
          <a:xfrm>
            <a:off x="4598892" y="2852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13D78DA1-5C95-ECB4-A620-D29B62D8D34A}"/>
              </a:ext>
            </a:extLst>
          </p:cNvPr>
          <p:cNvSpPr txBox="1"/>
          <p:nvPr/>
        </p:nvSpPr>
        <p:spPr>
          <a:xfrm>
            <a:off x="4583911" y="31999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AE51241B-8BBE-A956-A3B0-B2CB217755FC}"/>
              </a:ext>
            </a:extLst>
          </p:cNvPr>
          <p:cNvSpPr txBox="1"/>
          <p:nvPr/>
        </p:nvSpPr>
        <p:spPr>
          <a:xfrm>
            <a:off x="4583911" y="379116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0" name="1 CuadroTexto">
            <a:extLst>
              <a:ext uri="{FF2B5EF4-FFF2-40B4-BE49-F238E27FC236}">
                <a16:creationId xmlns:a16="http://schemas.microsoft.com/office/drawing/2014/main" id="{F86961C3-F44C-BB6B-BF47-171FB4C8EAB8}"/>
              </a:ext>
            </a:extLst>
          </p:cNvPr>
          <p:cNvSpPr txBox="1"/>
          <p:nvPr/>
        </p:nvSpPr>
        <p:spPr>
          <a:xfrm>
            <a:off x="179512" y="13888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2:47</a:t>
            </a:r>
          </a:p>
        </p:txBody>
      </p:sp>
      <p:sp>
        <p:nvSpPr>
          <p:cNvPr id="13" name="2 CuadroTexto">
            <a:extLst>
              <a:ext uri="{FF2B5EF4-FFF2-40B4-BE49-F238E27FC236}">
                <a16:creationId xmlns:a16="http://schemas.microsoft.com/office/drawing/2014/main" id="{73A43AB3-5CC9-4EA7-C9BB-F9DA66F888A1}"/>
              </a:ext>
            </a:extLst>
          </p:cNvPr>
          <p:cNvSpPr txBox="1"/>
          <p:nvPr/>
        </p:nvSpPr>
        <p:spPr>
          <a:xfrm>
            <a:off x="0" y="1937504"/>
            <a:ext cx="4591305"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rey habló a Daniel, y dijo: </a:t>
            </a:r>
            <a:r>
              <a:rPr lang="es-ES" sz="2400" u="sng" dirty="0">
                <a:solidFill>
                  <a:srgbClr val="00B0F0"/>
                </a:solidFill>
                <a:latin typeface="Calibri"/>
              </a:rPr>
              <a:t>Ciertamente el Dios vuestro es Dios de dioses, y Señor de los reyes</a:t>
            </a:r>
            <a:r>
              <a:rPr lang="es-ES" sz="2400" dirty="0">
                <a:solidFill>
                  <a:srgbClr val="00B0F0"/>
                </a:solidFill>
                <a:latin typeface="Calibri"/>
              </a:rPr>
              <a:t>, y el que revela los misterios, pues pudiste revelar este misterio. </a:t>
            </a:r>
          </a:p>
        </p:txBody>
      </p:sp>
      <p:sp>
        <p:nvSpPr>
          <p:cNvPr id="5" name="1 CuadroTexto">
            <a:extLst>
              <a:ext uri="{FF2B5EF4-FFF2-40B4-BE49-F238E27FC236}">
                <a16:creationId xmlns:a16="http://schemas.microsoft.com/office/drawing/2014/main" id="{EB4F1A8D-9009-5DF0-65A4-A826BE2514DC}"/>
              </a:ext>
            </a:extLst>
          </p:cNvPr>
          <p:cNvSpPr txBox="1"/>
          <p:nvPr/>
        </p:nvSpPr>
        <p:spPr>
          <a:xfrm>
            <a:off x="215008" y="347705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5:14</a:t>
            </a:r>
          </a:p>
        </p:txBody>
      </p:sp>
      <p:sp>
        <p:nvSpPr>
          <p:cNvPr id="14" name="2 CuadroTexto">
            <a:extLst>
              <a:ext uri="{FF2B5EF4-FFF2-40B4-BE49-F238E27FC236}">
                <a16:creationId xmlns:a16="http://schemas.microsoft.com/office/drawing/2014/main" id="{FA408B18-AD7B-F0A7-0540-76A20C121190}"/>
              </a:ext>
            </a:extLst>
          </p:cNvPr>
          <p:cNvSpPr txBox="1"/>
          <p:nvPr/>
        </p:nvSpPr>
        <p:spPr>
          <a:xfrm>
            <a:off x="35496" y="4005064"/>
            <a:ext cx="459130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he oído de ti que </a:t>
            </a:r>
            <a:r>
              <a:rPr lang="es-ES" sz="2400" u="sng" dirty="0">
                <a:solidFill>
                  <a:srgbClr val="FFFF00"/>
                </a:solidFill>
                <a:latin typeface="Calibri"/>
              </a:rPr>
              <a:t>el espíritu de los dioses santos está en ti</a:t>
            </a:r>
            <a:r>
              <a:rPr lang="es-ES" sz="2400" dirty="0">
                <a:solidFill>
                  <a:srgbClr val="FFFF00"/>
                </a:solidFill>
                <a:latin typeface="Calibri"/>
              </a:rPr>
              <a:t>, </a:t>
            </a:r>
            <a:r>
              <a:rPr lang="es-ES" sz="2400" dirty="0">
                <a:latin typeface="Calibri"/>
              </a:rPr>
              <a:t>y que en ti se halló luz, entendimiento y mayor sabiduría. </a:t>
            </a:r>
          </a:p>
        </p:txBody>
      </p:sp>
    </p:spTree>
    <p:extLst>
      <p:ext uri="{BB962C8B-B14F-4D97-AF65-F5344CB8AC3E}">
        <p14:creationId xmlns:p14="http://schemas.microsoft.com/office/powerpoint/2010/main" val="11668184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2998B-36A6-B972-2BBB-C20E703594C7}"/>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62C120C-CD74-1261-B5CF-E2F31F7BE17C}"/>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7DA4348E-BB19-98F3-B9BD-B08390CCDDD6}"/>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1FBD2106-DAD7-CE46-D6B1-ED2662F4E329}"/>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4DEFBF8C-4332-4DDE-9F75-3E78D1FA02F7}"/>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6" name="1 CuadroTexto">
            <a:extLst>
              <a:ext uri="{FF2B5EF4-FFF2-40B4-BE49-F238E27FC236}">
                <a16:creationId xmlns:a16="http://schemas.microsoft.com/office/drawing/2014/main" id="{F83165F3-A5A3-FEFE-F3BD-C581455FDF8A}"/>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Daniel 1:8</a:t>
            </a:r>
          </a:p>
        </p:txBody>
      </p:sp>
      <p:sp>
        <p:nvSpPr>
          <p:cNvPr id="7" name="2 CuadroTexto">
            <a:extLst>
              <a:ext uri="{FF2B5EF4-FFF2-40B4-BE49-F238E27FC236}">
                <a16:creationId xmlns:a16="http://schemas.microsoft.com/office/drawing/2014/main" id="{F2C62628-AD34-28C5-F85C-120E9964C2A6}"/>
              </a:ext>
            </a:extLst>
          </p:cNvPr>
          <p:cNvSpPr txBox="1"/>
          <p:nvPr/>
        </p:nvSpPr>
        <p:spPr>
          <a:xfrm>
            <a:off x="0" y="476672"/>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Daniel propuso en su corazón</a:t>
            </a:r>
            <a:r>
              <a:rPr lang="es-ES" sz="2400" dirty="0">
                <a:solidFill>
                  <a:srgbClr val="FFFF00"/>
                </a:solidFill>
                <a:latin typeface="Calibri"/>
              </a:rPr>
              <a:t> no contaminarse con la porción de la comida del rey, ni con el vino que él bebía; </a:t>
            </a:r>
            <a:r>
              <a:rPr lang="es-ES" sz="2400" u="sng" dirty="0">
                <a:solidFill>
                  <a:srgbClr val="00B0F0"/>
                </a:solidFill>
                <a:latin typeface="Calibri"/>
              </a:rPr>
              <a:t>pidió, por tanto</a:t>
            </a:r>
            <a:r>
              <a:rPr lang="es-ES" sz="2400" dirty="0">
                <a:solidFill>
                  <a:srgbClr val="00B0F0"/>
                </a:solidFill>
                <a:latin typeface="Calibri"/>
              </a:rPr>
              <a:t>, al jefe de los eunucos </a:t>
            </a:r>
            <a:r>
              <a:rPr lang="es-ES" sz="2400" u="sng" dirty="0">
                <a:solidFill>
                  <a:srgbClr val="00B0F0"/>
                </a:solidFill>
                <a:latin typeface="Calibri"/>
              </a:rPr>
              <a:t>que no se le obligase a contaminarse</a:t>
            </a:r>
            <a:r>
              <a:rPr lang="es-ES" sz="2400" dirty="0">
                <a:solidFill>
                  <a:srgbClr val="00B0F0"/>
                </a:solidFill>
                <a:latin typeface="Calibri"/>
              </a:rPr>
              <a:t>. </a:t>
            </a:r>
          </a:p>
        </p:txBody>
      </p:sp>
      <p:sp>
        <p:nvSpPr>
          <p:cNvPr id="22" name="TextBox 21">
            <a:extLst>
              <a:ext uri="{FF2B5EF4-FFF2-40B4-BE49-F238E27FC236}">
                <a16:creationId xmlns:a16="http://schemas.microsoft.com/office/drawing/2014/main" id="{A87948F1-E7A1-AE9B-5671-6AB63F55C71B}"/>
              </a:ext>
            </a:extLst>
          </p:cNvPr>
          <p:cNvSpPr txBox="1"/>
          <p:nvPr/>
        </p:nvSpPr>
        <p:spPr>
          <a:xfrm>
            <a:off x="4598892" y="2852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AF3FF7B0-8E03-0E3A-95AB-10ADFBDDE11A}"/>
              </a:ext>
            </a:extLst>
          </p:cNvPr>
          <p:cNvSpPr txBox="1"/>
          <p:nvPr/>
        </p:nvSpPr>
        <p:spPr>
          <a:xfrm>
            <a:off x="4583911" y="31999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053B9891-FD59-D925-9EA1-60046D1DA840}"/>
              </a:ext>
            </a:extLst>
          </p:cNvPr>
          <p:cNvSpPr txBox="1"/>
          <p:nvPr/>
        </p:nvSpPr>
        <p:spPr>
          <a:xfrm>
            <a:off x="4583911" y="379116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0" name="1 CuadroTexto">
            <a:extLst>
              <a:ext uri="{FF2B5EF4-FFF2-40B4-BE49-F238E27FC236}">
                <a16:creationId xmlns:a16="http://schemas.microsoft.com/office/drawing/2014/main" id="{649DEC29-821E-0C15-73ED-0EB9C8AB3A13}"/>
              </a:ext>
            </a:extLst>
          </p:cNvPr>
          <p:cNvSpPr txBox="1"/>
          <p:nvPr/>
        </p:nvSpPr>
        <p:spPr>
          <a:xfrm>
            <a:off x="179512" y="13888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2:47</a:t>
            </a:r>
          </a:p>
        </p:txBody>
      </p:sp>
      <p:sp>
        <p:nvSpPr>
          <p:cNvPr id="13" name="2 CuadroTexto">
            <a:extLst>
              <a:ext uri="{FF2B5EF4-FFF2-40B4-BE49-F238E27FC236}">
                <a16:creationId xmlns:a16="http://schemas.microsoft.com/office/drawing/2014/main" id="{26E2EB32-FC71-455B-01C8-E39ED872D025}"/>
              </a:ext>
            </a:extLst>
          </p:cNvPr>
          <p:cNvSpPr txBox="1"/>
          <p:nvPr/>
        </p:nvSpPr>
        <p:spPr>
          <a:xfrm>
            <a:off x="0" y="1937504"/>
            <a:ext cx="4591305"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rey habló a Daniel, y dijo: </a:t>
            </a:r>
            <a:r>
              <a:rPr lang="es-ES" sz="2400" u="sng" dirty="0">
                <a:solidFill>
                  <a:srgbClr val="00B0F0"/>
                </a:solidFill>
                <a:latin typeface="Calibri"/>
              </a:rPr>
              <a:t>Ciertamente el Dios vuestro es Dios de dioses, y Señor de los reyes</a:t>
            </a:r>
            <a:r>
              <a:rPr lang="es-ES" sz="2400" dirty="0">
                <a:solidFill>
                  <a:srgbClr val="00B0F0"/>
                </a:solidFill>
                <a:latin typeface="Calibri"/>
              </a:rPr>
              <a:t>, y el que revela los misterios, pues pudiste revelar este misterio. </a:t>
            </a:r>
          </a:p>
        </p:txBody>
      </p:sp>
      <p:sp>
        <p:nvSpPr>
          <p:cNvPr id="5" name="1 CuadroTexto">
            <a:extLst>
              <a:ext uri="{FF2B5EF4-FFF2-40B4-BE49-F238E27FC236}">
                <a16:creationId xmlns:a16="http://schemas.microsoft.com/office/drawing/2014/main" id="{F9A55A70-BE48-F61E-368C-9A084D646DBF}"/>
              </a:ext>
            </a:extLst>
          </p:cNvPr>
          <p:cNvSpPr txBox="1"/>
          <p:nvPr/>
        </p:nvSpPr>
        <p:spPr>
          <a:xfrm>
            <a:off x="215008" y="347705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5:14</a:t>
            </a:r>
          </a:p>
        </p:txBody>
      </p:sp>
      <p:sp>
        <p:nvSpPr>
          <p:cNvPr id="14" name="2 CuadroTexto">
            <a:extLst>
              <a:ext uri="{FF2B5EF4-FFF2-40B4-BE49-F238E27FC236}">
                <a16:creationId xmlns:a16="http://schemas.microsoft.com/office/drawing/2014/main" id="{EF2A8810-EEB3-865C-424B-1C4FC0949B21}"/>
              </a:ext>
            </a:extLst>
          </p:cNvPr>
          <p:cNvSpPr txBox="1"/>
          <p:nvPr/>
        </p:nvSpPr>
        <p:spPr>
          <a:xfrm>
            <a:off x="35496" y="4005064"/>
            <a:ext cx="459130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he oído de ti que </a:t>
            </a:r>
            <a:r>
              <a:rPr lang="es-ES" sz="2400" u="sng" dirty="0">
                <a:solidFill>
                  <a:srgbClr val="FFFF00"/>
                </a:solidFill>
                <a:latin typeface="Calibri"/>
              </a:rPr>
              <a:t>el espíritu de los dioses santos está en ti</a:t>
            </a:r>
            <a:r>
              <a:rPr lang="es-ES" sz="2400" dirty="0">
                <a:solidFill>
                  <a:srgbClr val="FFFF00"/>
                </a:solidFill>
                <a:latin typeface="Calibri"/>
              </a:rPr>
              <a:t>, </a:t>
            </a:r>
            <a:r>
              <a:rPr lang="es-ES" sz="2400" dirty="0">
                <a:solidFill>
                  <a:srgbClr val="00B0F0"/>
                </a:solidFill>
                <a:latin typeface="Calibri"/>
              </a:rPr>
              <a:t>y que en ti se halló luz, entendimiento y mayor sabiduría. </a:t>
            </a:r>
          </a:p>
        </p:txBody>
      </p:sp>
      <p:sp>
        <p:nvSpPr>
          <p:cNvPr id="12" name="1 CuadroTexto">
            <a:extLst>
              <a:ext uri="{FF2B5EF4-FFF2-40B4-BE49-F238E27FC236}">
                <a16:creationId xmlns:a16="http://schemas.microsoft.com/office/drawing/2014/main" id="{88166182-9F82-6B62-4158-95E16324FC52}"/>
              </a:ext>
            </a:extLst>
          </p:cNvPr>
          <p:cNvSpPr txBox="1"/>
          <p:nvPr/>
        </p:nvSpPr>
        <p:spPr>
          <a:xfrm>
            <a:off x="2680487" y="50131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6:26</a:t>
            </a:r>
          </a:p>
        </p:txBody>
      </p:sp>
      <p:sp>
        <p:nvSpPr>
          <p:cNvPr id="16" name="2 CuadroTexto">
            <a:extLst>
              <a:ext uri="{FF2B5EF4-FFF2-40B4-BE49-F238E27FC236}">
                <a16:creationId xmlns:a16="http://schemas.microsoft.com/office/drawing/2014/main" id="{00EAD92E-4261-FFF1-5B35-B30274B3F4E5}"/>
              </a:ext>
            </a:extLst>
          </p:cNvPr>
          <p:cNvSpPr txBox="1"/>
          <p:nvPr/>
        </p:nvSpPr>
        <p:spPr>
          <a:xfrm>
            <a:off x="0" y="5485640"/>
            <a:ext cx="912041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De parte mía es puesta esta ordenanza: Que en todo el dominio de mi reino todos teman y tiemblen ante la presencia del Dios de Daniel; porque él es el Dios viviente y permanece por todos los siglos, y su reino no será jamás destruido, y su dominio perdurará hasta el fin.  </a:t>
            </a:r>
          </a:p>
        </p:txBody>
      </p:sp>
    </p:spTree>
    <p:extLst>
      <p:ext uri="{BB962C8B-B14F-4D97-AF65-F5344CB8AC3E}">
        <p14:creationId xmlns:p14="http://schemas.microsoft.com/office/powerpoint/2010/main" val="221095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F7F83-E284-377A-6B6E-FCE4C54D544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753FA67-D030-DE7D-A2EF-799245FA6DC4}"/>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3AFCC5B6-CAEB-D77D-1637-47AAAD113AD4}"/>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C3AB1F7C-4245-99F8-325A-4363F3931F46}"/>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4553363C-03A6-0B16-F27B-6609AD737677}"/>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6" name="1 CuadroTexto">
            <a:extLst>
              <a:ext uri="{FF2B5EF4-FFF2-40B4-BE49-F238E27FC236}">
                <a16:creationId xmlns:a16="http://schemas.microsoft.com/office/drawing/2014/main" id="{84F064C2-FB06-87AA-DADC-A52A91F8A3E0}"/>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Daniel 1:8</a:t>
            </a:r>
          </a:p>
        </p:txBody>
      </p:sp>
      <p:sp>
        <p:nvSpPr>
          <p:cNvPr id="7" name="2 CuadroTexto">
            <a:extLst>
              <a:ext uri="{FF2B5EF4-FFF2-40B4-BE49-F238E27FC236}">
                <a16:creationId xmlns:a16="http://schemas.microsoft.com/office/drawing/2014/main" id="{2C8C1DAC-79CB-B006-1A0F-BE71F1B0AF91}"/>
              </a:ext>
            </a:extLst>
          </p:cNvPr>
          <p:cNvSpPr txBox="1"/>
          <p:nvPr/>
        </p:nvSpPr>
        <p:spPr>
          <a:xfrm>
            <a:off x="0" y="476672"/>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Daniel propuso en su corazón</a:t>
            </a:r>
            <a:r>
              <a:rPr lang="es-ES" sz="2400" dirty="0">
                <a:solidFill>
                  <a:srgbClr val="FFFF00"/>
                </a:solidFill>
                <a:latin typeface="Calibri"/>
              </a:rPr>
              <a:t> no contaminarse con la porción de la comida del rey, ni con el vino que él bebía; </a:t>
            </a:r>
            <a:r>
              <a:rPr lang="es-ES" sz="2400" u="sng" dirty="0">
                <a:solidFill>
                  <a:srgbClr val="00B0F0"/>
                </a:solidFill>
                <a:latin typeface="Calibri"/>
              </a:rPr>
              <a:t>pidió, por tanto</a:t>
            </a:r>
            <a:r>
              <a:rPr lang="es-ES" sz="2400" dirty="0">
                <a:solidFill>
                  <a:srgbClr val="00B0F0"/>
                </a:solidFill>
                <a:latin typeface="Calibri"/>
              </a:rPr>
              <a:t>, al jefe de los eunucos </a:t>
            </a:r>
            <a:r>
              <a:rPr lang="es-ES" sz="2400" u="sng" dirty="0">
                <a:solidFill>
                  <a:srgbClr val="00B0F0"/>
                </a:solidFill>
                <a:latin typeface="Calibri"/>
              </a:rPr>
              <a:t>que no se le obligase a contaminarse</a:t>
            </a:r>
            <a:r>
              <a:rPr lang="es-ES" sz="2400" dirty="0">
                <a:solidFill>
                  <a:srgbClr val="00B0F0"/>
                </a:solidFill>
                <a:latin typeface="Calibri"/>
              </a:rPr>
              <a:t>. </a:t>
            </a:r>
          </a:p>
        </p:txBody>
      </p:sp>
      <p:sp>
        <p:nvSpPr>
          <p:cNvPr id="22" name="TextBox 21">
            <a:extLst>
              <a:ext uri="{FF2B5EF4-FFF2-40B4-BE49-F238E27FC236}">
                <a16:creationId xmlns:a16="http://schemas.microsoft.com/office/drawing/2014/main" id="{EA903F52-10A5-002C-0C8C-8A077E3FA918}"/>
              </a:ext>
            </a:extLst>
          </p:cNvPr>
          <p:cNvSpPr txBox="1"/>
          <p:nvPr/>
        </p:nvSpPr>
        <p:spPr>
          <a:xfrm>
            <a:off x="4598892" y="2852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F13F7BF9-57B2-020C-0043-E33C5522CF7E}"/>
              </a:ext>
            </a:extLst>
          </p:cNvPr>
          <p:cNvSpPr txBox="1"/>
          <p:nvPr/>
        </p:nvSpPr>
        <p:spPr>
          <a:xfrm>
            <a:off x="4583911" y="31999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B701ACB6-8800-A78D-7B88-976CD4262447}"/>
              </a:ext>
            </a:extLst>
          </p:cNvPr>
          <p:cNvSpPr txBox="1"/>
          <p:nvPr/>
        </p:nvSpPr>
        <p:spPr>
          <a:xfrm>
            <a:off x="4583911" y="379116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0" name="1 CuadroTexto">
            <a:extLst>
              <a:ext uri="{FF2B5EF4-FFF2-40B4-BE49-F238E27FC236}">
                <a16:creationId xmlns:a16="http://schemas.microsoft.com/office/drawing/2014/main" id="{59C87FF7-A03F-696E-814A-A9BF82DBDA13}"/>
              </a:ext>
            </a:extLst>
          </p:cNvPr>
          <p:cNvSpPr txBox="1"/>
          <p:nvPr/>
        </p:nvSpPr>
        <p:spPr>
          <a:xfrm>
            <a:off x="179512" y="13888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2:47</a:t>
            </a:r>
          </a:p>
        </p:txBody>
      </p:sp>
      <p:sp>
        <p:nvSpPr>
          <p:cNvPr id="13" name="2 CuadroTexto">
            <a:extLst>
              <a:ext uri="{FF2B5EF4-FFF2-40B4-BE49-F238E27FC236}">
                <a16:creationId xmlns:a16="http://schemas.microsoft.com/office/drawing/2014/main" id="{5119C517-B347-011C-670D-B8CA9BDCDB2F}"/>
              </a:ext>
            </a:extLst>
          </p:cNvPr>
          <p:cNvSpPr txBox="1"/>
          <p:nvPr/>
        </p:nvSpPr>
        <p:spPr>
          <a:xfrm>
            <a:off x="0" y="1937504"/>
            <a:ext cx="4591305"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rey habló a Daniel, y dijo: </a:t>
            </a:r>
            <a:r>
              <a:rPr lang="es-ES" sz="2400" u="sng" dirty="0">
                <a:solidFill>
                  <a:srgbClr val="00B0F0"/>
                </a:solidFill>
                <a:latin typeface="Calibri"/>
              </a:rPr>
              <a:t>Ciertamente el Dios vuestro es Dios de dioses, y Señor de los reyes</a:t>
            </a:r>
            <a:r>
              <a:rPr lang="es-ES" sz="2400" dirty="0">
                <a:solidFill>
                  <a:srgbClr val="00B0F0"/>
                </a:solidFill>
                <a:latin typeface="Calibri"/>
              </a:rPr>
              <a:t>, y el que revela los misterios, pues pudiste revelar este misterio. </a:t>
            </a:r>
          </a:p>
        </p:txBody>
      </p:sp>
      <p:sp>
        <p:nvSpPr>
          <p:cNvPr id="5" name="1 CuadroTexto">
            <a:extLst>
              <a:ext uri="{FF2B5EF4-FFF2-40B4-BE49-F238E27FC236}">
                <a16:creationId xmlns:a16="http://schemas.microsoft.com/office/drawing/2014/main" id="{DCF53B6B-B371-6183-F546-88F70688487A}"/>
              </a:ext>
            </a:extLst>
          </p:cNvPr>
          <p:cNvSpPr txBox="1"/>
          <p:nvPr/>
        </p:nvSpPr>
        <p:spPr>
          <a:xfrm>
            <a:off x="215008" y="347705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5:14</a:t>
            </a:r>
          </a:p>
        </p:txBody>
      </p:sp>
      <p:sp>
        <p:nvSpPr>
          <p:cNvPr id="14" name="2 CuadroTexto">
            <a:extLst>
              <a:ext uri="{FF2B5EF4-FFF2-40B4-BE49-F238E27FC236}">
                <a16:creationId xmlns:a16="http://schemas.microsoft.com/office/drawing/2014/main" id="{FEF6B856-FFD8-5451-3BBF-2A48B6C21986}"/>
              </a:ext>
            </a:extLst>
          </p:cNvPr>
          <p:cNvSpPr txBox="1"/>
          <p:nvPr/>
        </p:nvSpPr>
        <p:spPr>
          <a:xfrm>
            <a:off x="35496" y="4005064"/>
            <a:ext cx="459130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he oído de ti que </a:t>
            </a:r>
            <a:r>
              <a:rPr lang="es-ES" sz="2400" u="sng" dirty="0">
                <a:solidFill>
                  <a:srgbClr val="FFFF00"/>
                </a:solidFill>
                <a:latin typeface="Calibri"/>
              </a:rPr>
              <a:t>el espíritu de los dioses santos está en ti</a:t>
            </a:r>
            <a:r>
              <a:rPr lang="es-ES" sz="2400" dirty="0">
                <a:solidFill>
                  <a:srgbClr val="FFFF00"/>
                </a:solidFill>
                <a:latin typeface="Calibri"/>
              </a:rPr>
              <a:t>, </a:t>
            </a:r>
            <a:r>
              <a:rPr lang="es-ES" sz="2400" dirty="0">
                <a:solidFill>
                  <a:srgbClr val="00B0F0"/>
                </a:solidFill>
                <a:latin typeface="Calibri"/>
              </a:rPr>
              <a:t>y que en ti se halló luz, entendimiento y mayor sabiduría. </a:t>
            </a:r>
          </a:p>
        </p:txBody>
      </p:sp>
      <p:sp>
        <p:nvSpPr>
          <p:cNvPr id="12" name="1 CuadroTexto">
            <a:extLst>
              <a:ext uri="{FF2B5EF4-FFF2-40B4-BE49-F238E27FC236}">
                <a16:creationId xmlns:a16="http://schemas.microsoft.com/office/drawing/2014/main" id="{DD8B1835-3D45-4D23-2DCE-CEA93C966E57}"/>
              </a:ext>
            </a:extLst>
          </p:cNvPr>
          <p:cNvSpPr txBox="1"/>
          <p:nvPr/>
        </p:nvSpPr>
        <p:spPr>
          <a:xfrm>
            <a:off x="2680487" y="50131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6:26</a:t>
            </a:r>
          </a:p>
        </p:txBody>
      </p:sp>
      <p:sp>
        <p:nvSpPr>
          <p:cNvPr id="16" name="2 CuadroTexto">
            <a:extLst>
              <a:ext uri="{FF2B5EF4-FFF2-40B4-BE49-F238E27FC236}">
                <a16:creationId xmlns:a16="http://schemas.microsoft.com/office/drawing/2014/main" id="{15338443-AFBE-F0C4-6306-30D9751D394B}"/>
              </a:ext>
            </a:extLst>
          </p:cNvPr>
          <p:cNvSpPr txBox="1"/>
          <p:nvPr/>
        </p:nvSpPr>
        <p:spPr>
          <a:xfrm>
            <a:off x="0" y="5485640"/>
            <a:ext cx="912041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 parte mía es puesta esta ordenanza: Que en todo el dominio de mi reino todos teman y tiemblen ante la presencia del Dios de Daniel; </a:t>
            </a:r>
            <a:r>
              <a:rPr lang="es-ES" sz="2400" dirty="0">
                <a:latin typeface="Calibri"/>
              </a:rPr>
              <a:t>porque él es el Dios viviente y permanece por todos los siglos, y su reino no será jamás destruido, y su dominio perdurará hasta el fin.  </a:t>
            </a:r>
          </a:p>
        </p:txBody>
      </p:sp>
    </p:spTree>
    <p:extLst>
      <p:ext uri="{BB962C8B-B14F-4D97-AF65-F5344CB8AC3E}">
        <p14:creationId xmlns:p14="http://schemas.microsoft.com/office/powerpoint/2010/main" val="30965935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C8978-675B-2E58-2C01-0BE9CBD082A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0214DCB-3E2B-84EA-6F2E-D233E12EB8CA}"/>
              </a:ext>
            </a:extLst>
          </p:cNvPr>
          <p:cNvSpPr txBox="1"/>
          <p:nvPr/>
        </p:nvSpPr>
        <p:spPr>
          <a:xfrm>
            <a:off x="4607496" y="148478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D775734F-A132-A2AD-EA8A-A139D66F3BE5}"/>
              </a:ext>
            </a:extLst>
          </p:cNvPr>
          <p:cNvSpPr txBox="1"/>
          <p:nvPr/>
        </p:nvSpPr>
        <p:spPr>
          <a:xfrm>
            <a:off x="4607496" y="18242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1661A132-4B61-09A1-995B-60A6FCF8BA54}"/>
              </a:ext>
            </a:extLst>
          </p:cNvPr>
          <p:cNvSpPr txBox="1"/>
          <p:nvPr/>
        </p:nvSpPr>
        <p:spPr>
          <a:xfrm>
            <a:off x="4591305" y="216529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F4EE081D-6022-C9C1-BEF9-E7D7AAAFB7B2}"/>
              </a:ext>
            </a:extLst>
          </p:cNvPr>
          <p:cNvSpPr txBox="1"/>
          <p:nvPr/>
        </p:nvSpPr>
        <p:spPr>
          <a:xfrm>
            <a:off x="4583911" y="249289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6" name="1 CuadroTexto">
            <a:extLst>
              <a:ext uri="{FF2B5EF4-FFF2-40B4-BE49-F238E27FC236}">
                <a16:creationId xmlns:a16="http://schemas.microsoft.com/office/drawing/2014/main" id="{6A8AC787-4C81-3EA2-03AF-EA33D28CB651}"/>
              </a:ext>
            </a:extLst>
          </p:cNvPr>
          <p:cNvSpPr txBox="1"/>
          <p:nvPr/>
        </p:nvSpPr>
        <p:spPr>
          <a:xfrm>
            <a:off x="2483768" y="32519"/>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solidFill>
                  <a:prstClr val="white"/>
                </a:solidFill>
                <a:effectLst>
                  <a:outerShdw blurRad="80000" dist="40000" dir="5040000" algn="tl">
                    <a:srgbClr val="000000">
                      <a:alpha val="30000"/>
                    </a:srgbClr>
                  </a:outerShdw>
                </a:effectLst>
                <a:latin typeface="Arial Rounded MT Bold" pitchFamily="34" charset="0"/>
              </a:rPr>
              <a:t> Daniel 1:8</a:t>
            </a:r>
          </a:p>
        </p:txBody>
      </p:sp>
      <p:sp>
        <p:nvSpPr>
          <p:cNvPr id="7" name="2 CuadroTexto">
            <a:extLst>
              <a:ext uri="{FF2B5EF4-FFF2-40B4-BE49-F238E27FC236}">
                <a16:creationId xmlns:a16="http://schemas.microsoft.com/office/drawing/2014/main" id="{EDDF246E-F9F2-45B6-2439-7D1C9E36DC70}"/>
              </a:ext>
            </a:extLst>
          </p:cNvPr>
          <p:cNvSpPr txBox="1"/>
          <p:nvPr/>
        </p:nvSpPr>
        <p:spPr>
          <a:xfrm>
            <a:off x="0" y="476672"/>
            <a:ext cx="9120415"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a:t>
            </a:r>
            <a:r>
              <a:rPr lang="es-ES" sz="2400" u="sng" dirty="0">
                <a:solidFill>
                  <a:srgbClr val="FFFF00"/>
                </a:solidFill>
                <a:latin typeface="Calibri"/>
              </a:rPr>
              <a:t>Daniel propuso en su corazón</a:t>
            </a:r>
            <a:r>
              <a:rPr lang="es-ES" sz="2400" dirty="0">
                <a:solidFill>
                  <a:srgbClr val="FFFF00"/>
                </a:solidFill>
                <a:latin typeface="Calibri"/>
              </a:rPr>
              <a:t> no contaminarse con la porción de la comida del rey, ni con el vino que él bebía; </a:t>
            </a:r>
            <a:r>
              <a:rPr lang="es-ES" sz="2400" u="sng" dirty="0">
                <a:solidFill>
                  <a:srgbClr val="00B0F0"/>
                </a:solidFill>
                <a:latin typeface="Calibri"/>
              </a:rPr>
              <a:t>pidió, por tanto</a:t>
            </a:r>
            <a:r>
              <a:rPr lang="es-ES" sz="2400" dirty="0">
                <a:solidFill>
                  <a:srgbClr val="00B0F0"/>
                </a:solidFill>
                <a:latin typeface="Calibri"/>
              </a:rPr>
              <a:t>, al jefe de los eunucos </a:t>
            </a:r>
            <a:r>
              <a:rPr lang="es-ES" sz="2400" u="sng" dirty="0">
                <a:solidFill>
                  <a:srgbClr val="00B0F0"/>
                </a:solidFill>
                <a:latin typeface="Calibri"/>
              </a:rPr>
              <a:t>que no se le obligase a contaminarse</a:t>
            </a:r>
            <a:r>
              <a:rPr lang="es-ES" sz="2400" dirty="0">
                <a:solidFill>
                  <a:srgbClr val="00B0F0"/>
                </a:solidFill>
                <a:latin typeface="Calibri"/>
              </a:rPr>
              <a:t>. </a:t>
            </a:r>
          </a:p>
        </p:txBody>
      </p:sp>
      <p:sp>
        <p:nvSpPr>
          <p:cNvPr id="22" name="TextBox 21">
            <a:extLst>
              <a:ext uri="{FF2B5EF4-FFF2-40B4-BE49-F238E27FC236}">
                <a16:creationId xmlns:a16="http://schemas.microsoft.com/office/drawing/2014/main" id="{141E9670-A727-8E12-4C63-0FBD7A63A22A}"/>
              </a:ext>
            </a:extLst>
          </p:cNvPr>
          <p:cNvSpPr txBox="1"/>
          <p:nvPr/>
        </p:nvSpPr>
        <p:spPr>
          <a:xfrm>
            <a:off x="4598892" y="285233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0AE182AC-CADF-B53D-C005-981F73005A8B}"/>
              </a:ext>
            </a:extLst>
          </p:cNvPr>
          <p:cNvSpPr txBox="1"/>
          <p:nvPr/>
        </p:nvSpPr>
        <p:spPr>
          <a:xfrm>
            <a:off x="4583911" y="319992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A6402DB8-A2FE-6114-653C-3A38A06D22FC}"/>
              </a:ext>
            </a:extLst>
          </p:cNvPr>
          <p:cNvSpPr txBox="1"/>
          <p:nvPr/>
        </p:nvSpPr>
        <p:spPr>
          <a:xfrm>
            <a:off x="4583911" y="379116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0" name="1 CuadroTexto">
            <a:extLst>
              <a:ext uri="{FF2B5EF4-FFF2-40B4-BE49-F238E27FC236}">
                <a16:creationId xmlns:a16="http://schemas.microsoft.com/office/drawing/2014/main" id="{4B8317BF-B549-AF8C-0A1A-02F25B026F3F}"/>
              </a:ext>
            </a:extLst>
          </p:cNvPr>
          <p:cNvSpPr txBox="1"/>
          <p:nvPr/>
        </p:nvSpPr>
        <p:spPr>
          <a:xfrm>
            <a:off x="179512" y="1388824"/>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2:47</a:t>
            </a:r>
          </a:p>
        </p:txBody>
      </p:sp>
      <p:sp>
        <p:nvSpPr>
          <p:cNvPr id="13" name="2 CuadroTexto">
            <a:extLst>
              <a:ext uri="{FF2B5EF4-FFF2-40B4-BE49-F238E27FC236}">
                <a16:creationId xmlns:a16="http://schemas.microsoft.com/office/drawing/2014/main" id="{237A4A57-B0D0-3159-E2C0-DB86295992F8}"/>
              </a:ext>
            </a:extLst>
          </p:cNvPr>
          <p:cNvSpPr txBox="1"/>
          <p:nvPr/>
        </p:nvSpPr>
        <p:spPr>
          <a:xfrm>
            <a:off x="0" y="1937504"/>
            <a:ext cx="4591305" cy="1635512"/>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rey habló a Daniel, y dijo: </a:t>
            </a:r>
            <a:r>
              <a:rPr lang="es-ES" sz="2400" u="sng" dirty="0">
                <a:solidFill>
                  <a:srgbClr val="00B0F0"/>
                </a:solidFill>
                <a:latin typeface="Calibri"/>
              </a:rPr>
              <a:t>Ciertamente el Dios vuestro es Dios de dioses, y Señor de los reyes</a:t>
            </a:r>
            <a:r>
              <a:rPr lang="es-ES" sz="2400" dirty="0">
                <a:solidFill>
                  <a:srgbClr val="00B0F0"/>
                </a:solidFill>
                <a:latin typeface="Calibri"/>
              </a:rPr>
              <a:t>, y el que revela los misterios, pues pudiste revelar este misterio. </a:t>
            </a:r>
          </a:p>
        </p:txBody>
      </p:sp>
      <p:sp>
        <p:nvSpPr>
          <p:cNvPr id="5" name="1 CuadroTexto">
            <a:extLst>
              <a:ext uri="{FF2B5EF4-FFF2-40B4-BE49-F238E27FC236}">
                <a16:creationId xmlns:a16="http://schemas.microsoft.com/office/drawing/2014/main" id="{A6E69C2C-F039-F95C-3C77-5603F19E5E42}"/>
              </a:ext>
            </a:extLst>
          </p:cNvPr>
          <p:cNvSpPr txBox="1"/>
          <p:nvPr/>
        </p:nvSpPr>
        <p:spPr>
          <a:xfrm>
            <a:off x="215008" y="347705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5:14</a:t>
            </a:r>
          </a:p>
        </p:txBody>
      </p:sp>
      <p:sp>
        <p:nvSpPr>
          <p:cNvPr id="14" name="2 CuadroTexto">
            <a:extLst>
              <a:ext uri="{FF2B5EF4-FFF2-40B4-BE49-F238E27FC236}">
                <a16:creationId xmlns:a16="http://schemas.microsoft.com/office/drawing/2014/main" id="{ADE15145-2E3A-C168-3471-F8CEF1085BF3}"/>
              </a:ext>
            </a:extLst>
          </p:cNvPr>
          <p:cNvSpPr txBox="1"/>
          <p:nvPr/>
        </p:nvSpPr>
        <p:spPr>
          <a:xfrm>
            <a:off x="35496" y="4005064"/>
            <a:ext cx="459130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Yo he oído de ti que </a:t>
            </a:r>
            <a:r>
              <a:rPr lang="es-ES" sz="2400" u="sng" dirty="0">
                <a:solidFill>
                  <a:srgbClr val="FFFF00"/>
                </a:solidFill>
                <a:latin typeface="Calibri"/>
              </a:rPr>
              <a:t>el espíritu de los dioses santos está en ti</a:t>
            </a:r>
            <a:r>
              <a:rPr lang="es-ES" sz="2400" dirty="0">
                <a:solidFill>
                  <a:srgbClr val="FFFF00"/>
                </a:solidFill>
                <a:latin typeface="Calibri"/>
              </a:rPr>
              <a:t>, </a:t>
            </a:r>
            <a:r>
              <a:rPr lang="es-ES" sz="2400" dirty="0">
                <a:solidFill>
                  <a:srgbClr val="00B0F0"/>
                </a:solidFill>
                <a:latin typeface="Calibri"/>
              </a:rPr>
              <a:t>y que en ti se halló luz, entendimiento y mayor sabiduría. </a:t>
            </a:r>
          </a:p>
        </p:txBody>
      </p:sp>
      <p:sp>
        <p:nvSpPr>
          <p:cNvPr id="12" name="1 CuadroTexto">
            <a:extLst>
              <a:ext uri="{FF2B5EF4-FFF2-40B4-BE49-F238E27FC236}">
                <a16:creationId xmlns:a16="http://schemas.microsoft.com/office/drawing/2014/main" id="{5A1A24B7-3427-280D-84BB-B91CF915E594}"/>
              </a:ext>
            </a:extLst>
          </p:cNvPr>
          <p:cNvSpPr txBox="1"/>
          <p:nvPr/>
        </p:nvSpPr>
        <p:spPr>
          <a:xfrm>
            <a:off x="2680487" y="5013176"/>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6:26</a:t>
            </a:r>
          </a:p>
        </p:txBody>
      </p:sp>
      <p:sp>
        <p:nvSpPr>
          <p:cNvPr id="16" name="2 CuadroTexto">
            <a:extLst>
              <a:ext uri="{FF2B5EF4-FFF2-40B4-BE49-F238E27FC236}">
                <a16:creationId xmlns:a16="http://schemas.microsoft.com/office/drawing/2014/main" id="{FBE9FC56-2739-0555-FB00-BC1A792AE43C}"/>
              </a:ext>
            </a:extLst>
          </p:cNvPr>
          <p:cNvSpPr txBox="1"/>
          <p:nvPr/>
        </p:nvSpPr>
        <p:spPr>
          <a:xfrm>
            <a:off x="0" y="5485640"/>
            <a:ext cx="9120415"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De parte mía es puesta esta ordenanza: Que en todo el dominio de mi reino todos teman y tiemblen ante la presencia del Dios de Daniel; </a:t>
            </a:r>
            <a:r>
              <a:rPr lang="es-ES" sz="2400" dirty="0">
                <a:solidFill>
                  <a:srgbClr val="00B0F0"/>
                </a:solidFill>
                <a:latin typeface="Calibri"/>
              </a:rPr>
              <a:t>porque </a:t>
            </a:r>
            <a:r>
              <a:rPr lang="es-ES" sz="2400" u="sng" dirty="0">
                <a:solidFill>
                  <a:srgbClr val="00B0F0"/>
                </a:solidFill>
                <a:latin typeface="Calibri"/>
              </a:rPr>
              <a:t>él es el Dios viviente</a:t>
            </a:r>
            <a:r>
              <a:rPr lang="es-ES" sz="2400" dirty="0">
                <a:solidFill>
                  <a:srgbClr val="00B0F0"/>
                </a:solidFill>
                <a:latin typeface="Calibri"/>
              </a:rPr>
              <a:t> y permanece por todos los siglos, y su reino no será jamás destruido, y su dominio perdurará hasta el fin.  </a:t>
            </a:r>
          </a:p>
        </p:txBody>
      </p:sp>
      <p:sp>
        <p:nvSpPr>
          <p:cNvPr id="18" name="TextBox 17">
            <a:extLst>
              <a:ext uri="{FF2B5EF4-FFF2-40B4-BE49-F238E27FC236}">
                <a16:creationId xmlns:a16="http://schemas.microsoft.com/office/drawing/2014/main" id="{DB9A849C-FF4E-9C84-B10C-5DEA01082A8B}"/>
              </a:ext>
            </a:extLst>
          </p:cNvPr>
          <p:cNvSpPr txBox="1"/>
          <p:nvPr/>
        </p:nvSpPr>
        <p:spPr>
          <a:xfrm>
            <a:off x="4607496" y="438845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un testimonio poderoso a favor de Dios</a:t>
            </a:r>
          </a:p>
        </p:txBody>
      </p:sp>
    </p:spTree>
    <p:extLst>
      <p:ext uri="{BB962C8B-B14F-4D97-AF65-F5344CB8AC3E}">
        <p14:creationId xmlns:p14="http://schemas.microsoft.com/office/powerpoint/2010/main" val="84794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11FA5-AEE5-A890-C705-62736573E7E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D0938EC-5037-A010-C61B-030D94D37AF0}"/>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276F799C-F80D-59C5-49FD-0643F2CBCE67}"/>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8B4642A2-DCD0-5218-4B90-68D1B2BE267A}"/>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2A3174FA-9DC6-FA1C-184F-241988FF597C}"/>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B496AFFF-1B92-4864-8B77-FCA2B51E37CC}"/>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739C7BD1-1592-369B-77A7-3E8F9EAEF280}"/>
              </a:ext>
            </a:extLst>
          </p:cNvPr>
          <p:cNvSpPr txBox="1"/>
          <p:nvPr/>
        </p:nvSpPr>
        <p:spPr>
          <a:xfrm>
            <a:off x="4583911" y="175976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8EA59A4E-32FD-1049-8319-B2774A0BFD76}"/>
              </a:ext>
            </a:extLst>
          </p:cNvPr>
          <p:cNvSpPr txBox="1"/>
          <p:nvPr/>
        </p:nvSpPr>
        <p:spPr>
          <a:xfrm>
            <a:off x="4583911" y="235100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8" name="TextBox 17">
            <a:extLst>
              <a:ext uri="{FF2B5EF4-FFF2-40B4-BE49-F238E27FC236}">
                <a16:creationId xmlns:a16="http://schemas.microsoft.com/office/drawing/2014/main" id="{551D6E3D-0FAA-D9AD-8B5E-E5A67C955F6F}"/>
              </a:ext>
            </a:extLst>
          </p:cNvPr>
          <p:cNvSpPr txBox="1"/>
          <p:nvPr/>
        </p:nvSpPr>
        <p:spPr>
          <a:xfrm>
            <a:off x="4607496" y="294829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un testimonio poderoso a favor de Dios</a:t>
            </a:r>
          </a:p>
        </p:txBody>
      </p:sp>
      <p:pic>
        <p:nvPicPr>
          <p:cNvPr id="15" name="Picture 2" descr="0512032">
            <a:extLst>
              <a:ext uri="{FF2B5EF4-FFF2-40B4-BE49-F238E27FC236}">
                <a16:creationId xmlns:a16="http://schemas.microsoft.com/office/drawing/2014/main" id="{6E6B92ED-1666-1A17-0653-8163AF2C99A0}"/>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826" y="692696"/>
            <a:ext cx="1944687"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descr="0512032">
            <a:extLst>
              <a:ext uri="{FF2B5EF4-FFF2-40B4-BE49-F238E27FC236}">
                <a16:creationId xmlns:a16="http://schemas.microsoft.com/office/drawing/2014/main" id="{17563529-21BC-9B43-B1D1-2A0132914BC7}"/>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7400" b="57266"/>
          <a:stretch>
            <a:fillRect/>
          </a:stretch>
        </p:blipFill>
        <p:spPr bwMode="auto">
          <a:xfrm>
            <a:off x="35826" y="1700759"/>
            <a:ext cx="1943100"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descr="0512032">
            <a:extLst>
              <a:ext uri="{FF2B5EF4-FFF2-40B4-BE49-F238E27FC236}">
                <a16:creationId xmlns:a16="http://schemas.microsoft.com/office/drawing/2014/main" id="{37DB0578-94AA-20FF-26CC-88F6287198B5}"/>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7400" b="42822"/>
          <a:stretch>
            <a:fillRect/>
          </a:stretch>
        </p:blipFill>
        <p:spPr bwMode="auto">
          <a:xfrm>
            <a:off x="35826" y="2708821"/>
            <a:ext cx="19431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id="{3D4D2635-3076-98AD-7722-CAB87B1F697E}"/>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7383" b="27483"/>
          <a:stretch>
            <a:fillRect/>
          </a:stretch>
        </p:blipFill>
        <p:spPr bwMode="auto">
          <a:xfrm>
            <a:off x="35826" y="3643859"/>
            <a:ext cx="19431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 descr="0512032">
            <a:extLst>
              <a:ext uri="{FF2B5EF4-FFF2-40B4-BE49-F238E27FC236}">
                <a16:creationId xmlns:a16="http://schemas.microsoft.com/office/drawing/2014/main" id="{CC077741-04C7-20B6-C737-2EC425E430B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7400" b="13039"/>
          <a:stretch>
            <a:fillRect/>
          </a:stretch>
        </p:blipFill>
        <p:spPr bwMode="auto">
          <a:xfrm>
            <a:off x="35826" y="4651921"/>
            <a:ext cx="1943100"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 Box 7">
            <a:hlinkClick r:id="" action="ppaction://hlinkshowjump?jump=nextslide"/>
            <a:extLst>
              <a:ext uri="{FF2B5EF4-FFF2-40B4-BE49-F238E27FC236}">
                <a16:creationId xmlns:a16="http://schemas.microsoft.com/office/drawing/2014/main" id="{C707DF56-1E1A-574B-43B9-0CB94D826403}"/>
              </a:ext>
            </a:extLst>
          </p:cNvPr>
          <p:cNvSpPr txBox="1">
            <a:spLocks noChangeArrowheads="1"/>
          </p:cNvSpPr>
          <p:nvPr/>
        </p:nvSpPr>
        <p:spPr bwMode="auto">
          <a:xfrm>
            <a:off x="1763688" y="980728"/>
            <a:ext cx="2663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BABILONIA                  626 a.C.-539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a:t>
            </a:r>
          </a:p>
        </p:txBody>
      </p:sp>
      <p:sp>
        <p:nvSpPr>
          <p:cNvPr id="33" name="Text Box 10">
            <a:extLst>
              <a:ext uri="{FF2B5EF4-FFF2-40B4-BE49-F238E27FC236}">
                <a16:creationId xmlns:a16="http://schemas.microsoft.com/office/drawing/2014/main" id="{7DAE108C-BFB1-5628-F636-EF451EA5A272}"/>
              </a:ext>
            </a:extLst>
          </p:cNvPr>
          <p:cNvSpPr txBox="1">
            <a:spLocks noChangeArrowheads="1"/>
          </p:cNvSpPr>
          <p:nvPr/>
        </p:nvSpPr>
        <p:spPr bwMode="auto">
          <a:xfrm>
            <a:off x="1834456" y="1858367"/>
            <a:ext cx="24495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MEDO-PERSIA      539 a.C.-331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5" name="Text Box 12">
            <a:extLst>
              <a:ext uri="{FF2B5EF4-FFF2-40B4-BE49-F238E27FC236}">
                <a16:creationId xmlns:a16="http://schemas.microsoft.com/office/drawing/2014/main" id="{EA4CCC63-DA39-5047-F9F1-BC2819508A3C}"/>
              </a:ext>
            </a:extLst>
          </p:cNvPr>
          <p:cNvSpPr txBox="1">
            <a:spLocks noChangeArrowheads="1"/>
          </p:cNvSpPr>
          <p:nvPr/>
        </p:nvSpPr>
        <p:spPr bwMode="auto">
          <a:xfrm>
            <a:off x="1836043" y="285328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GRECIA                     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7" name="Text Box 14">
            <a:extLst>
              <a:ext uri="{FF2B5EF4-FFF2-40B4-BE49-F238E27FC236}">
                <a16:creationId xmlns:a16="http://schemas.microsoft.com/office/drawing/2014/main" id="{B9A340A2-CBAB-7880-E580-C9C75C9B8E9A}"/>
              </a:ext>
            </a:extLst>
          </p:cNvPr>
          <p:cNvSpPr txBox="1">
            <a:spLocks noChangeArrowheads="1"/>
          </p:cNvSpPr>
          <p:nvPr/>
        </p:nvSpPr>
        <p:spPr bwMode="auto">
          <a:xfrm>
            <a:off x="1836043" y="389145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ROMA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.- 476 </a:t>
            </a:r>
            <a:r>
              <a:rPr lang="en-US" altLang="en-US" sz="2000" dirty="0" err="1">
                <a:latin typeface="Arial Rounded MT Bold" panose="020F0704030504030204" pitchFamily="34" charset="0"/>
              </a:rPr>
              <a:t>d.C.</a:t>
            </a:r>
            <a:endParaRPr lang="en-US" altLang="en-US" sz="2000" dirty="0">
              <a:latin typeface="Arial Rounded MT Bold" panose="020F0704030504030204" pitchFamily="34" charset="0"/>
            </a:endParaRPr>
          </a:p>
        </p:txBody>
      </p:sp>
      <p:sp>
        <p:nvSpPr>
          <p:cNvPr id="43" name="Text Box 16">
            <a:extLst>
              <a:ext uri="{FF2B5EF4-FFF2-40B4-BE49-F238E27FC236}">
                <a16:creationId xmlns:a16="http://schemas.microsoft.com/office/drawing/2014/main" id="{998C5707-8601-7532-ADD6-A5D50E356E14}"/>
              </a:ext>
            </a:extLst>
          </p:cNvPr>
          <p:cNvSpPr txBox="1">
            <a:spLocks noChangeArrowheads="1"/>
          </p:cNvSpPr>
          <p:nvPr/>
        </p:nvSpPr>
        <p:spPr bwMode="auto">
          <a:xfrm>
            <a:off x="35496" y="39870"/>
            <a:ext cx="1943100" cy="641350"/>
          </a:xfrm>
          <a:prstGeom prst="rect">
            <a:avLst/>
          </a:prstGeom>
          <a:gradFill rotWithShape="1">
            <a:gsLst>
              <a:gs pos="0">
                <a:schemeClr val="tx2"/>
              </a:gs>
              <a:gs pos="100000">
                <a:srgbClr val="0066CC"/>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Daniel 2 </a:t>
            </a:r>
          </a:p>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603 a. C.</a:t>
            </a:r>
          </a:p>
        </p:txBody>
      </p:sp>
      <p:sp>
        <p:nvSpPr>
          <p:cNvPr id="45" name="1 CuadroTexto">
            <a:extLst>
              <a:ext uri="{FF2B5EF4-FFF2-40B4-BE49-F238E27FC236}">
                <a16:creationId xmlns:a16="http://schemas.microsoft.com/office/drawing/2014/main" id="{6E2CA7F2-606E-F2F5-BEC7-95A19376B58A}"/>
              </a:ext>
            </a:extLst>
          </p:cNvPr>
          <p:cNvSpPr txBox="1"/>
          <p:nvPr/>
        </p:nvSpPr>
        <p:spPr>
          <a:xfrm>
            <a:off x="4788024" y="43286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2:43</a:t>
            </a:r>
          </a:p>
        </p:txBody>
      </p:sp>
      <p:sp>
        <p:nvSpPr>
          <p:cNvPr id="47" name="2 CuadroTexto">
            <a:extLst>
              <a:ext uri="{FF2B5EF4-FFF2-40B4-BE49-F238E27FC236}">
                <a16:creationId xmlns:a16="http://schemas.microsoft.com/office/drawing/2014/main" id="{C9A50C72-616F-94E9-604D-D5A4F74680E6}"/>
              </a:ext>
            </a:extLst>
          </p:cNvPr>
          <p:cNvSpPr txBox="1"/>
          <p:nvPr/>
        </p:nvSpPr>
        <p:spPr>
          <a:xfrm>
            <a:off x="4859702" y="4870087"/>
            <a:ext cx="4248472" cy="194328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Así como viste el hierro mezclado con barro, se mezclarán por medio de alianzas humanas; pero no se unirán el uno con el otro, como el hierro no se mezcla con el barro. </a:t>
            </a:r>
          </a:p>
        </p:txBody>
      </p:sp>
    </p:spTree>
    <p:extLst>
      <p:ext uri="{BB962C8B-B14F-4D97-AF65-F5344CB8AC3E}">
        <p14:creationId xmlns:p14="http://schemas.microsoft.com/office/powerpoint/2010/main" val="231622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arn(inVertical)">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barn(inVertical)">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inVertical)">
                                      <p:cBhvr>
                                        <p:cTn id="28" dur="500"/>
                                        <p:tgtEl>
                                          <p:spTgt spid="2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barn(inVertical)">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barn(inVertical)">
                                      <p:cBhvr>
                                        <p:cTn id="36" dur="500"/>
                                        <p:tgtEl>
                                          <p:spTgt spid="25"/>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arn(inVertical)">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5" grpId="0"/>
      <p:bldP spid="37" grpId="0"/>
      <p:bldP spid="43" grpId="0" animBg="1"/>
      <p:bldP spid="45" grpId="0"/>
      <p:bldP spid="47"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F2BCF-C6B5-95ED-CA38-E9F5B8378B2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CB0383B-E91D-50B0-06FA-EB31414E1AF7}"/>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EC045781-7D7E-549E-732A-10A05990C19E}"/>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E911D37E-CCB3-7C28-252E-7BC4ABA249D7}"/>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A787349F-07C1-20D2-9C37-24689250E937}"/>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C230A72F-BC75-D14B-6947-9502C336B792}"/>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43C6287C-31ED-A05D-40F3-936A9C372587}"/>
              </a:ext>
            </a:extLst>
          </p:cNvPr>
          <p:cNvSpPr txBox="1"/>
          <p:nvPr/>
        </p:nvSpPr>
        <p:spPr>
          <a:xfrm>
            <a:off x="4583911" y="175976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E35E05E4-268F-1EBE-A155-5FD30443F9A7}"/>
              </a:ext>
            </a:extLst>
          </p:cNvPr>
          <p:cNvSpPr txBox="1"/>
          <p:nvPr/>
        </p:nvSpPr>
        <p:spPr>
          <a:xfrm>
            <a:off x="4583911" y="235100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8" name="TextBox 17">
            <a:extLst>
              <a:ext uri="{FF2B5EF4-FFF2-40B4-BE49-F238E27FC236}">
                <a16:creationId xmlns:a16="http://schemas.microsoft.com/office/drawing/2014/main" id="{9F8FB6E1-DC7C-7704-F8FF-A45FF98FCA1F}"/>
              </a:ext>
            </a:extLst>
          </p:cNvPr>
          <p:cNvSpPr txBox="1"/>
          <p:nvPr/>
        </p:nvSpPr>
        <p:spPr>
          <a:xfrm>
            <a:off x="4607496" y="294829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un testimonio poderoso a favor de Dios</a:t>
            </a:r>
          </a:p>
        </p:txBody>
      </p:sp>
      <p:pic>
        <p:nvPicPr>
          <p:cNvPr id="15" name="Picture 2" descr="0512032">
            <a:extLst>
              <a:ext uri="{FF2B5EF4-FFF2-40B4-BE49-F238E27FC236}">
                <a16:creationId xmlns:a16="http://schemas.microsoft.com/office/drawing/2014/main" id="{BCC3F8B7-EADD-7495-F09F-89F4957CA4B0}"/>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826" y="692696"/>
            <a:ext cx="1944687"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descr="0512032">
            <a:extLst>
              <a:ext uri="{FF2B5EF4-FFF2-40B4-BE49-F238E27FC236}">
                <a16:creationId xmlns:a16="http://schemas.microsoft.com/office/drawing/2014/main" id="{5515C785-07C0-A1D1-F7FB-3382FD2530A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7400" b="57266"/>
          <a:stretch>
            <a:fillRect/>
          </a:stretch>
        </p:blipFill>
        <p:spPr bwMode="auto">
          <a:xfrm>
            <a:off x="35826" y="1700759"/>
            <a:ext cx="1943100"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descr="0512032">
            <a:extLst>
              <a:ext uri="{FF2B5EF4-FFF2-40B4-BE49-F238E27FC236}">
                <a16:creationId xmlns:a16="http://schemas.microsoft.com/office/drawing/2014/main" id="{75B92C2C-9EE2-464F-6E35-615E49853AEA}"/>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7400" b="42822"/>
          <a:stretch>
            <a:fillRect/>
          </a:stretch>
        </p:blipFill>
        <p:spPr bwMode="auto">
          <a:xfrm>
            <a:off x="35826" y="2708821"/>
            <a:ext cx="19431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id="{4757EB78-9BEF-36CF-ACB8-8364E87D224A}"/>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7383" b="27483"/>
          <a:stretch>
            <a:fillRect/>
          </a:stretch>
        </p:blipFill>
        <p:spPr bwMode="auto">
          <a:xfrm>
            <a:off x="35826" y="3643859"/>
            <a:ext cx="19431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 descr="0512032">
            <a:extLst>
              <a:ext uri="{FF2B5EF4-FFF2-40B4-BE49-F238E27FC236}">
                <a16:creationId xmlns:a16="http://schemas.microsoft.com/office/drawing/2014/main" id="{AFECC59A-8CA8-6D11-9189-54B2F5D1BB8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7400" b="13039"/>
          <a:stretch>
            <a:fillRect/>
          </a:stretch>
        </p:blipFill>
        <p:spPr bwMode="auto">
          <a:xfrm>
            <a:off x="35826" y="4651921"/>
            <a:ext cx="1943100"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 Box 7">
            <a:hlinkClick r:id="" action="ppaction://hlinkshowjump?jump=nextslide"/>
            <a:extLst>
              <a:ext uri="{FF2B5EF4-FFF2-40B4-BE49-F238E27FC236}">
                <a16:creationId xmlns:a16="http://schemas.microsoft.com/office/drawing/2014/main" id="{07F90882-FE1F-9779-5B87-3178A6E05528}"/>
              </a:ext>
            </a:extLst>
          </p:cNvPr>
          <p:cNvSpPr txBox="1">
            <a:spLocks noChangeArrowheads="1"/>
          </p:cNvSpPr>
          <p:nvPr/>
        </p:nvSpPr>
        <p:spPr bwMode="auto">
          <a:xfrm>
            <a:off x="1763688" y="980728"/>
            <a:ext cx="2663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BABILONIA                  626 a.C.-539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a:t>
            </a:r>
          </a:p>
        </p:txBody>
      </p:sp>
      <p:sp>
        <p:nvSpPr>
          <p:cNvPr id="33" name="Text Box 10">
            <a:extLst>
              <a:ext uri="{FF2B5EF4-FFF2-40B4-BE49-F238E27FC236}">
                <a16:creationId xmlns:a16="http://schemas.microsoft.com/office/drawing/2014/main" id="{2714E7F2-9C4D-7BC9-2FB3-004B98A85D7D}"/>
              </a:ext>
            </a:extLst>
          </p:cNvPr>
          <p:cNvSpPr txBox="1">
            <a:spLocks noChangeArrowheads="1"/>
          </p:cNvSpPr>
          <p:nvPr/>
        </p:nvSpPr>
        <p:spPr bwMode="auto">
          <a:xfrm>
            <a:off x="1834456" y="1858367"/>
            <a:ext cx="24495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MEDO-PERSIA      539 a.C.-331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5" name="Text Box 12">
            <a:extLst>
              <a:ext uri="{FF2B5EF4-FFF2-40B4-BE49-F238E27FC236}">
                <a16:creationId xmlns:a16="http://schemas.microsoft.com/office/drawing/2014/main" id="{21099B59-A398-0B29-07EB-BD5E1122F7DD}"/>
              </a:ext>
            </a:extLst>
          </p:cNvPr>
          <p:cNvSpPr txBox="1">
            <a:spLocks noChangeArrowheads="1"/>
          </p:cNvSpPr>
          <p:nvPr/>
        </p:nvSpPr>
        <p:spPr bwMode="auto">
          <a:xfrm>
            <a:off x="1836043" y="285328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GRECIA                     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7" name="Text Box 14">
            <a:extLst>
              <a:ext uri="{FF2B5EF4-FFF2-40B4-BE49-F238E27FC236}">
                <a16:creationId xmlns:a16="http://schemas.microsoft.com/office/drawing/2014/main" id="{9EB9AC82-5C67-5263-2A70-8307D37A4448}"/>
              </a:ext>
            </a:extLst>
          </p:cNvPr>
          <p:cNvSpPr txBox="1">
            <a:spLocks noChangeArrowheads="1"/>
          </p:cNvSpPr>
          <p:nvPr/>
        </p:nvSpPr>
        <p:spPr bwMode="auto">
          <a:xfrm>
            <a:off x="1836043" y="389145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ROMA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.- 476 </a:t>
            </a:r>
            <a:r>
              <a:rPr lang="en-US" altLang="en-US" sz="2000" dirty="0" err="1">
                <a:latin typeface="Arial Rounded MT Bold" panose="020F0704030504030204" pitchFamily="34" charset="0"/>
              </a:rPr>
              <a:t>d.C.</a:t>
            </a:r>
            <a:endParaRPr lang="en-US" altLang="en-US" sz="2000" dirty="0">
              <a:latin typeface="Arial Rounded MT Bold" panose="020F0704030504030204" pitchFamily="34" charset="0"/>
            </a:endParaRPr>
          </a:p>
        </p:txBody>
      </p:sp>
      <p:sp>
        <p:nvSpPr>
          <p:cNvPr id="43" name="Text Box 16">
            <a:extLst>
              <a:ext uri="{FF2B5EF4-FFF2-40B4-BE49-F238E27FC236}">
                <a16:creationId xmlns:a16="http://schemas.microsoft.com/office/drawing/2014/main" id="{B47E2E38-CE76-79FB-DA0D-9D7850ECC14F}"/>
              </a:ext>
            </a:extLst>
          </p:cNvPr>
          <p:cNvSpPr txBox="1">
            <a:spLocks noChangeArrowheads="1"/>
          </p:cNvSpPr>
          <p:nvPr/>
        </p:nvSpPr>
        <p:spPr bwMode="auto">
          <a:xfrm>
            <a:off x="35496" y="39870"/>
            <a:ext cx="1943100" cy="641350"/>
          </a:xfrm>
          <a:prstGeom prst="rect">
            <a:avLst/>
          </a:prstGeom>
          <a:gradFill rotWithShape="1">
            <a:gsLst>
              <a:gs pos="0">
                <a:schemeClr val="tx2"/>
              </a:gs>
              <a:gs pos="100000">
                <a:srgbClr val="0066CC"/>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Daniel 2 </a:t>
            </a:r>
          </a:p>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603 a. C.</a:t>
            </a:r>
          </a:p>
        </p:txBody>
      </p:sp>
      <p:sp>
        <p:nvSpPr>
          <p:cNvPr id="45" name="1 CuadroTexto">
            <a:extLst>
              <a:ext uri="{FF2B5EF4-FFF2-40B4-BE49-F238E27FC236}">
                <a16:creationId xmlns:a16="http://schemas.microsoft.com/office/drawing/2014/main" id="{FF72E218-5CAF-3695-82BA-56BB363D5E0D}"/>
              </a:ext>
            </a:extLst>
          </p:cNvPr>
          <p:cNvSpPr txBox="1"/>
          <p:nvPr/>
        </p:nvSpPr>
        <p:spPr>
          <a:xfrm>
            <a:off x="4788024" y="43286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2:43</a:t>
            </a:r>
          </a:p>
        </p:txBody>
      </p:sp>
      <p:sp>
        <p:nvSpPr>
          <p:cNvPr id="47" name="2 CuadroTexto">
            <a:extLst>
              <a:ext uri="{FF2B5EF4-FFF2-40B4-BE49-F238E27FC236}">
                <a16:creationId xmlns:a16="http://schemas.microsoft.com/office/drawing/2014/main" id="{1974D8FC-5A48-6ED8-3232-43EAFDDFB7B6}"/>
              </a:ext>
            </a:extLst>
          </p:cNvPr>
          <p:cNvSpPr txBox="1"/>
          <p:nvPr/>
        </p:nvSpPr>
        <p:spPr>
          <a:xfrm>
            <a:off x="4859702" y="4870087"/>
            <a:ext cx="4248472" cy="194328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Así como viste el hierro mezclado con barro, </a:t>
            </a:r>
            <a:r>
              <a:rPr lang="es-ES" sz="2400" dirty="0">
                <a:latin typeface="Calibri"/>
              </a:rPr>
              <a:t>se mezclarán por medio de alianzas humanas; pero no se unirán el uno con el otro, como el hierro no se mezcla con el barro. </a:t>
            </a:r>
          </a:p>
        </p:txBody>
      </p:sp>
    </p:spTree>
    <p:extLst>
      <p:ext uri="{BB962C8B-B14F-4D97-AF65-F5344CB8AC3E}">
        <p14:creationId xmlns:p14="http://schemas.microsoft.com/office/powerpoint/2010/main" val="9819527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DC964-F2EB-6D80-314E-4CC680E637E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998C0FAE-1869-E4C5-1B49-CB3FB0BDA3C9}"/>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B673F1F2-2373-87E0-817A-E9871044BE09}"/>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D27FEEAE-3B09-2ACE-9C2F-238D6694ABCB}"/>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37BD4C01-122A-3984-8A16-658043D001B2}"/>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C4198432-29C4-18EC-9990-4C897CB4124F}"/>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A29AE406-C090-039E-3BFA-46AF931FBA14}"/>
              </a:ext>
            </a:extLst>
          </p:cNvPr>
          <p:cNvSpPr txBox="1"/>
          <p:nvPr/>
        </p:nvSpPr>
        <p:spPr>
          <a:xfrm>
            <a:off x="4583911" y="175976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084C3E4B-FD78-5973-9BB9-F5236A23E7B6}"/>
              </a:ext>
            </a:extLst>
          </p:cNvPr>
          <p:cNvSpPr txBox="1"/>
          <p:nvPr/>
        </p:nvSpPr>
        <p:spPr>
          <a:xfrm>
            <a:off x="4583911" y="235100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8" name="TextBox 17">
            <a:extLst>
              <a:ext uri="{FF2B5EF4-FFF2-40B4-BE49-F238E27FC236}">
                <a16:creationId xmlns:a16="http://schemas.microsoft.com/office/drawing/2014/main" id="{E313AEC6-7EEF-4FC3-7307-4BBE856F00D9}"/>
              </a:ext>
            </a:extLst>
          </p:cNvPr>
          <p:cNvSpPr txBox="1"/>
          <p:nvPr/>
        </p:nvSpPr>
        <p:spPr>
          <a:xfrm>
            <a:off x="4607496" y="294829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un testimonio poderoso a favor de Dios</a:t>
            </a:r>
          </a:p>
        </p:txBody>
      </p:sp>
      <p:pic>
        <p:nvPicPr>
          <p:cNvPr id="15" name="Picture 2" descr="0512032">
            <a:extLst>
              <a:ext uri="{FF2B5EF4-FFF2-40B4-BE49-F238E27FC236}">
                <a16:creationId xmlns:a16="http://schemas.microsoft.com/office/drawing/2014/main" id="{B394D29B-27B2-5DB2-06AC-3CE490AA432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826" y="692696"/>
            <a:ext cx="1944687"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descr="0512032">
            <a:extLst>
              <a:ext uri="{FF2B5EF4-FFF2-40B4-BE49-F238E27FC236}">
                <a16:creationId xmlns:a16="http://schemas.microsoft.com/office/drawing/2014/main" id="{616966E5-44BE-2F28-F1DB-5997CE7888F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7400" b="57266"/>
          <a:stretch>
            <a:fillRect/>
          </a:stretch>
        </p:blipFill>
        <p:spPr bwMode="auto">
          <a:xfrm>
            <a:off x="35826" y="1700759"/>
            <a:ext cx="1943100"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descr="0512032">
            <a:extLst>
              <a:ext uri="{FF2B5EF4-FFF2-40B4-BE49-F238E27FC236}">
                <a16:creationId xmlns:a16="http://schemas.microsoft.com/office/drawing/2014/main" id="{52A9F842-A56F-1CA0-CEB5-648CBA5EF89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7400" b="42822"/>
          <a:stretch>
            <a:fillRect/>
          </a:stretch>
        </p:blipFill>
        <p:spPr bwMode="auto">
          <a:xfrm>
            <a:off x="35826" y="2708821"/>
            <a:ext cx="19431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id="{57254AD5-FA79-ADBA-8584-D328280F5172}"/>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7383" b="27483"/>
          <a:stretch>
            <a:fillRect/>
          </a:stretch>
        </p:blipFill>
        <p:spPr bwMode="auto">
          <a:xfrm>
            <a:off x="35826" y="3643859"/>
            <a:ext cx="19431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 descr="0512032">
            <a:extLst>
              <a:ext uri="{FF2B5EF4-FFF2-40B4-BE49-F238E27FC236}">
                <a16:creationId xmlns:a16="http://schemas.microsoft.com/office/drawing/2014/main" id="{D2586DD7-33D0-318A-6684-0A490A353AEC}"/>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7400" b="13039"/>
          <a:stretch>
            <a:fillRect/>
          </a:stretch>
        </p:blipFill>
        <p:spPr bwMode="auto">
          <a:xfrm>
            <a:off x="35826" y="4651921"/>
            <a:ext cx="1943100"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 Box 7">
            <a:hlinkClick r:id="" action="ppaction://hlinkshowjump?jump=nextslide"/>
            <a:extLst>
              <a:ext uri="{FF2B5EF4-FFF2-40B4-BE49-F238E27FC236}">
                <a16:creationId xmlns:a16="http://schemas.microsoft.com/office/drawing/2014/main" id="{40425C04-2F33-5D38-0621-C9F30A6BE998}"/>
              </a:ext>
            </a:extLst>
          </p:cNvPr>
          <p:cNvSpPr txBox="1">
            <a:spLocks noChangeArrowheads="1"/>
          </p:cNvSpPr>
          <p:nvPr/>
        </p:nvSpPr>
        <p:spPr bwMode="auto">
          <a:xfrm>
            <a:off x="1763688" y="980728"/>
            <a:ext cx="2663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BABILONIA                  626 a.C.-539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a:t>
            </a:r>
          </a:p>
        </p:txBody>
      </p:sp>
      <p:sp>
        <p:nvSpPr>
          <p:cNvPr id="33" name="Text Box 10">
            <a:extLst>
              <a:ext uri="{FF2B5EF4-FFF2-40B4-BE49-F238E27FC236}">
                <a16:creationId xmlns:a16="http://schemas.microsoft.com/office/drawing/2014/main" id="{DE2FC1DA-7F6C-2719-F421-843AA58FD230}"/>
              </a:ext>
            </a:extLst>
          </p:cNvPr>
          <p:cNvSpPr txBox="1">
            <a:spLocks noChangeArrowheads="1"/>
          </p:cNvSpPr>
          <p:nvPr/>
        </p:nvSpPr>
        <p:spPr bwMode="auto">
          <a:xfrm>
            <a:off x="1834456" y="1858367"/>
            <a:ext cx="24495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MEDO-PERSIA      539 a.C.-331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5" name="Text Box 12">
            <a:extLst>
              <a:ext uri="{FF2B5EF4-FFF2-40B4-BE49-F238E27FC236}">
                <a16:creationId xmlns:a16="http://schemas.microsoft.com/office/drawing/2014/main" id="{282585AA-D8F5-E601-551D-242EB6AD1EEA}"/>
              </a:ext>
            </a:extLst>
          </p:cNvPr>
          <p:cNvSpPr txBox="1">
            <a:spLocks noChangeArrowheads="1"/>
          </p:cNvSpPr>
          <p:nvPr/>
        </p:nvSpPr>
        <p:spPr bwMode="auto">
          <a:xfrm>
            <a:off x="1836043" y="285328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GRECIA                     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7" name="Text Box 14">
            <a:extLst>
              <a:ext uri="{FF2B5EF4-FFF2-40B4-BE49-F238E27FC236}">
                <a16:creationId xmlns:a16="http://schemas.microsoft.com/office/drawing/2014/main" id="{DFE16650-F8F9-46C2-2847-7DE3DF9AD346}"/>
              </a:ext>
            </a:extLst>
          </p:cNvPr>
          <p:cNvSpPr txBox="1">
            <a:spLocks noChangeArrowheads="1"/>
          </p:cNvSpPr>
          <p:nvPr/>
        </p:nvSpPr>
        <p:spPr bwMode="auto">
          <a:xfrm>
            <a:off x="1836043" y="389145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ROMA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.- 476 </a:t>
            </a:r>
            <a:r>
              <a:rPr lang="en-US" altLang="en-US" sz="2000" dirty="0" err="1">
                <a:latin typeface="Arial Rounded MT Bold" panose="020F0704030504030204" pitchFamily="34" charset="0"/>
              </a:rPr>
              <a:t>d.C.</a:t>
            </a:r>
            <a:endParaRPr lang="en-US" altLang="en-US" sz="2000" dirty="0">
              <a:latin typeface="Arial Rounded MT Bold" panose="020F0704030504030204" pitchFamily="34" charset="0"/>
            </a:endParaRPr>
          </a:p>
        </p:txBody>
      </p:sp>
      <p:sp>
        <p:nvSpPr>
          <p:cNvPr id="43" name="Text Box 16">
            <a:extLst>
              <a:ext uri="{FF2B5EF4-FFF2-40B4-BE49-F238E27FC236}">
                <a16:creationId xmlns:a16="http://schemas.microsoft.com/office/drawing/2014/main" id="{6CA4EEBF-681A-F4BE-9146-E57844013403}"/>
              </a:ext>
            </a:extLst>
          </p:cNvPr>
          <p:cNvSpPr txBox="1">
            <a:spLocks noChangeArrowheads="1"/>
          </p:cNvSpPr>
          <p:nvPr/>
        </p:nvSpPr>
        <p:spPr bwMode="auto">
          <a:xfrm>
            <a:off x="35496" y="39870"/>
            <a:ext cx="1943100" cy="641350"/>
          </a:xfrm>
          <a:prstGeom prst="rect">
            <a:avLst/>
          </a:prstGeom>
          <a:gradFill rotWithShape="1">
            <a:gsLst>
              <a:gs pos="0">
                <a:schemeClr val="tx2"/>
              </a:gs>
              <a:gs pos="100000">
                <a:srgbClr val="0066CC"/>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Daniel 2 </a:t>
            </a:r>
          </a:p>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603 a. C.</a:t>
            </a:r>
          </a:p>
        </p:txBody>
      </p:sp>
      <p:sp>
        <p:nvSpPr>
          <p:cNvPr id="45" name="1 CuadroTexto">
            <a:extLst>
              <a:ext uri="{FF2B5EF4-FFF2-40B4-BE49-F238E27FC236}">
                <a16:creationId xmlns:a16="http://schemas.microsoft.com/office/drawing/2014/main" id="{617F6A45-FDCF-05B4-2887-B9920FBEA62A}"/>
              </a:ext>
            </a:extLst>
          </p:cNvPr>
          <p:cNvSpPr txBox="1"/>
          <p:nvPr/>
        </p:nvSpPr>
        <p:spPr>
          <a:xfrm>
            <a:off x="4788024" y="43286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2:43</a:t>
            </a:r>
          </a:p>
        </p:txBody>
      </p:sp>
      <p:sp>
        <p:nvSpPr>
          <p:cNvPr id="47" name="2 CuadroTexto">
            <a:extLst>
              <a:ext uri="{FF2B5EF4-FFF2-40B4-BE49-F238E27FC236}">
                <a16:creationId xmlns:a16="http://schemas.microsoft.com/office/drawing/2014/main" id="{C38FCDFA-1D29-18DC-0101-804885F30A46}"/>
              </a:ext>
            </a:extLst>
          </p:cNvPr>
          <p:cNvSpPr txBox="1"/>
          <p:nvPr/>
        </p:nvSpPr>
        <p:spPr>
          <a:xfrm>
            <a:off x="4859702" y="4870087"/>
            <a:ext cx="4248472" cy="194328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Así como viste el hierro mezclado con barro, </a:t>
            </a:r>
            <a:r>
              <a:rPr lang="es-ES" sz="2400" dirty="0">
                <a:solidFill>
                  <a:srgbClr val="00B0F0"/>
                </a:solidFill>
                <a:latin typeface="Calibri"/>
              </a:rPr>
              <a:t>se mezclarán por medio de alianzas humanas; pero no se unirán el uno con el otro, </a:t>
            </a:r>
            <a:r>
              <a:rPr lang="es-ES" sz="2400" dirty="0">
                <a:latin typeface="Calibri"/>
              </a:rPr>
              <a:t>como el hierro no se mezcla con el barro. </a:t>
            </a:r>
          </a:p>
        </p:txBody>
      </p:sp>
    </p:spTree>
    <p:extLst>
      <p:ext uri="{BB962C8B-B14F-4D97-AF65-F5344CB8AC3E}">
        <p14:creationId xmlns:p14="http://schemas.microsoft.com/office/powerpoint/2010/main" val="10124762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391A7-A713-7D3F-E36F-D5DABBBE6EE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93260F18-9D54-F86C-3651-2A3F2F04760D}"/>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8EDAF57F-81EA-D0C9-510D-A7DDC913E22F}"/>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3B432AFB-FA4A-A74F-58C8-03EFC1D72B91}"/>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8C5DE2DE-F367-01D0-B1FC-305A78D40438}"/>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CDFA07F0-8DBF-66FF-606B-3716E23BB4A5}"/>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BB146B16-48F7-2FCD-3679-2D5E7E4F9186}"/>
              </a:ext>
            </a:extLst>
          </p:cNvPr>
          <p:cNvSpPr txBox="1"/>
          <p:nvPr/>
        </p:nvSpPr>
        <p:spPr>
          <a:xfrm>
            <a:off x="4583911" y="175976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97AD4458-DCDD-76BB-D97B-82395C461C1D}"/>
              </a:ext>
            </a:extLst>
          </p:cNvPr>
          <p:cNvSpPr txBox="1"/>
          <p:nvPr/>
        </p:nvSpPr>
        <p:spPr>
          <a:xfrm>
            <a:off x="4583911" y="235100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8" name="TextBox 17">
            <a:extLst>
              <a:ext uri="{FF2B5EF4-FFF2-40B4-BE49-F238E27FC236}">
                <a16:creationId xmlns:a16="http://schemas.microsoft.com/office/drawing/2014/main" id="{D767F40E-3F2D-5F9A-09E6-4C06EA40509E}"/>
              </a:ext>
            </a:extLst>
          </p:cNvPr>
          <p:cNvSpPr txBox="1"/>
          <p:nvPr/>
        </p:nvSpPr>
        <p:spPr>
          <a:xfrm>
            <a:off x="4607496" y="294829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un testimonio poderoso a favor de Dios</a:t>
            </a:r>
          </a:p>
        </p:txBody>
      </p:sp>
      <p:pic>
        <p:nvPicPr>
          <p:cNvPr id="15" name="Picture 2" descr="0512032">
            <a:extLst>
              <a:ext uri="{FF2B5EF4-FFF2-40B4-BE49-F238E27FC236}">
                <a16:creationId xmlns:a16="http://schemas.microsoft.com/office/drawing/2014/main" id="{E7E55DE4-57E7-A2B1-D95E-7543E4103D63}"/>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826" y="692696"/>
            <a:ext cx="1944687"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descr="0512032">
            <a:extLst>
              <a:ext uri="{FF2B5EF4-FFF2-40B4-BE49-F238E27FC236}">
                <a16:creationId xmlns:a16="http://schemas.microsoft.com/office/drawing/2014/main" id="{5A79A120-E446-12F6-6567-2675E6D5EC98}"/>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7400" b="57266"/>
          <a:stretch>
            <a:fillRect/>
          </a:stretch>
        </p:blipFill>
        <p:spPr bwMode="auto">
          <a:xfrm>
            <a:off x="35826" y="1700759"/>
            <a:ext cx="1943100"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descr="0512032">
            <a:extLst>
              <a:ext uri="{FF2B5EF4-FFF2-40B4-BE49-F238E27FC236}">
                <a16:creationId xmlns:a16="http://schemas.microsoft.com/office/drawing/2014/main" id="{77B8C4BE-B64E-B6F6-15B5-393154F5AD3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7400" b="42822"/>
          <a:stretch>
            <a:fillRect/>
          </a:stretch>
        </p:blipFill>
        <p:spPr bwMode="auto">
          <a:xfrm>
            <a:off x="35826" y="2708821"/>
            <a:ext cx="19431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id="{550A4FD3-7624-8DD4-C987-657232121311}"/>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7383" b="27483"/>
          <a:stretch>
            <a:fillRect/>
          </a:stretch>
        </p:blipFill>
        <p:spPr bwMode="auto">
          <a:xfrm>
            <a:off x="35826" y="3643859"/>
            <a:ext cx="19431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 descr="0512032">
            <a:extLst>
              <a:ext uri="{FF2B5EF4-FFF2-40B4-BE49-F238E27FC236}">
                <a16:creationId xmlns:a16="http://schemas.microsoft.com/office/drawing/2014/main" id="{1BE8490A-227B-4ED2-EEA8-CF9CCC423C45}"/>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7400" b="13039"/>
          <a:stretch>
            <a:fillRect/>
          </a:stretch>
        </p:blipFill>
        <p:spPr bwMode="auto">
          <a:xfrm>
            <a:off x="35826" y="4651921"/>
            <a:ext cx="1943100"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 Box 7">
            <a:hlinkClick r:id="" action="ppaction://hlinkshowjump?jump=nextslide"/>
            <a:extLst>
              <a:ext uri="{FF2B5EF4-FFF2-40B4-BE49-F238E27FC236}">
                <a16:creationId xmlns:a16="http://schemas.microsoft.com/office/drawing/2014/main" id="{ADFBF090-A84E-04F1-7876-CF01BC6CCE2D}"/>
              </a:ext>
            </a:extLst>
          </p:cNvPr>
          <p:cNvSpPr txBox="1">
            <a:spLocks noChangeArrowheads="1"/>
          </p:cNvSpPr>
          <p:nvPr/>
        </p:nvSpPr>
        <p:spPr bwMode="auto">
          <a:xfrm>
            <a:off x="1763688" y="980728"/>
            <a:ext cx="2663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BABILONIA                  626 a.C.-539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a:t>
            </a:r>
          </a:p>
        </p:txBody>
      </p:sp>
      <p:sp>
        <p:nvSpPr>
          <p:cNvPr id="33" name="Text Box 10">
            <a:extLst>
              <a:ext uri="{FF2B5EF4-FFF2-40B4-BE49-F238E27FC236}">
                <a16:creationId xmlns:a16="http://schemas.microsoft.com/office/drawing/2014/main" id="{1A80B182-D5D4-DE79-7369-4F391F4E70DC}"/>
              </a:ext>
            </a:extLst>
          </p:cNvPr>
          <p:cNvSpPr txBox="1">
            <a:spLocks noChangeArrowheads="1"/>
          </p:cNvSpPr>
          <p:nvPr/>
        </p:nvSpPr>
        <p:spPr bwMode="auto">
          <a:xfrm>
            <a:off x="1834456" y="1858367"/>
            <a:ext cx="24495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MEDO-PERSIA      539 a.C.-331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5" name="Text Box 12">
            <a:extLst>
              <a:ext uri="{FF2B5EF4-FFF2-40B4-BE49-F238E27FC236}">
                <a16:creationId xmlns:a16="http://schemas.microsoft.com/office/drawing/2014/main" id="{20D291CF-EA6D-8ED3-D6A5-5E2E8359679C}"/>
              </a:ext>
            </a:extLst>
          </p:cNvPr>
          <p:cNvSpPr txBox="1">
            <a:spLocks noChangeArrowheads="1"/>
          </p:cNvSpPr>
          <p:nvPr/>
        </p:nvSpPr>
        <p:spPr bwMode="auto">
          <a:xfrm>
            <a:off x="1836043" y="285328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GRECIA                     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7" name="Text Box 14">
            <a:extLst>
              <a:ext uri="{FF2B5EF4-FFF2-40B4-BE49-F238E27FC236}">
                <a16:creationId xmlns:a16="http://schemas.microsoft.com/office/drawing/2014/main" id="{E11B6BF5-9C91-2C7C-D001-A9150E7E55E5}"/>
              </a:ext>
            </a:extLst>
          </p:cNvPr>
          <p:cNvSpPr txBox="1">
            <a:spLocks noChangeArrowheads="1"/>
          </p:cNvSpPr>
          <p:nvPr/>
        </p:nvSpPr>
        <p:spPr bwMode="auto">
          <a:xfrm>
            <a:off x="1836043" y="389145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ROMA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.- 476 </a:t>
            </a:r>
            <a:r>
              <a:rPr lang="en-US" altLang="en-US" sz="2000" dirty="0" err="1">
                <a:latin typeface="Arial Rounded MT Bold" panose="020F0704030504030204" pitchFamily="34" charset="0"/>
              </a:rPr>
              <a:t>d.C.</a:t>
            </a:r>
            <a:endParaRPr lang="en-US" altLang="en-US" sz="2000" dirty="0">
              <a:latin typeface="Arial Rounded MT Bold" panose="020F0704030504030204" pitchFamily="34" charset="0"/>
            </a:endParaRPr>
          </a:p>
        </p:txBody>
      </p:sp>
      <p:sp>
        <p:nvSpPr>
          <p:cNvPr id="43" name="Text Box 16">
            <a:extLst>
              <a:ext uri="{FF2B5EF4-FFF2-40B4-BE49-F238E27FC236}">
                <a16:creationId xmlns:a16="http://schemas.microsoft.com/office/drawing/2014/main" id="{0B827A63-E20E-63A4-B853-7564FC5967EE}"/>
              </a:ext>
            </a:extLst>
          </p:cNvPr>
          <p:cNvSpPr txBox="1">
            <a:spLocks noChangeArrowheads="1"/>
          </p:cNvSpPr>
          <p:nvPr/>
        </p:nvSpPr>
        <p:spPr bwMode="auto">
          <a:xfrm>
            <a:off x="35496" y="39870"/>
            <a:ext cx="1943100" cy="641350"/>
          </a:xfrm>
          <a:prstGeom prst="rect">
            <a:avLst/>
          </a:prstGeom>
          <a:gradFill rotWithShape="1">
            <a:gsLst>
              <a:gs pos="0">
                <a:schemeClr val="tx2"/>
              </a:gs>
              <a:gs pos="100000">
                <a:srgbClr val="0066CC"/>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Daniel 2 </a:t>
            </a:r>
          </a:p>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603 a. C.</a:t>
            </a:r>
          </a:p>
        </p:txBody>
      </p:sp>
      <p:sp>
        <p:nvSpPr>
          <p:cNvPr id="45" name="1 CuadroTexto">
            <a:extLst>
              <a:ext uri="{FF2B5EF4-FFF2-40B4-BE49-F238E27FC236}">
                <a16:creationId xmlns:a16="http://schemas.microsoft.com/office/drawing/2014/main" id="{79D4DDF5-86B6-1482-5AC6-CFD957954F18}"/>
              </a:ext>
            </a:extLst>
          </p:cNvPr>
          <p:cNvSpPr txBox="1"/>
          <p:nvPr/>
        </p:nvSpPr>
        <p:spPr>
          <a:xfrm>
            <a:off x="4788024" y="432868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2:43</a:t>
            </a:r>
          </a:p>
        </p:txBody>
      </p:sp>
      <p:sp>
        <p:nvSpPr>
          <p:cNvPr id="47" name="2 CuadroTexto">
            <a:extLst>
              <a:ext uri="{FF2B5EF4-FFF2-40B4-BE49-F238E27FC236}">
                <a16:creationId xmlns:a16="http://schemas.microsoft.com/office/drawing/2014/main" id="{669C210E-EA03-7C69-7F1F-FAF31D86EA96}"/>
              </a:ext>
            </a:extLst>
          </p:cNvPr>
          <p:cNvSpPr txBox="1"/>
          <p:nvPr/>
        </p:nvSpPr>
        <p:spPr>
          <a:xfrm>
            <a:off x="4859702" y="4870087"/>
            <a:ext cx="4248472" cy="194328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Así como viste el hierro mezclado con barro, </a:t>
            </a:r>
            <a:r>
              <a:rPr lang="es-ES" sz="2400" dirty="0">
                <a:solidFill>
                  <a:srgbClr val="00B0F0"/>
                </a:solidFill>
                <a:latin typeface="Calibri"/>
              </a:rPr>
              <a:t>se mezclarán por medio de alianzas humanas; pero no se unirán el uno con el otro, </a:t>
            </a:r>
            <a:r>
              <a:rPr lang="es-ES" sz="2400" dirty="0">
                <a:solidFill>
                  <a:srgbClr val="FFFF00"/>
                </a:solidFill>
                <a:latin typeface="Calibri"/>
              </a:rPr>
              <a:t>como el hierro no se mezcla con el barro. </a:t>
            </a:r>
          </a:p>
        </p:txBody>
      </p:sp>
      <p:sp>
        <p:nvSpPr>
          <p:cNvPr id="5" name="Text Box 15">
            <a:extLst>
              <a:ext uri="{FF2B5EF4-FFF2-40B4-BE49-F238E27FC236}">
                <a16:creationId xmlns:a16="http://schemas.microsoft.com/office/drawing/2014/main" id="{37A74918-ED06-37D4-C7B8-20431A0FDDBB}"/>
              </a:ext>
            </a:extLst>
          </p:cNvPr>
          <p:cNvSpPr txBox="1">
            <a:spLocks noChangeArrowheads="1"/>
          </p:cNvSpPr>
          <p:nvPr/>
        </p:nvSpPr>
        <p:spPr bwMode="auto">
          <a:xfrm>
            <a:off x="1835473" y="4710628"/>
            <a:ext cx="237648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REINO DIVIDIDO 476 </a:t>
            </a:r>
            <a:r>
              <a:rPr lang="en-US" altLang="en-US" sz="2000" dirty="0" err="1">
                <a:latin typeface="Arial Rounded MT Bold" panose="020F0704030504030204" pitchFamily="34" charset="0"/>
              </a:rPr>
              <a:t>d.C</a:t>
            </a:r>
            <a:r>
              <a:rPr lang="en-US" altLang="en-US" sz="2000" dirty="0">
                <a:latin typeface="Arial Rounded MT Bold" panose="020F0704030504030204" pitchFamily="34" charset="0"/>
              </a:rPr>
              <a:t> …</a:t>
            </a:r>
          </a:p>
        </p:txBody>
      </p:sp>
      <p:sp>
        <p:nvSpPr>
          <p:cNvPr id="7" name="TextBox 6">
            <a:extLst>
              <a:ext uri="{FF2B5EF4-FFF2-40B4-BE49-F238E27FC236}">
                <a16:creationId xmlns:a16="http://schemas.microsoft.com/office/drawing/2014/main" id="{15AF54FB-EB0C-88B6-7F85-9F54755E6247}"/>
              </a:ext>
            </a:extLst>
          </p:cNvPr>
          <p:cNvSpPr txBox="1"/>
          <p:nvPr/>
        </p:nvSpPr>
        <p:spPr>
          <a:xfrm>
            <a:off x="4616955" y="355495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uso la fidelidad de Daniel para revelar la soberanía de Dios sobre la historia</a:t>
            </a:r>
          </a:p>
        </p:txBody>
      </p:sp>
    </p:spTree>
    <p:extLst>
      <p:ext uri="{BB962C8B-B14F-4D97-AF65-F5344CB8AC3E}">
        <p14:creationId xmlns:p14="http://schemas.microsoft.com/office/powerpoint/2010/main" val="39318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98CDF-BC50-0D40-C92A-D4EAAE2F488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D5519D8-4F34-B934-99CC-71B92155FD07}"/>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B229D165-4C07-2B28-58F4-F84A3A6E48BB}"/>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187CBB82-9730-CEA3-4115-73EB67EA5E3E}"/>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2E7FB093-84C1-2CD9-AED8-56AB6583FBF6}"/>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86FB1693-842C-958E-5DC2-2109D69B0ECD}"/>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40DCC006-015C-06B5-4673-300FFDC04980}"/>
              </a:ext>
            </a:extLst>
          </p:cNvPr>
          <p:cNvSpPr txBox="1"/>
          <p:nvPr/>
        </p:nvSpPr>
        <p:spPr>
          <a:xfrm>
            <a:off x="4583911" y="175976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14ADCFA3-2E2C-1A5A-1C61-B9B96C1ABBEF}"/>
              </a:ext>
            </a:extLst>
          </p:cNvPr>
          <p:cNvSpPr txBox="1"/>
          <p:nvPr/>
        </p:nvSpPr>
        <p:spPr>
          <a:xfrm>
            <a:off x="4583911" y="235100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8" name="TextBox 17">
            <a:extLst>
              <a:ext uri="{FF2B5EF4-FFF2-40B4-BE49-F238E27FC236}">
                <a16:creationId xmlns:a16="http://schemas.microsoft.com/office/drawing/2014/main" id="{B3285618-C777-E8B2-5199-118C5A7380F3}"/>
              </a:ext>
            </a:extLst>
          </p:cNvPr>
          <p:cNvSpPr txBox="1"/>
          <p:nvPr/>
        </p:nvSpPr>
        <p:spPr>
          <a:xfrm>
            <a:off x="4607496" y="294829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un testimonio poderoso a favor de Dios</a:t>
            </a:r>
          </a:p>
        </p:txBody>
      </p:sp>
      <p:pic>
        <p:nvPicPr>
          <p:cNvPr id="15" name="Picture 2" descr="0512032">
            <a:extLst>
              <a:ext uri="{FF2B5EF4-FFF2-40B4-BE49-F238E27FC236}">
                <a16:creationId xmlns:a16="http://schemas.microsoft.com/office/drawing/2014/main" id="{30913911-04C3-0732-052C-73FFC2A41773}"/>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826" y="692696"/>
            <a:ext cx="1944687"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descr="0512032">
            <a:extLst>
              <a:ext uri="{FF2B5EF4-FFF2-40B4-BE49-F238E27FC236}">
                <a16:creationId xmlns:a16="http://schemas.microsoft.com/office/drawing/2014/main" id="{ED4E6DED-662C-27B3-6E7E-44DE8FE082FC}"/>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7400" b="57266"/>
          <a:stretch>
            <a:fillRect/>
          </a:stretch>
        </p:blipFill>
        <p:spPr bwMode="auto">
          <a:xfrm>
            <a:off x="35826" y="1700759"/>
            <a:ext cx="1943100"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descr="0512032">
            <a:extLst>
              <a:ext uri="{FF2B5EF4-FFF2-40B4-BE49-F238E27FC236}">
                <a16:creationId xmlns:a16="http://schemas.microsoft.com/office/drawing/2014/main" id="{0F52A10B-8141-B62E-AB0E-B2BE0984EE3D}"/>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7400" b="42822"/>
          <a:stretch>
            <a:fillRect/>
          </a:stretch>
        </p:blipFill>
        <p:spPr bwMode="auto">
          <a:xfrm>
            <a:off x="35826" y="2708821"/>
            <a:ext cx="19431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id="{7B01A09B-1498-2677-44C6-DBEFC4C9527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7383" b="27483"/>
          <a:stretch>
            <a:fillRect/>
          </a:stretch>
        </p:blipFill>
        <p:spPr bwMode="auto">
          <a:xfrm>
            <a:off x="35826" y="3643859"/>
            <a:ext cx="19431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 descr="0512032">
            <a:extLst>
              <a:ext uri="{FF2B5EF4-FFF2-40B4-BE49-F238E27FC236}">
                <a16:creationId xmlns:a16="http://schemas.microsoft.com/office/drawing/2014/main" id="{20DFA581-D716-D366-7A9D-17771FCC86E0}"/>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7400" b="13039"/>
          <a:stretch>
            <a:fillRect/>
          </a:stretch>
        </p:blipFill>
        <p:spPr bwMode="auto">
          <a:xfrm>
            <a:off x="35826" y="4651921"/>
            <a:ext cx="1943100"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 Box 7">
            <a:hlinkClick r:id="" action="ppaction://hlinkshowjump?jump=nextslide"/>
            <a:extLst>
              <a:ext uri="{FF2B5EF4-FFF2-40B4-BE49-F238E27FC236}">
                <a16:creationId xmlns:a16="http://schemas.microsoft.com/office/drawing/2014/main" id="{4681A7CE-66EE-9ED6-A123-097B060DC84E}"/>
              </a:ext>
            </a:extLst>
          </p:cNvPr>
          <p:cNvSpPr txBox="1">
            <a:spLocks noChangeArrowheads="1"/>
          </p:cNvSpPr>
          <p:nvPr/>
        </p:nvSpPr>
        <p:spPr bwMode="auto">
          <a:xfrm>
            <a:off x="1763688" y="980728"/>
            <a:ext cx="2663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BABILONIA                  626 a.C.-539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a:t>
            </a:r>
          </a:p>
        </p:txBody>
      </p:sp>
      <p:sp>
        <p:nvSpPr>
          <p:cNvPr id="33" name="Text Box 10">
            <a:extLst>
              <a:ext uri="{FF2B5EF4-FFF2-40B4-BE49-F238E27FC236}">
                <a16:creationId xmlns:a16="http://schemas.microsoft.com/office/drawing/2014/main" id="{BDBA4CEF-D780-DD11-09E1-8D2D3D5B110F}"/>
              </a:ext>
            </a:extLst>
          </p:cNvPr>
          <p:cNvSpPr txBox="1">
            <a:spLocks noChangeArrowheads="1"/>
          </p:cNvSpPr>
          <p:nvPr/>
        </p:nvSpPr>
        <p:spPr bwMode="auto">
          <a:xfrm>
            <a:off x="1834456" y="1858367"/>
            <a:ext cx="24495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MEDO-PERSIA      539 a.C.-331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5" name="Text Box 12">
            <a:extLst>
              <a:ext uri="{FF2B5EF4-FFF2-40B4-BE49-F238E27FC236}">
                <a16:creationId xmlns:a16="http://schemas.microsoft.com/office/drawing/2014/main" id="{FD1550FE-DC40-1B72-367B-0AD3CF77D9C5}"/>
              </a:ext>
            </a:extLst>
          </p:cNvPr>
          <p:cNvSpPr txBox="1">
            <a:spLocks noChangeArrowheads="1"/>
          </p:cNvSpPr>
          <p:nvPr/>
        </p:nvSpPr>
        <p:spPr bwMode="auto">
          <a:xfrm>
            <a:off x="1836043" y="285328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GRECIA                     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7" name="Text Box 14">
            <a:extLst>
              <a:ext uri="{FF2B5EF4-FFF2-40B4-BE49-F238E27FC236}">
                <a16:creationId xmlns:a16="http://schemas.microsoft.com/office/drawing/2014/main" id="{E51CE515-5CA6-AD77-09ED-CD3A5442C8BE}"/>
              </a:ext>
            </a:extLst>
          </p:cNvPr>
          <p:cNvSpPr txBox="1">
            <a:spLocks noChangeArrowheads="1"/>
          </p:cNvSpPr>
          <p:nvPr/>
        </p:nvSpPr>
        <p:spPr bwMode="auto">
          <a:xfrm>
            <a:off x="1836043" y="389145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ROMA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.- 476 </a:t>
            </a:r>
            <a:r>
              <a:rPr lang="en-US" altLang="en-US" sz="2000" dirty="0" err="1">
                <a:latin typeface="Arial Rounded MT Bold" panose="020F0704030504030204" pitchFamily="34" charset="0"/>
              </a:rPr>
              <a:t>d.C.</a:t>
            </a:r>
            <a:endParaRPr lang="en-US" altLang="en-US" sz="2000" dirty="0">
              <a:latin typeface="Arial Rounded MT Bold" panose="020F0704030504030204" pitchFamily="34" charset="0"/>
            </a:endParaRPr>
          </a:p>
        </p:txBody>
      </p:sp>
      <p:sp>
        <p:nvSpPr>
          <p:cNvPr id="43" name="Text Box 16">
            <a:extLst>
              <a:ext uri="{FF2B5EF4-FFF2-40B4-BE49-F238E27FC236}">
                <a16:creationId xmlns:a16="http://schemas.microsoft.com/office/drawing/2014/main" id="{02A88C09-E0B9-1133-31F3-747F97FB57F5}"/>
              </a:ext>
            </a:extLst>
          </p:cNvPr>
          <p:cNvSpPr txBox="1">
            <a:spLocks noChangeArrowheads="1"/>
          </p:cNvSpPr>
          <p:nvPr/>
        </p:nvSpPr>
        <p:spPr bwMode="auto">
          <a:xfrm>
            <a:off x="35496" y="39870"/>
            <a:ext cx="1943100" cy="641350"/>
          </a:xfrm>
          <a:prstGeom prst="rect">
            <a:avLst/>
          </a:prstGeom>
          <a:gradFill rotWithShape="1">
            <a:gsLst>
              <a:gs pos="0">
                <a:schemeClr val="tx2"/>
              </a:gs>
              <a:gs pos="100000">
                <a:srgbClr val="0066CC"/>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Daniel 2 </a:t>
            </a:r>
          </a:p>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603 a. C.</a:t>
            </a:r>
          </a:p>
        </p:txBody>
      </p:sp>
      <p:sp>
        <p:nvSpPr>
          <p:cNvPr id="45" name="1 CuadroTexto">
            <a:extLst>
              <a:ext uri="{FF2B5EF4-FFF2-40B4-BE49-F238E27FC236}">
                <a16:creationId xmlns:a16="http://schemas.microsoft.com/office/drawing/2014/main" id="{213EB055-A580-0BA6-B59F-C8A180C5DD70}"/>
              </a:ext>
            </a:extLst>
          </p:cNvPr>
          <p:cNvSpPr txBox="1"/>
          <p:nvPr/>
        </p:nvSpPr>
        <p:spPr>
          <a:xfrm>
            <a:off x="4760971" y="409913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2:44</a:t>
            </a:r>
          </a:p>
        </p:txBody>
      </p:sp>
      <p:sp>
        <p:nvSpPr>
          <p:cNvPr id="47" name="2 CuadroTexto">
            <a:extLst>
              <a:ext uri="{FF2B5EF4-FFF2-40B4-BE49-F238E27FC236}">
                <a16:creationId xmlns:a16="http://schemas.microsoft.com/office/drawing/2014/main" id="{597DE8BA-8BA0-838B-BE19-7A4223459167}"/>
              </a:ext>
            </a:extLst>
          </p:cNvPr>
          <p:cNvSpPr txBox="1"/>
          <p:nvPr/>
        </p:nvSpPr>
        <p:spPr>
          <a:xfrm>
            <a:off x="4616955" y="4581128"/>
            <a:ext cx="4510854"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en los días de estos reyes el Dios del cielo levantará un reino que no será jamás destruido, ni será el reino dejado a otro pueblo; desmenuzará y consumirá a todos estos reinos, pero él permanecerá para siempre. </a:t>
            </a:r>
          </a:p>
        </p:txBody>
      </p:sp>
      <p:sp>
        <p:nvSpPr>
          <p:cNvPr id="5" name="Text Box 15">
            <a:extLst>
              <a:ext uri="{FF2B5EF4-FFF2-40B4-BE49-F238E27FC236}">
                <a16:creationId xmlns:a16="http://schemas.microsoft.com/office/drawing/2014/main" id="{76861949-BB22-2673-7221-D4378A2B5621}"/>
              </a:ext>
            </a:extLst>
          </p:cNvPr>
          <p:cNvSpPr txBox="1">
            <a:spLocks noChangeArrowheads="1"/>
          </p:cNvSpPr>
          <p:nvPr/>
        </p:nvSpPr>
        <p:spPr bwMode="auto">
          <a:xfrm>
            <a:off x="1835473" y="4710628"/>
            <a:ext cx="237648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REINO DIVIDIDO 476 </a:t>
            </a:r>
            <a:r>
              <a:rPr lang="en-US" altLang="en-US" sz="2000" dirty="0" err="1">
                <a:latin typeface="Arial Rounded MT Bold" panose="020F0704030504030204" pitchFamily="34" charset="0"/>
              </a:rPr>
              <a:t>d.C</a:t>
            </a:r>
            <a:r>
              <a:rPr lang="en-US" altLang="en-US" sz="2000" dirty="0">
                <a:latin typeface="Arial Rounded MT Bold" panose="020F0704030504030204" pitchFamily="34" charset="0"/>
              </a:rPr>
              <a:t> …</a:t>
            </a:r>
          </a:p>
        </p:txBody>
      </p:sp>
      <p:sp>
        <p:nvSpPr>
          <p:cNvPr id="7" name="TextBox 6">
            <a:extLst>
              <a:ext uri="{FF2B5EF4-FFF2-40B4-BE49-F238E27FC236}">
                <a16:creationId xmlns:a16="http://schemas.microsoft.com/office/drawing/2014/main" id="{AFB7148A-A31A-9CBB-0794-24AA4A500B2C}"/>
              </a:ext>
            </a:extLst>
          </p:cNvPr>
          <p:cNvSpPr txBox="1"/>
          <p:nvPr/>
        </p:nvSpPr>
        <p:spPr>
          <a:xfrm>
            <a:off x="4616955" y="355495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uso la fidelidad de Daniel para revelar la soberanía de Dios sobre la historia</a:t>
            </a:r>
          </a:p>
        </p:txBody>
      </p:sp>
    </p:spTree>
    <p:extLst>
      <p:ext uri="{BB962C8B-B14F-4D97-AF65-F5344CB8AC3E}">
        <p14:creationId xmlns:p14="http://schemas.microsoft.com/office/powerpoint/2010/main" val="348278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F4EB8-F5FD-8E8C-AFBE-9D8064D9267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585824D-5AFD-FCEF-A7D1-D58780B9482C}"/>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536DB2F3-EE46-33AE-0C9D-3A4A9070EFFC}"/>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AC2A18EC-B09A-AD02-1BAB-A095CDCBC8F8}"/>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4EF58038-642F-B6B3-18EA-D978EAACAFDD}"/>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A5DC7DE0-FC5D-F705-CD77-98B8B7218558}"/>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CDA534D3-2705-7FA0-1BF4-664D1718AEA5}"/>
              </a:ext>
            </a:extLst>
          </p:cNvPr>
          <p:cNvSpPr txBox="1"/>
          <p:nvPr/>
        </p:nvSpPr>
        <p:spPr>
          <a:xfrm>
            <a:off x="4583911" y="175976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38A64F1C-14B9-80B0-1C77-D5B04F04BEC8}"/>
              </a:ext>
            </a:extLst>
          </p:cNvPr>
          <p:cNvSpPr txBox="1"/>
          <p:nvPr/>
        </p:nvSpPr>
        <p:spPr>
          <a:xfrm>
            <a:off x="4583911" y="235100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8" name="TextBox 17">
            <a:extLst>
              <a:ext uri="{FF2B5EF4-FFF2-40B4-BE49-F238E27FC236}">
                <a16:creationId xmlns:a16="http://schemas.microsoft.com/office/drawing/2014/main" id="{72983992-4FEB-3017-D29B-B6BD8D9F4332}"/>
              </a:ext>
            </a:extLst>
          </p:cNvPr>
          <p:cNvSpPr txBox="1"/>
          <p:nvPr/>
        </p:nvSpPr>
        <p:spPr>
          <a:xfrm>
            <a:off x="4607496" y="294829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un testimonio poderoso a favor de Dios</a:t>
            </a:r>
          </a:p>
        </p:txBody>
      </p:sp>
      <p:pic>
        <p:nvPicPr>
          <p:cNvPr id="15" name="Picture 2" descr="0512032">
            <a:extLst>
              <a:ext uri="{FF2B5EF4-FFF2-40B4-BE49-F238E27FC236}">
                <a16:creationId xmlns:a16="http://schemas.microsoft.com/office/drawing/2014/main" id="{59645142-6DCC-EE95-BCCA-CDE6EDDCB4FD}"/>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826" y="692696"/>
            <a:ext cx="1944687"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descr="0512032">
            <a:extLst>
              <a:ext uri="{FF2B5EF4-FFF2-40B4-BE49-F238E27FC236}">
                <a16:creationId xmlns:a16="http://schemas.microsoft.com/office/drawing/2014/main" id="{FCC70D01-6E9B-7CFA-3CA6-F9F836F499B7}"/>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7400" b="57266"/>
          <a:stretch>
            <a:fillRect/>
          </a:stretch>
        </p:blipFill>
        <p:spPr bwMode="auto">
          <a:xfrm>
            <a:off x="35826" y="1700759"/>
            <a:ext cx="1943100"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descr="0512032">
            <a:extLst>
              <a:ext uri="{FF2B5EF4-FFF2-40B4-BE49-F238E27FC236}">
                <a16:creationId xmlns:a16="http://schemas.microsoft.com/office/drawing/2014/main" id="{72E7A918-4A8E-61DD-47E3-FA153877960A}"/>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7400" b="42822"/>
          <a:stretch>
            <a:fillRect/>
          </a:stretch>
        </p:blipFill>
        <p:spPr bwMode="auto">
          <a:xfrm>
            <a:off x="35826" y="2708821"/>
            <a:ext cx="19431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id="{54A11F42-8330-89CD-B463-3C87CCC09A8C}"/>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7383" b="27483"/>
          <a:stretch>
            <a:fillRect/>
          </a:stretch>
        </p:blipFill>
        <p:spPr bwMode="auto">
          <a:xfrm>
            <a:off x="35826" y="3643859"/>
            <a:ext cx="19431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 descr="0512032">
            <a:extLst>
              <a:ext uri="{FF2B5EF4-FFF2-40B4-BE49-F238E27FC236}">
                <a16:creationId xmlns:a16="http://schemas.microsoft.com/office/drawing/2014/main" id="{E1404547-C05F-220A-4887-6B130065B5F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7400" b="13039"/>
          <a:stretch>
            <a:fillRect/>
          </a:stretch>
        </p:blipFill>
        <p:spPr bwMode="auto">
          <a:xfrm>
            <a:off x="35826" y="4651921"/>
            <a:ext cx="1943100"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 Box 7">
            <a:hlinkClick r:id="" action="ppaction://hlinkshowjump?jump=nextslide"/>
            <a:extLst>
              <a:ext uri="{FF2B5EF4-FFF2-40B4-BE49-F238E27FC236}">
                <a16:creationId xmlns:a16="http://schemas.microsoft.com/office/drawing/2014/main" id="{6C6AED70-FE55-6E2C-967A-CF5CB20A6545}"/>
              </a:ext>
            </a:extLst>
          </p:cNvPr>
          <p:cNvSpPr txBox="1">
            <a:spLocks noChangeArrowheads="1"/>
          </p:cNvSpPr>
          <p:nvPr/>
        </p:nvSpPr>
        <p:spPr bwMode="auto">
          <a:xfrm>
            <a:off x="1763688" y="980728"/>
            <a:ext cx="2663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BABILONIA                  626 a.C.-539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a:t>
            </a:r>
          </a:p>
        </p:txBody>
      </p:sp>
      <p:sp>
        <p:nvSpPr>
          <p:cNvPr id="33" name="Text Box 10">
            <a:extLst>
              <a:ext uri="{FF2B5EF4-FFF2-40B4-BE49-F238E27FC236}">
                <a16:creationId xmlns:a16="http://schemas.microsoft.com/office/drawing/2014/main" id="{4C3A8B90-9E5C-318A-58BD-D30D05DCC0C3}"/>
              </a:ext>
            </a:extLst>
          </p:cNvPr>
          <p:cNvSpPr txBox="1">
            <a:spLocks noChangeArrowheads="1"/>
          </p:cNvSpPr>
          <p:nvPr/>
        </p:nvSpPr>
        <p:spPr bwMode="auto">
          <a:xfrm>
            <a:off x="1834456" y="1858367"/>
            <a:ext cx="24495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MEDO-PERSIA      539 a.C.-331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5" name="Text Box 12">
            <a:extLst>
              <a:ext uri="{FF2B5EF4-FFF2-40B4-BE49-F238E27FC236}">
                <a16:creationId xmlns:a16="http://schemas.microsoft.com/office/drawing/2014/main" id="{11A5FD0E-DDEE-7996-4C16-BC877B9177FD}"/>
              </a:ext>
            </a:extLst>
          </p:cNvPr>
          <p:cNvSpPr txBox="1">
            <a:spLocks noChangeArrowheads="1"/>
          </p:cNvSpPr>
          <p:nvPr/>
        </p:nvSpPr>
        <p:spPr bwMode="auto">
          <a:xfrm>
            <a:off x="1836043" y="285328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GRECIA                     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7" name="Text Box 14">
            <a:extLst>
              <a:ext uri="{FF2B5EF4-FFF2-40B4-BE49-F238E27FC236}">
                <a16:creationId xmlns:a16="http://schemas.microsoft.com/office/drawing/2014/main" id="{0A5DC960-9E9C-7A52-DF86-EEEFF6368E90}"/>
              </a:ext>
            </a:extLst>
          </p:cNvPr>
          <p:cNvSpPr txBox="1">
            <a:spLocks noChangeArrowheads="1"/>
          </p:cNvSpPr>
          <p:nvPr/>
        </p:nvSpPr>
        <p:spPr bwMode="auto">
          <a:xfrm>
            <a:off x="1836043" y="389145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ROMA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.- 476 </a:t>
            </a:r>
            <a:r>
              <a:rPr lang="en-US" altLang="en-US" sz="2000" dirty="0" err="1">
                <a:latin typeface="Arial Rounded MT Bold" panose="020F0704030504030204" pitchFamily="34" charset="0"/>
              </a:rPr>
              <a:t>d.C.</a:t>
            </a:r>
            <a:endParaRPr lang="en-US" altLang="en-US" sz="2000" dirty="0">
              <a:latin typeface="Arial Rounded MT Bold" panose="020F0704030504030204" pitchFamily="34" charset="0"/>
            </a:endParaRPr>
          </a:p>
        </p:txBody>
      </p:sp>
      <p:sp>
        <p:nvSpPr>
          <p:cNvPr id="43" name="Text Box 16">
            <a:extLst>
              <a:ext uri="{FF2B5EF4-FFF2-40B4-BE49-F238E27FC236}">
                <a16:creationId xmlns:a16="http://schemas.microsoft.com/office/drawing/2014/main" id="{594C6732-9157-04E3-96C2-1D2D547C8F45}"/>
              </a:ext>
            </a:extLst>
          </p:cNvPr>
          <p:cNvSpPr txBox="1">
            <a:spLocks noChangeArrowheads="1"/>
          </p:cNvSpPr>
          <p:nvPr/>
        </p:nvSpPr>
        <p:spPr bwMode="auto">
          <a:xfrm>
            <a:off x="35496" y="39870"/>
            <a:ext cx="1943100" cy="641350"/>
          </a:xfrm>
          <a:prstGeom prst="rect">
            <a:avLst/>
          </a:prstGeom>
          <a:gradFill rotWithShape="1">
            <a:gsLst>
              <a:gs pos="0">
                <a:schemeClr val="tx2"/>
              </a:gs>
              <a:gs pos="100000">
                <a:srgbClr val="0066CC"/>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Daniel 2 </a:t>
            </a:r>
          </a:p>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603 a. C.</a:t>
            </a:r>
          </a:p>
        </p:txBody>
      </p:sp>
      <p:sp>
        <p:nvSpPr>
          <p:cNvPr id="45" name="1 CuadroTexto">
            <a:extLst>
              <a:ext uri="{FF2B5EF4-FFF2-40B4-BE49-F238E27FC236}">
                <a16:creationId xmlns:a16="http://schemas.microsoft.com/office/drawing/2014/main" id="{EA66A1FF-A280-D21D-D1D7-3986B80EB6D2}"/>
              </a:ext>
            </a:extLst>
          </p:cNvPr>
          <p:cNvSpPr txBox="1"/>
          <p:nvPr/>
        </p:nvSpPr>
        <p:spPr>
          <a:xfrm>
            <a:off x="4760971" y="409913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2:44</a:t>
            </a:r>
          </a:p>
        </p:txBody>
      </p:sp>
      <p:sp>
        <p:nvSpPr>
          <p:cNvPr id="47" name="2 CuadroTexto">
            <a:extLst>
              <a:ext uri="{FF2B5EF4-FFF2-40B4-BE49-F238E27FC236}">
                <a16:creationId xmlns:a16="http://schemas.microsoft.com/office/drawing/2014/main" id="{CB18CD00-4EEA-EC3E-97C6-A50C687C3B9C}"/>
              </a:ext>
            </a:extLst>
          </p:cNvPr>
          <p:cNvSpPr txBox="1"/>
          <p:nvPr/>
        </p:nvSpPr>
        <p:spPr>
          <a:xfrm>
            <a:off x="4616955" y="4581128"/>
            <a:ext cx="4510854"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en los días de estos reyes el Dios del cielo levantará un reino que no será jamás destruido, ni será el reino dejado a otro pueblo; </a:t>
            </a:r>
            <a:r>
              <a:rPr lang="es-ES" sz="2400" dirty="0">
                <a:latin typeface="Calibri"/>
              </a:rPr>
              <a:t>desmenuzará y consumirá a todos estos reinos, pero él permanecerá para siempre. </a:t>
            </a:r>
          </a:p>
        </p:txBody>
      </p:sp>
      <p:sp>
        <p:nvSpPr>
          <p:cNvPr id="5" name="Text Box 15">
            <a:extLst>
              <a:ext uri="{FF2B5EF4-FFF2-40B4-BE49-F238E27FC236}">
                <a16:creationId xmlns:a16="http://schemas.microsoft.com/office/drawing/2014/main" id="{F7E1F363-29F2-7941-ED8D-31BF0CB9EBDA}"/>
              </a:ext>
            </a:extLst>
          </p:cNvPr>
          <p:cNvSpPr txBox="1">
            <a:spLocks noChangeArrowheads="1"/>
          </p:cNvSpPr>
          <p:nvPr/>
        </p:nvSpPr>
        <p:spPr bwMode="auto">
          <a:xfrm>
            <a:off x="1835473" y="4710628"/>
            <a:ext cx="237648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REINO DIVIDIDO 476 </a:t>
            </a:r>
            <a:r>
              <a:rPr lang="en-US" altLang="en-US" sz="2000" dirty="0" err="1">
                <a:latin typeface="Arial Rounded MT Bold" panose="020F0704030504030204" pitchFamily="34" charset="0"/>
              </a:rPr>
              <a:t>d.C</a:t>
            </a:r>
            <a:r>
              <a:rPr lang="en-US" altLang="en-US" sz="2000" dirty="0">
                <a:latin typeface="Arial Rounded MT Bold" panose="020F0704030504030204" pitchFamily="34" charset="0"/>
              </a:rPr>
              <a:t> …</a:t>
            </a:r>
          </a:p>
        </p:txBody>
      </p:sp>
      <p:sp>
        <p:nvSpPr>
          <p:cNvPr id="7" name="TextBox 6">
            <a:extLst>
              <a:ext uri="{FF2B5EF4-FFF2-40B4-BE49-F238E27FC236}">
                <a16:creationId xmlns:a16="http://schemas.microsoft.com/office/drawing/2014/main" id="{A8F3BF78-6BA0-7E39-DD82-F668ACFE39D6}"/>
              </a:ext>
            </a:extLst>
          </p:cNvPr>
          <p:cNvSpPr txBox="1"/>
          <p:nvPr/>
        </p:nvSpPr>
        <p:spPr>
          <a:xfrm>
            <a:off x="4616955" y="355495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uso la fidelidad de Daniel para revelar la soberanía de Dios sobre la historia</a:t>
            </a:r>
          </a:p>
        </p:txBody>
      </p:sp>
    </p:spTree>
    <p:extLst>
      <p:ext uri="{BB962C8B-B14F-4D97-AF65-F5344CB8AC3E}">
        <p14:creationId xmlns:p14="http://schemas.microsoft.com/office/powerpoint/2010/main" val="29285293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1E824-DE03-1E6F-ECD4-FFDF7F2AAF9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E7DAE75-2430-BA34-CE4D-D5DADA5B87B1}"/>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F85D0AF0-4960-5E58-7E1E-506D282C6B0E}"/>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C01E92D3-83A5-FD6C-2013-2E8B29A7819B}"/>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660B3D9B-B8AD-651D-4723-FAD37C802380}"/>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6C5B8828-C789-CACD-DF46-E171D3B6C6B2}"/>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8" name="TextBox 7">
            <a:extLst>
              <a:ext uri="{FF2B5EF4-FFF2-40B4-BE49-F238E27FC236}">
                <a16:creationId xmlns:a16="http://schemas.microsoft.com/office/drawing/2014/main" id="{17E69A41-D04C-15F3-A906-10E4679970F9}"/>
              </a:ext>
            </a:extLst>
          </p:cNvPr>
          <p:cNvSpPr txBox="1"/>
          <p:nvPr/>
        </p:nvSpPr>
        <p:spPr>
          <a:xfrm>
            <a:off x="4583911" y="175976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hizo una resolución interna firme de ser fiel en su “corazón”</a:t>
            </a:r>
          </a:p>
        </p:txBody>
      </p:sp>
      <p:sp>
        <p:nvSpPr>
          <p:cNvPr id="4" name="TextBox 3">
            <a:extLst>
              <a:ext uri="{FF2B5EF4-FFF2-40B4-BE49-F238E27FC236}">
                <a16:creationId xmlns:a16="http://schemas.microsoft.com/office/drawing/2014/main" id="{0F5CD45A-4DB7-AFC8-9ED9-C0C5FC2A61C2}"/>
              </a:ext>
            </a:extLst>
          </p:cNvPr>
          <p:cNvSpPr txBox="1"/>
          <p:nvPr/>
        </p:nvSpPr>
        <p:spPr>
          <a:xfrm>
            <a:off x="4583911" y="2351009"/>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el resultado inevitable de su decisión interna</a:t>
            </a:r>
          </a:p>
        </p:txBody>
      </p:sp>
      <p:sp>
        <p:nvSpPr>
          <p:cNvPr id="18" name="TextBox 17">
            <a:extLst>
              <a:ext uri="{FF2B5EF4-FFF2-40B4-BE49-F238E27FC236}">
                <a16:creationId xmlns:a16="http://schemas.microsoft.com/office/drawing/2014/main" id="{13E8539A-0485-1371-2E72-BC54304C0106}"/>
              </a:ext>
            </a:extLst>
          </p:cNvPr>
          <p:cNvSpPr txBox="1"/>
          <p:nvPr/>
        </p:nvSpPr>
        <p:spPr>
          <a:xfrm>
            <a:off x="4607496" y="294829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fidelidad externa de Daniel fue un testimonio poderoso a favor de Dios</a:t>
            </a:r>
          </a:p>
        </p:txBody>
      </p:sp>
      <p:pic>
        <p:nvPicPr>
          <p:cNvPr id="15" name="Picture 2" descr="0512032">
            <a:extLst>
              <a:ext uri="{FF2B5EF4-FFF2-40B4-BE49-F238E27FC236}">
                <a16:creationId xmlns:a16="http://schemas.microsoft.com/office/drawing/2014/main" id="{05CE69C4-38B5-C65C-3DCE-88F658CF7F89}"/>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11160" r="66545" b="72606"/>
          <a:stretch>
            <a:fillRect/>
          </a:stretch>
        </p:blipFill>
        <p:spPr bwMode="auto">
          <a:xfrm>
            <a:off x="35826" y="692696"/>
            <a:ext cx="1944687"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descr="0512032">
            <a:extLst>
              <a:ext uri="{FF2B5EF4-FFF2-40B4-BE49-F238E27FC236}">
                <a16:creationId xmlns:a16="http://schemas.microsoft.com/office/drawing/2014/main" id="{1DE44363-6ED2-1CE2-54BE-6C2D9E488988}"/>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27394" r="67400" b="57266"/>
          <a:stretch>
            <a:fillRect/>
          </a:stretch>
        </p:blipFill>
        <p:spPr bwMode="auto">
          <a:xfrm>
            <a:off x="35826" y="1700759"/>
            <a:ext cx="1943100"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descr="0512032">
            <a:extLst>
              <a:ext uri="{FF2B5EF4-FFF2-40B4-BE49-F238E27FC236}">
                <a16:creationId xmlns:a16="http://schemas.microsoft.com/office/drawing/2014/main" id="{C507E139-C23B-EF43-A3B2-89513ACF7626}"/>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42734" r="67400" b="42822"/>
          <a:stretch>
            <a:fillRect/>
          </a:stretch>
        </p:blipFill>
        <p:spPr bwMode="auto">
          <a:xfrm>
            <a:off x="35826" y="2708821"/>
            <a:ext cx="19431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descr="0512032">
            <a:extLst>
              <a:ext uri="{FF2B5EF4-FFF2-40B4-BE49-F238E27FC236}">
                <a16:creationId xmlns:a16="http://schemas.microsoft.com/office/drawing/2014/main" id="{592B9F74-9845-AE72-9D28-B0298C58F48A}"/>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56284" r="67383" b="27483"/>
          <a:stretch>
            <a:fillRect/>
          </a:stretch>
        </p:blipFill>
        <p:spPr bwMode="auto">
          <a:xfrm>
            <a:off x="35826" y="3643859"/>
            <a:ext cx="19431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6" descr="0512032">
            <a:extLst>
              <a:ext uri="{FF2B5EF4-FFF2-40B4-BE49-F238E27FC236}">
                <a16:creationId xmlns:a16="http://schemas.microsoft.com/office/drawing/2014/main" id="{C30D64B4-9C77-2D99-9B85-ABFFD3413D74}"/>
              </a:ext>
            </a:extLst>
          </p:cNvPr>
          <p:cNvPicPr>
            <a:picLocks noChangeAspect="1" noChangeArrowheads="1"/>
          </p:cNvPicPr>
          <p:nvPr/>
        </p:nvPicPr>
        <p:blipFill>
          <a:blip r:embed="rId3">
            <a:lum contrast="8000"/>
            <a:extLst>
              <a:ext uri="{28A0092B-C50C-407E-A947-70E740481C1C}">
                <a14:useLocalDpi xmlns:a14="http://schemas.microsoft.com/office/drawing/2010/main" val="0"/>
              </a:ext>
            </a:extLst>
          </a:blip>
          <a:srcRect l="9843" t="71622" r="67400" b="13039"/>
          <a:stretch>
            <a:fillRect/>
          </a:stretch>
        </p:blipFill>
        <p:spPr bwMode="auto">
          <a:xfrm>
            <a:off x="35826" y="4651921"/>
            <a:ext cx="1943100"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 Box 7">
            <a:hlinkClick r:id="" action="ppaction://hlinkshowjump?jump=nextslide"/>
            <a:extLst>
              <a:ext uri="{FF2B5EF4-FFF2-40B4-BE49-F238E27FC236}">
                <a16:creationId xmlns:a16="http://schemas.microsoft.com/office/drawing/2014/main" id="{B5427235-BFD0-BAA1-2CD0-BBA82CF59411}"/>
              </a:ext>
            </a:extLst>
          </p:cNvPr>
          <p:cNvSpPr txBox="1">
            <a:spLocks noChangeArrowheads="1"/>
          </p:cNvSpPr>
          <p:nvPr/>
        </p:nvSpPr>
        <p:spPr bwMode="auto">
          <a:xfrm>
            <a:off x="1763688" y="980728"/>
            <a:ext cx="2663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BABILONIA                  626 a.C.-539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a:t>
            </a:r>
          </a:p>
        </p:txBody>
      </p:sp>
      <p:sp>
        <p:nvSpPr>
          <p:cNvPr id="33" name="Text Box 10">
            <a:extLst>
              <a:ext uri="{FF2B5EF4-FFF2-40B4-BE49-F238E27FC236}">
                <a16:creationId xmlns:a16="http://schemas.microsoft.com/office/drawing/2014/main" id="{00DCFE26-BD0C-2EAC-D84F-F729A17A7289}"/>
              </a:ext>
            </a:extLst>
          </p:cNvPr>
          <p:cNvSpPr txBox="1">
            <a:spLocks noChangeArrowheads="1"/>
          </p:cNvSpPr>
          <p:nvPr/>
        </p:nvSpPr>
        <p:spPr bwMode="auto">
          <a:xfrm>
            <a:off x="1834456" y="1858367"/>
            <a:ext cx="24495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MEDO-PERSIA      539 a.C.-331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5" name="Text Box 12">
            <a:extLst>
              <a:ext uri="{FF2B5EF4-FFF2-40B4-BE49-F238E27FC236}">
                <a16:creationId xmlns:a16="http://schemas.microsoft.com/office/drawing/2014/main" id="{0CA16597-D986-F371-952A-1DDA26E78BC5}"/>
              </a:ext>
            </a:extLst>
          </p:cNvPr>
          <p:cNvSpPr txBox="1">
            <a:spLocks noChangeArrowheads="1"/>
          </p:cNvSpPr>
          <p:nvPr/>
        </p:nvSpPr>
        <p:spPr bwMode="auto">
          <a:xfrm>
            <a:off x="1836043" y="285328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GRECIA                     331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a:t>
            </a:r>
          </a:p>
        </p:txBody>
      </p:sp>
      <p:sp>
        <p:nvSpPr>
          <p:cNvPr id="37" name="Text Box 14">
            <a:extLst>
              <a:ext uri="{FF2B5EF4-FFF2-40B4-BE49-F238E27FC236}">
                <a16:creationId xmlns:a16="http://schemas.microsoft.com/office/drawing/2014/main" id="{6B93DA98-95A0-3819-1D1D-BCC84A8289D8}"/>
              </a:ext>
            </a:extLst>
          </p:cNvPr>
          <p:cNvSpPr txBox="1">
            <a:spLocks noChangeArrowheads="1"/>
          </p:cNvSpPr>
          <p:nvPr/>
        </p:nvSpPr>
        <p:spPr bwMode="auto">
          <a:xfrm>
            <a:off x="1836043" y="3891453"/>
            <a:ext cx="2447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ROMA                 168 </a:t>
            </a:r>
            <a:r>
              <a:rPr lang="en-US" altLang="en-US" sz="2000" dirty="0" err="1">
                <a:latin typeface="Arial Rounded MT Bold" panose="020F0704030504030204" pitchFamily="34" charset="0"/>
              </a:rPr>
              <a:t>a.C</a:t>
            </a:r>
            <a:r>
              <a:rPr lang="en-US" altLang="en-US" sz="2000" dirty="0">
                <a:latin typeface="Arial Rounded MT Bold" panose="020F0704030504030204" pitchFamily="34" charset="0"/>
              </a:rPr>
              <a:t>.- 476 </a:t>
            </a:r>
            <a:r>
              <a:rPr lang="en-US" altLang="en-US" sz="2000" dirty="0" err="1">
                <a:latin typeface="Arial Rounded MT Bold" panose="020F0704030504030204" pitchFamily="34" charset="0"/>
              </a:rPr>
              <a:t>d.C.</a:t>
            </a:r>
            <a:endParaRPr lang="en-US" altLang="en-US" sz="2000" dirty="0">
              <a:latin typeface="Arial Rounded MT Bold" panose="020F0704030504030204" pitchFamily="34" charset="0"/>
            </a:endParaRPr>
          </a:p>
        </p:txBody>
      </p:sp>
      <p:sp>
        <p:nvSpPr>
          <p:cNvPr id="43" name="Text Box 16">
            <a:extLst>
              <a:ext uri="{FF2B5EF4-FFF2-40B4-BE49-F238E27FC236}">
                <a16:creationId xmlns:a16="http://schemas.microsoft.com/office/drawing/2014/main" id="{83ADC8CA-614D-7C58-5E8B-27F3465F1207}"/>
              </a:ext>
            </a:extLst>
          </p:cNvPr>
          <p:cNvSpPr txBox="1">
            <a:spLocks noChangeArrowheads="1"/>
          </p:cNvSpPr>
          <p:nvPr/>
        </p:nvSpPr>
        <p:spPr bwMode="auto">
          <a:xfrm>
            <a:off x="35496" y="39870"/>
            <a:ext cx="1943100" cy="641350"/>
          </a:xfrm>
          <a:prstGeom prst="rect">
            <a:avLst/>
          </a:prstGeom>
          <a:gradFill rotWithShape="1">
            <a:gsLst>
              <a:gs pos="0">
                <a:schemeClr val="tx2"/>
              </a:gs>
              <a:gs pos="100000">
                <a:srgbClr val="0066CC"/>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Daniel 2 </a:t>
            </a:r>
          </a:p>
          <a:p>
            <a:pPr algn="ctr" eaLnBrk="0" hangingPunct="0"/>
            <a:r>
              <a:rPr lang="en-US" altLang="es-419" dirty="0">
                <a:solidFill>
                  <a:schemeClr val="bg1"/>
                </a:solidFill>
                <a:effectLst>
                  <a:outerShdw blurRad="38100" dist="38100" dir="2700000" algn="tl">
                    <a:srgbClr val="000000"/>
                  </a:outerShdw>
                </a:effectLst>
                <a:latin typeface="Arial Black" panose="020B0A04020102020204" pitchFamily="34" charset="0"/>
              </a:rPr>
              <a:t>603 a. C.</a:t>
            </a:r>
          </a:p>
        </p:txBody>
      </p:sp>
      <p:sp>
        <p:nvSpPr>
          <p:cNvPr id="45" name="1 CuadroTexto">
            <a:extLst>
              <a:ext uri="{FF2B5EF4-FFF2-40B4-BE49-F238E27FC236}">
                <a16:creationId xmlns:a16="http://schemas.microsoft.com/office/drawing/2014/main" id="{CDEABC82-4790-97DD-6B7E-71F88107E040}"/>
              </a:ext>
            </a:extLst>
          </p:cNvPr>
          <p:cNvSpPr txBox="1"/>
          <p:nvPr/>
        </p:nvSpPr>
        <p:spPr>
          <a:xfrm>
            <a:off x="4760971" y="409913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Daniel 2:44</a:t>
            </a:r>
          </a:p>
        </p:txBody>
      </p:sp>
      <p:sp>
        <p:nvSpPr>
          <p:cNvPr id="47" name="2 CuadroTexto">
            <a:extLst>
              <a:ext uri="{FF2B5EF4-FFF2-40B4-BE49-F238E27FC236}">
                <a16:creationId xmlns:a16="http://schemas.microsoft.com/office/drawing/2014/main" id="{C2643E96-274B-B3D4-2B4D-5FD67C850B1D}"/>
              </a:ext>
            </a:extLst>
          </p:cNvPr>
          <p:cNvSpPr txBox="1"/>
          <p:nvPr/>
        </p:nvSpPr>
        <p:spPr>
          <a:xfrm>
            <a:off x="4616955" y="4581128"/>
            <a:ext cx="4510854" cy="225106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Y en los días de estos reyes el Dios del cielo levantará un reino que no será jamás destruido, ni será el reino dejado a otro pueblo; </a:t>
            </a:r>
            <a:r>
              <a:rPr lang="es-ES" sz="2400" dirty="0">
                <a:solidFill>
                  <a:srgbClr val="00B0F0"/>
                </a:solidFill>
                <a:latin typeface="Calibri"/>
              </a:rPr>
              <a:t>desmenuzará y consumirá a todos estos reinos, pero </a:t>
            </a:r>
            <a:r>
              <a:rPr lang="es-ES" sz="2400" u="sng" dirty="0">
                <a:solidFill>
                  <a:srgbClr val="00B0F0"/>
                </a:solidFill>
                <a:latin typeface="Calibri"/>
              </a:rPr>
              <a:t>él permanecerá para siempre</a:t>
            </a:r>
            <a:r>
              <a:rPr lang="es-ES" sz="2400" dirty="0">
                <a:solidFill>
                  <a:srgbClr val="00B0F0"/>
                </a:solidFill>
                <a:latin typeface="Calibri"/>
              </a:rPr>
              <a:t>. </a:t>
            </a:r>
          </a:p>
        </p:txBody>
      </p:sp>
      <p:sp>
        <p:nvSpPr>
          <p:cNvPr id="5" name="Text Box 15">
            <a:extLst>
              <a:ext uri="{FF2B5EF4-FFF2-40B4-BE49-F238E27FC236}">
                <a16:creationId xmlns:a16="http://schemas.microsoft.com/office/drawing/2014/main" id="{D37D5198-0661-B8B5-7732-B707B88684F1}"/>
              </a:ext>
            </a:extLst>
          </p:cNvPr>
          <p:cNvSpPr txBox="1">
            <a:spLocks noChangeArrowheads="1"/>
          </p:cNvSpPr>
          <p:nvPr/>
        </p:nvSpPr>
        <p:spPr bwMode="auto">
          <a:xfrm>
            <a:off x="1835473" y="4710628"/>
            <a:ext cx="237648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REINO DIVIDIDO 476 </a:t>
            </a:r>
            <a:r>
              <a:rPr lang="en-US" altLang="en-US" sz="2000" dirty="0" err="1">
                <a:latin typeface="Arial Rounded MT Bold" panose="020F0704030504030204" pitchFamily="34" charset="0"/>
              </a:rPr>
              <a:t>d.C</a:t>
            </a:r>
            <a:r>
              <a:rPr lang="en-US" altLang="en-US" sz="2000" dirty="0">
                <a:latin typeface="Arial Rounded MT Bold" panose="020F0704030504030204" pitchFamily="34" charset="0"/>
              </a:rPr>
              <a:t> …</a:t>
            </a:r>
          </a:p>
        </p:txBody>
      </p:sp>
      <p:sp>
        <p:nvSpPr>
          <p:cNvPr id="7" name="TextBox 6">
            <a:extLst>
              <a:ext uri="{FF2B5EF4-FFF2-40B4-BE49-F238E27FC236}">
                <a16:creationId xmlns:a16="http://schemas.microsoft.com/office/drawing/2014/main" id="{54FF4A11-F9C3-5A5C-6CE4-0CD025496E8B}"/>
              </a:ext>
            </a:extLst>
          </p:cNvPr>
          <p:cNvSpPr txBox="1"/>
          <p:nvPr/>
        </p:nvSpPr>
        <p:spPr>
          <a:xfrm>
            <a:off x="4616955" y="355495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Dios uso la fidelidad de Daniel para revelar la soberanía de Dios sobre la historia</a:t>
            </a:r>
          </a:p>
        </p:txBody>
      </p:sp>
      <p:pic>
        <p:nvPicPr>
          <p:cNvPr id="6" name="Picture 2" descr="npo0000ad">
            <a:extLst>
              <a:ext uri="{FF2B5EF4-FFF2-40B4-BE49-F238E27FC236}">
                <a16:creationId xmlns:a16="http://schemas.microsoft.com/office/drawing/2014/main" id="{FE12827E-58C2-BCE0-4124-5A5B24AD30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r="5351"/>
          <a:stretch>
            <a:fillRect/>
          </a:stretch>
        </p:blipFill>
        <p:spPr bwMode="auto">
          <a:xfrm>
            <a:off x="1143962" y="5196459"/>
            <a:ext cx="1321032" cy="1107335"/>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2" name="Text Box 15">
            <a:extLst>
              <a:ext uri="{FF2B5EF4-FFF2-40B4-BE49-F238E27FC236}">
                <a16:creationId xmlns:a16="http://schemas.microsoft.com/office/drawing/2014/main" id="{13CF0CFF-7BE5-2F03-51E6-CB11603000A1}"/>
              </a:ext>
            </a:extLst>
          </p:cNvPr>
          <p:cNvSpPr txBox="1">
            <a:spLocks noChangeArrowheads="1"/>
          </p:cNvSpPr>
          <p:nvPr/>
        </p:nvSpPr>
        <p:spPr bwMode="auto">
          <a:xfrm>
            <a:off x="2051026" y="5507211"/>
            <a:ext cx="237648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latin typeface="Arial Rounded MT Bold" panose="020F0704030504030204" pitchFamily="34" charset="0"/>
              </a:rPr>
              <a:t>SEGUNDA VENIDA</a:t>
            </a:r>
          </a:p>
        </p:txBody>
      </p:sp>
    </p:spTree>
    <p:extLst>
      <p:ext uri="{BB962C8B-B14F-4D97-AF65-F5344CB8AC3E}">
        <p14:creationId xmlns:p14="http://schemas.microsoft.com/office/powerpoint/2010/main" val="107495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9E9EB-E176-095E-C224-5E652F7482D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B8F47FF-DC2A-79E9-F5C3-E65E464F90DB}"/>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0A2A4D84-9875-E630-42A0-08FA737692E6}"/>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308C6094-41D9-354D-1C25-981DCA0B2690}"/>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3DAC2DE9-6501-7849-B74D-772276A59381}"/>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C09076D2-0736-B6AF-AE45-D69422FF7540}"/>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3FFF39B2-157C-0296-B849-EC1B2D2FEE08}"/>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17F64DA4-4A42-A195-D86D-630DDBF589A0}"/>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Voz del que clama en el desierto: Preparad el camino del Señor; Enderezad sus sendas. Bautizaba Juan en el desierto, y predicaba el bautismo de arrepentimiento para perdón de pecados. Y salían a él toda la provincia de Judea, y todos los de Jerusalén; y eran bautizados por él en el río Jordán, confesando sus pecados. </a:t>
            </a:r>
          </a:p>
        </p:txBody>
      </p:sp>
      <p:sp>
        <p:nvSpPr>
          <p:cNvPr id="4" name="TextBox 3">
            <a:extLst>
              <a:ext uri="{FF2B5EF4-FFF2-40B4-BE49-F238E27FC236}">
                <a16:creationId xmlns:a16="http://schemas.microsoft.com/office/drawing/2014/main" id="{35AF91F1-7832-8848-5D8B-53E33250DDC4}"/>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Tree>
    <p:extLst>
      <p:ext uri="{BB962C8B-B14F-4D97-AF65-F5344CB8AC3E}">
        <p14:creationId xmlns:p14="http://schemas.microsoft.com/office/powerpoint/2010/main" val="319721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2B5A0-7F1C-141B-E742-3C7C6B6908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8002868-B240-BAF9-D15E-660D5E4F3D92}"/>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56D865F9-81DD-1B4F-8331-9853C3FDAED0}"/>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8FE2D702-73C0-E489-5FD9-A8DBA572D2C4}"/>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FAB067EB-3A57-7CE0-13F1-2DAF75C95008}"/>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66539FFC-204A-B514-5E34-639EBA253F3D}"/>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AECFF068-16F8-8F21-89CC-6A8B91AE1517}"/>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A14E538A-2397-89FF-B3C1-22B44D5E60E9}"/>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del que clama en el desierto: Preparad el camino del Señor; Enderezad sus sendas.</a:t>
            </a:r>
            <a:r>
              <a:rPr lang="es-ES" sz="2400" dirty="0">
                <a:latin typeface="Calibri"/>
              </a:rPr>
              <a:t> Bautizaba Juan en el desierto, y predicaba el bautismo de arrepentimiento para perdón de pecados. Y salían a él toda la provincia de Judea, y todos los de Jerusalén; y eran bautizados por él en el río Jordán, confesando sus pecados. </a:t>
            </a:r>
          </a:p>
        </p:txBody>
      </p:sp>
      <p:sp>
        <p:nvSpPr>
          <p:cNvPr id="4" name="1 CuadroTexto">
            <a:extLst>
              <a:ext uri="{FF2B5EF4-FFF2-40B4-BE49-F238E27FC236}">
                <a16:creationId xmlns:a16="http://schemas.microsoft.com/office/drawing/2014/main" id="{869C8C86-611D-ADF0-6E4D-C95882EACDE7}"/>
              </a:ext>
            </a:extLst>
          </p:cNvPr>
          <p:cNvSpPr txBox="1"/>
          <p:nvPr/>
        </p:nvSpPr>
        <p:spPr>
          <a:xfrm>
            <a:off x="5436096" y="494116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40:3</a:t>
            </a:r>
          </a:p>
        </p:txBody>
      </p:sp>
      <p:sp>
        <p:nvSpPr>
          <p:cNvPr id="6" name="2 CuadroTexto">
            <a:extLst>
              <a:ext uri="{FF2B5EF4-FFF2-40B4-BE49-F238E27FC236}">
                <a16:creationId xmlns:a16="http://schemas.microsoft.com/office/drawing/2014/main" id="{B1BCA42B-A699-60A7-C283-DAC43D010E9C}"/>
              </a:ext>
            </a:extLst>
          </p:cNvPr>
          <p:cNvSpPr txBox="1"/>
          <p:nvPr/>
        </p:nvSpPr>
        <p:spPr>
          <a:xfrm>
            <a:off x="5148064" y="5441975"/>
            <a:ext cx="396044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Voz que clama en el desierto: Preparad camino a Jehová; enderezad calzada en la soledad a nuestro Dios.</a:t>
            </a:r>
          </a:p>
        </p:txBody>
      </p:sp>
      <p:sp>
        <p:nvSpPr>
          <p:cNvPr id="5" name="TextBox 4">
            <a:extLst>
              <a:ext uri="{FF2B5EF4-FFF2-40B4-BE49-F238E27FC236}">
                <a16:creationId xmlns:a16="http://schemas.microsoft.com/office/drawing/2014/main" id="{1F27E29D-C23E-D1B3-6883-3F45E4BC83CA}"/>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Tree>
    <p:extLst>
      <p:ext uri="{BB962C8B-B14F-4D97-AF65-F5344CB8AC3E}">
        <p14:creationId xmlns:p14="http://schemas.microsoft.com/office/powerpoint/2010/main" val="265754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36788-9DEB-C808-F926-75709614080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36F25CB-ADDD-45FD-C61F-8EBAFDBA14DC}"/>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D8698DC1-E731-E653-7BEE-945C2E150653}"/>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9465F83D-B699-0DF8-057B-FE59BCAA3854}"/>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CD39EC39-7F7D-B7DD-103E-2A1034D045C3}"/>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B1103173-1D70-EB48-7BD4-1BF5AB1295F1}"/>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5D24A18F-020E-AA7A-3F82-62D32F7CB4E5}"/>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36B1E02F-5B31-7D0C-93A3-4C7909612F6C}"/>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del que clama en el desierto: Preparad el camino del Señor; Enderezad sus sendas.</a:t>
            </a:r>
            <a:r>
              <a:rPr lang="es-ES" sz="2400" dirty="0">
                <a:latin typeface="Calibri"/>
              </a:rPr>
              <a:t> Bautizaba Juan en el desierto, y predicaba el bautismo de arrepentimiento para perdón de pecados. Y salían a él toda la provincia de Judea, y todos los de Jerusalén; y eran bautizados por él en el río Jordán, confesando sus pecados. </a:t>
            </a:r>
          </a:p>
        </p:txBody>
      </p:sp>
      <p:sp>
        <p:nvSpPr>
          <p:cNvPr id="4" name="1 CuadroTexto">
            <a:extLst>
              <a:ext uri="{FF2B5EF4-FFF2-40B4-BE49-F238E27FC236}">
                <a16:creationId xmlns:a16="http://schemas.microsoft.com/office/drawing/2014/main" id="{65A0732F-CC47-5A71-5F2C-6B134D85459C}"/>
              </a:ext>
            </a:extLst>
          </p:cNvPr>
          <p:cNvSpPr txBox="1"/>
          <p:nvPr/>
        </p:nvSpPr>
        <p:spPr>
          <a:xfrm>
            <a:off x="5436096" y="494116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40:3</a:t>
            </a:r>
          </a:p>
        </p:txBody>
      </p:sp>
      <p:sp>
        <p:nvSpPr>
          <p:cNvPr id="6" name="2 CuadroTexto">
            <a:extLst>
              <a:ext uri="{FF2B5EF4-FFF2-40B4-BE49-F238E27FC236}">
                <a16:creationId xmlns:a16="http://schemas.microsoft.com/office/drawing/2014/main" id="{9127AA1F-7DA6-0DE8-A09E-82AAC2C5B2F5}"/>
              </a:ext>
            </a:extLst>
          </p:cNvPr>
          <p:cNvSpPr txBox="1"/>
          <p:nvPr/>
        </p:nvSpPr>
        <p:spPr>
          <a:xfrm>
            <a:off x="5148064" y="5441975"/>
            <a:ext cx="396044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que clama en el desierto: Preparad camino a Jehová; enderezad calzada en la soledad a nuestro Dios.</a:t>
            </a:r>
          </a:p>
        </p:txBody>
      </p:sp>
      <p:sp>
        <p:nvSpPr>
          <p:cNvPr id="7" name="TextBox 6">
            <a:extLst>
              <a:ext uri="{FF2B5EF4-FFF2-40B4-BE49-F238E27FC236}">
                <a16:creationId xmlns:a16="http://schemas.microsoft.com/office/drawing/2014/main" id="{DCB38BC9-FA4B-0CAA-B34E-9FCA4B18F4FE}"/>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12" name="TextBox 11">
            <a:extLst>
              <a:ext uri="{FF2B5EF4-FFF2-40B4-BE49-F238E27FC236}">
                <a16:creationId xmlns:a16="http://schemas.microsoft.com/office/drawing/2014/main" id="{FE0E614F-B8B6-D40B-3A8A-B2841DF89E99}"/>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Tree>
    <p:extLst>
      <p:ext uri="{BB962C8B-B14F-4D97-AF65-F5344CB8AC3E}">
        <p14:creationId xmlns:p14="http://schemas.microsoft.com/office/powerpoint/2010/main" val="344687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F3B92-7951-2033-4CAA-DD07777B6E0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D16953B-162F-DF11-4D65-E33E84DAC462}"/>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A9FAF164-7C9C-D62B-83E3-9E44BD379B80}"/>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1F82D271-AFD2-718D-DBF7-58DFF261AB69}"/>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781CA8DE-B7AF-4D17-CAA4-9FF25210AE26}"/>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CEFB5A08-9B84-5DB4-A7FC-C50CB5157A0B}"/>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18F60110-061C-51B5-459A-E07F1C22843F}"/>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3B3BD33A-FD3F-DB83-5B5F-B7175FC295F4}"/>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del que clama en el desierto: Preparad el camino del Señor; Enderezad sus sendas.</a:t>
            </a:r>
            <a:r>
              <a:rPr lang="es-ES" sz="2400" dirty="0">
                <a:latin typeface="Calibri"/>
              </a:rPr>
              <a:t> </a:t>
            </a:r>
            <a:r>
              <a:rPr lang="es-ES" sz="2400" dirty="0">
                <a:solidFill>
                  <a:srgbClr val="00B0F0"/>
                </a:solidFill>
                <a:latin typeface="Calibri"/>
              </a:rPr>
              <a:t>Bautizaba Juan en el desierto, y predicaba el bautismo de arrepentimiento para perdón de pecados. </a:t>
            </a:r>
            <a:r>
              <a:rPr lang="es-ES" sz="2400" dirty="0">
                <a:latin typeface="Calibri"/>
              </a:rPr>
              <a:t>Y salían a él toda la provincia de Judea, y todos los de Jerusalén; y eran bautizados por él en el río Jordán, confesando sus pecados. </a:t>
            </a:r>
          </a:p>
        </p:txBody>
      </p:sp>
      <p:sp>
        <p:nvSpPr>
          <p:cNvPr id="4" name="1 CuadroTexto">
            <a:extLst>
              <a:ext uri="{FF2B5EF4-FFF2-40B4-BE49-F238E27FC236}">
                <a16:creationId xmlns:a16="http://schemas.microsoft.com/office/drawing/2014/main" id="{A700698C-E030-A53F-FFFD-18C229A1D29C}"/>
              </a:ext>
            </a:extLst>
          </p:cNvPr>
          <p:cNvSpPr txBox="1"/>
          <p:nvPr/>
        </p:nvSpPr>
        <p:spPr>
          <a:xfrm>
            <a:off x="5436096" y="494116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40:3</a:t>
            </a:r>
          </a:p>
        </p:txBody>
      </p:sp>
      <p:sp>
        <p:nvSpPr>
          <p:cNvPr id="6" name="2 CuadroTexto">
            <a:extLst>
              <a:ext uri="{FF2B5EF4-FFF2-40B4-BE49-F238E27FC236}">
                <a16:creationId xmlns:a16="http://schemas.microsoft.com/office/drawing/2014/main" id="{99246A43-0E91-A863-5439-E6B9ACE58466}"/>
              </a:ext>
            </a:extLst>
          </p:cNvPr>
          <p:cNvSpPr txBox="1"/>
          <p:nvPr/>
        </p:nvSpPr>
        <p:spPr>
          <a:xfrm>
            <a:off x="5148064" y="5441975"/>
            <a:ext cx="396044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que clama en el desierto: Preparad camino a Jehová; enderezad calzada en la soledad a nuestro Dios.</a:t>
            </a:r>
          </a:p>
        </p:txBody>
      </p:sp>
      <p:sp>
        <p:nvSpPr>
          <p:cNvPr id="7" name="TextBox 6">
            <a:extLst>
              <a:ext uri="{FF2B5EF4-FFF2-40B4-BE49-F238E27FC236}">
                <a16:creationId xmlns:a16="http://schemas.microsoft.com/office/drawing/2014/main" id="{F8E8DA1D-089B-A5EC-09DA-E00C84BCDFEC}"/>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12" name="TextBox 11">
            <a:extLst>
              <a:ext uri="{FF2B5EF4-FFF2-40B4-BE49-F238E27FC236}">
                <a16:creationId xmlns:a16="http://schemas.microsoft.com/office/drawing/2014/main" id="{6E1C41D3-2C95-35E3-CB56-0006BC147268}"/>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Tree>
    <p:extLst>
      <p:ext uri="{BB962C8B-B14F-4D97-AF65-F5344CB8AC3E}">
        <p14:creationId xmlns:p14="http://schemas.microsoft.com/office/powerpoint/2010/main" val="33747323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8C0B7-30C6-D651-B1DC-A9574A4902A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6FEDDE90-0468-DAB6-3086-BE800CFC5DAF}"/>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14FF106D-1DDF-7959-8E77-B6F8373ED44F}"/>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B706DB95-07EE-60FA-4B37-A464F04251FC}"/>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DEB665E4-1F00-8909-62DD-3901BF630F6E}"/>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35CAB163-C893-2303-9871-E68F4C1DA777}"/>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14" name="TextBox 13">
            <a:extLst>
              <a:ext uri="{FF2B5EF4-FFF2-40B4-BE49-F238E27FC236}">
                <a16:creationId xmlns:a16="http://schemas.microsoft.com/office/drawing/2014/main" id="{5FC52F7A-A20C-643E-7E64-6BB936684035}"/>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21" name="1 CuadroTexto">
            <a:extLst>
              <a:ext uri="{FF2B5EF4-FFF2-40B4-BE49-F238E27FC236}">
                <a16:creationId xmlns:a16="http://schemas.microsoft.com/office/drawing/2014/main" id="{0BBE7FC0-2C44-2D0F-C9E7-2C082C563FAA}"/>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B9B9AF42-BA95-B591-BB5B-D611C499E7CA}"/>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del que clama en el desierto: Preparad el camino del Señor; Enderezad sus sendas.</a:t>
            </a:r>
            <a:r>
              <a:rPr lang="es-ES" sz="2400" dirty="0">
                <a:latin typeface="Calibri"/>
              </a:rPr>
              <a:t> </a:t>
            </a:r>
            <a:r>
              <a:rPr lang="es-ES" sz="2400" dirty="0">
                <a:solidFill>
                  <a:srgbClr val="00B0F0"/>
                </a:solidFill>
                <a:latin typeface="Calibri"/>
              </a:rPr>
              <a:t>Bautizaba Juan en el desierto, y predicaba el bautismo de arrepentimiento para perdón de pecados. </a:t>
            </a:r>
            <a:r>
              <a:rPr lang="es-ES" sz="2400" dirty="0">
                <a:solidFill>
                  <a:srgbClr val="FFFF00"/>
                </a:solidFill>
                <a:latin typeface="Calibri"/>
              </a:rPr>
              <a:t>Y salían a él toda la provincia de Judea, y todos los de Jerusalén; y eran bautizados por él en el río Jordán, confesando sus pecados. </a:t>
            </a:r>
          </a:p>
        </p:txBody>
      </p:sp>
      <p:sp>
        <p:nvSpPr>
          <p:cNvPr id="4" name="1 CuadroTexto">
            <a:extLst>
              <a:ext uri="{FF2B5EF4-FFF2-40B4-BE49-F238E27FC236}">
                <a16:creationId xmlns:a16="http://schemas.microsoft.com/office/drawing/2014/main" id="{D8D0B40E-BADA-A88B-7C4E-50DA9101D6A1}"/>
              </a:ext>
            </a:extLst>
          </p:cNvPr>
          <p:cNvSpPr txBox="1"/>
          <p:nvPr/>
        </p:nvSpPr>
        <p:spPr>
          <a:xfrm>
            <a:off x="5436096" y="494116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40:3</a:t>
            </a:r>
          </a:p>
        </p:txBody>
      </p:sp>
      <p:sp>
        <p:nvSpPr>
          <p:cNvPr id="6" name="2 CuadroTexto">
            <a:extLst>
              <a:ext uri="{FF2B5EF4-FFF2-40B4-BE49-F238E27FC236}">
                <a16:creationId xmlns:a16="http://schemas.microsoft.com/office/drawing/2014/main" id="{C54B05FA-6CA7-1F40-C70A-4DF6ACBC987B}"/>
              </a:ext>
            </a:extLst>
          </p:cNvPr>
          <p:cNvSpPr txBox="1"/>
          <p:nvPr/>
        </p:nvSpPr>
        <p:spPr>
          <a:xfrm>
            <a:off x="5148064" y="5441975"/>
            <a:ext cx="396044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que clama en el desierto: Preparad camino a Jehová; enderezad calzada en la soledad a nuestro Dios.</a:t>
            </a:r>
          </a:p>
        </p:txBody>
      </p:sp>
      <p:sp>
        <p:nvSpPr>
          <p:cNvPr id="5" name="TextBox 4">
            <a:extLst>
              <a:ext uri="{FF2B5EF4-FFF2-40B4-BE49-F238E27FC236}">
                <a16:creationId xmlns:a16="http://schemas.microsoft.com/office/drawing/2014/main" id="{0843CF37-A624-AA15-49EE-B6C687E74710}"/>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7" name="TextBox 6">
            <a:extLst>
              <a:ext uri="{FF2B5EF4-FFF2-40B4-BE49-F238E27FC236}">
                <a16:creationId xmlns:a16="http://schemas.microsoft.com/office/drawing/2014/main" id="{B41F17BB-66A3-F0F6-0419-0E7593E9CE7B}"/>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cxnSp>
        <p:nvCxnSpPr>
          <p:cNvPr id="19" name="Straight Connector 18">
            <a:extLst>
              <a:ext uri="{FF2B5EF4-FFF2-40B4-BE49-F238E27FC236}">
                <a16:creationId xmlns:a16="http://schemas.microsoft.com/office/drawing/2014/main" id="{68ED5F67-03E0-844E-A3A6-D026BE58C3CF}"/>
              </a:ext>
            </a:extLst>
          </p:cNvPr>
          <p:cNvCxnSpPr>
            <a:cxnSpLocks/>
          </p:cNvCxnSpPr>
          <p:nvPr/>
        </p:nvCxnSpPr>
        <p:spPr>
          <a:xfrm>
            <a:off x="323528" y="836712"/>
            <a:ext cx="396044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EDEF6EC-7233-D9DD-566A-435ADDF8FA41}"/>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cxnSp>
        <p:nvCxnSpPr>
          <p:cNvPr id="28" name="Straight Connector 27">
            <a:extLst>
              <a:ext uri="{FF2B5EF4-FFF2-40B4-BE49-F238E27FC236}">
                <a16:creationId xmlns:a16="http://schemas.microsoft.com/office/drawing/2014/main" id="{EFCC006A-2A91-337D-667B-0DB5EA295B8F}"/>
              </a:ext>
            </a:extLst>
          </p:cNvPr>
          <p:cNvCxnSpPr>
            <a:cxnSpLocks/>
          </p:cNvCxnSpPr>
          <p:nvPr/>
        </p:nvCxnSpPr>
        <p:spPr>
          <a:xfrm>
            <a:off x="1763688" y="2060848"/>
            <a:ext cx="2016224"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9C4D1B6-F7B3-F015-8BCE-BA37EE6C8699}"/>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cxnSp>
        <p:nvCxnSpPr>
          <p:cNvPr id="32" name="Straight Connector 31">
            <a:extLst>
              <a:ext uri="{FF2B5EF4-FFF2-40B4-BE49-F238E27FC236}">
                <a16:creationId xmlns:a16="http://schemas.microsoft.com/office/drawing/2014/main" id="{EF84F5B0-41B8-5EC3-018A-8DA86DFB1FFA}"/>
              </a:ext>
            </a:extLst>
          </p:cNvPr>
          <p:cNvCxnSpPr>
            <a:cxnSpLocks/>
          </p:cNvCxnSpPr>
          <p:nvPr/>
        </p:nvCxnSpPr>
        <p:spPr>
          <a:xfrm>
            <a:off x="3059832" y="3279646"/>
            <a:ext cx="1368152"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2AB0650-0D4F-C2B4-0285-FACD248574E6}"/>
              </a:ext>
            </a:extLst>
          </p:cNvPr>
          <p:cNvCxnSpPr>
            <a:cxnSpLocks/>
          </p:cNvCxnSpPr>
          <p:nvPr/>
        </p:nvCxnSpPr>
        <p:spPr>
          <a:xfrm>
            <a:off x="467544" y="1124744"/>
            <a:ext cx="108012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6BC0E48-8E6C-5DE6-0B91-5E969B8D093F}"/>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9" name="1 CuadroTexto">
            <a:extLst>
              <a:ext uri="{FF2B5EF4-FFF2-40B4-BE49-F238E27FC236}">
                <a16:creationId xmlns:a16="http://schemas.microsoft.com/office/drawing/2014/main" id="{B629D92F-1B8C-8670-3B9B-CE6EFFC00358}"/>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1DEC7D5E-C00D-770B-5692-82110AE21B06}"/>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El siguiente día vio Juan a Jesús que venía a él, y dijo: He aquí el Cordero de Dios, que quita el pecado del mundo. </a:t>
            </a:r>
          </a:p>
        </p:txBody>
      </p:sp>
    </p:spTree>
    <p:extLst>
      <p:ext uri="{BB962C8B-B14F-4D97-AF65-F5344CB8AC3E}">
        <p14:creationId xmlns:p14="http://schemas.microsoft.com/office/powerpoint/2010/main" val="247469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barn(inVertical)">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arn(inVertical)">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barn(inVertical)">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barn(inVertical)">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bldP spid="31" grpId="0" animBg="1"/>
      <p:bldP spid="37" grpId="0" animBg="1"/>
      <p:bldP spid="39" grpId="0"/>
      <p:bldP spid="41"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CFE00-A1F7-26DC-74EA-F1F99A7E22C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0B869199-8D5E-86B9-0FE8-2EAA50042A5A}"/>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E2BA3908-DF5B-0E91-6493-7FED3C661416}"/>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20F605F0-F603-DCC6-AA21-730DB101B665}"/>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F7F92593-8BC7-9BA5-4D5B-BF077A9AC2B7}"/>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3183C55B-5571-2056-D167-E81258AB63F4}"/>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14" name="TextBox 13">
            <a:extLst>
              <a:ext uri="{FF2B5EF4-FFF2-40B4-BE49-F238E27FC236}">
                <a16:creationId xmlns:a16="http://schemas.microsoft.com/office/drawing/2014/main" id="{29CA62ED-8D21-9F61-E979-5158A3B2FD28}"/>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21" name="1 CuadroTexto">
            <a:extLst>
              <a:ext uri="{FF2B5EF4-FFF2-40B4-BE49-F238E27FC236}">
                <a16:creationId xmlns:a16="http://schemas.microsoft.com/office/drawing/2014/main" id="{032577D5-B92E-6042-C1D0-B268D163A0B4}"/>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7577E10B-FA64-F015-01DA-9D17923DA901}"/>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del que clama en el desierto: Preparad el camino del Señor; Enderezad sus sendas.</a:t>
            </a:r>
            <a:r>
              <a:rPr lang="es-ES" sz="2400" dirty="0">
                <a:latin typeface="Calibri"/>
              </a:rPr>
              <a:t> </a:t>
            </a:r>
            <a:r>
              <a:rPr lang="es-ES" sz="2400" dirty="0">
                <a:solidFill>
                  <a:srgbClr val="00B0F0"/>
                </a:solidFill>
                <a:latin typeface="Calibri"/>
              </a:rPr>
              <a:t>Bautizaba Juan en el desierto, y predicaba el bautismo de arrepentimiento para perdón de pecados. </a:t>
            </a:r>
            <a:r>
              <a:rPr lang="es-ES" sz="2400" dirty="0">
                <a:solidFill>
                  <a:srgbClr val="FFFF00"/>
                </a:solidFill>
                <a:latin typeface="Calibri"/>
              </a:rPr>
              <a:t>Y salían a él toda la provincia de Judea, y todos los de Jerusalén; y eran bautizados por él en el río Jordán, confesando sus pecados. </a:t>
            </a:r>
          </a:p>
        </p:txBody>
      </p:sp>
      <p:sp>
        <p:nvSpPr>
          <p:cNvPr id="4" name="1 CuadroTexto">
            <a:extLst>
              <a:ext uri="{FF2B5EF4-FFF2-40B4-BE49-F238E27FC236}">
                <a16:creationId xmlns:a16="http://schemas.microsoft.com/office/drawing/2014/main" id="{87E80EF0-4C98-4C94-B477-5DB477F89FB9}"/>
              </a:ext>
            </a:extLst>
          </p:cNvPr>
          <p:cNvSpPr txBox="1"/>
          <p:nvPr/>
        </p:nvSpPr>
        <p:spPr>
          <a:xfrm>
            <a:off x="5436096" y="494116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40:3</a:t>
            </a:r>
          </a:p>
        </p:txBody>
      </p:sp>
      <p:sp>
        <p:nvSpPr>
          <p:cNvPr id="6" name="2 CuadroTexto">
            <a:extLst>
              <a:ext uri="{FF2B5EF4-FFF2-40B4-BE49-F238E27FC236}">
                <a16:creationId xmlns:a16="http://schemas.microsoft.com/office/drawing/2014/main" id="{7FFD7D12-CBB3-F64E-8D1D-79F5C467BC4A}"/>
              </a:ext>
            </a:extLst>
          </p:cNvPr>
          <p:cNvSpPr txBox="1"/>
          <p:nvPr/>
        </p:nvSpPr>
        <p:spPr>
          <a:xfrm>
            <a:off x="5148064" y="5441975"/>
            <a:ext cx="396044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que clama en el desierto: Preparad camino a Jehová; enderezad calzada en la soledad a nuestro Dios.</a:t>
            </a:r>
          </a:p>
        </p:txBody>
      </p:sp>
      <p:sp>
        <p:nvSpPr>
          <p:cNvPr id="5" name="TextBox 4">
            <a:extLst>
              <a:ext uri="{FF2B5EF4-FFF2-40B4-BE49-F238E27FC236}">
                <a16:creationId xmlns:a16="http://schemas.microsoft.com/office/drawing/2014/main" id="{769703CB-B192-A7E1-AB7A-757AE1C45F03}"/>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7" name="TextBox 6">
            <a:extLst>
              <a:ext uri="{FF2B5EF4-FFF2-40B4-BE49-F238E27FC236}">
                <a16:creationId xmlns:a16="http://schemas.microsoft.com/office/drawing/2014/main" id="{78F7F131-65D0-F0FA-D74B-B33E633BCA64}"/>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cxnSp>
        <p:nvCxnSpPr>
          <p:cNvPr id="19" name="Straight Connector 18">
            <a:extLst>
              <a:ext uri="{FF2B5EF4-FFF2-40B4-BE49-F238E27FC236}">
                <a16:creationId xmlns:a16="http://schemas.microsoft.com/office/drawing/2014/main" id="{927EAFA2-C0D5-A5AE-60ED-716943B0A946}"/>
              </a:ext>
            </a:extLst>
          </p:cNvPr>
          <p:cNvCxnSpPr>
            <a:cxnSpLocks/>
          </p:cNvCxnSpPr>
          <p:nvPr/>
        </p:nvCxnSpPr>
        <p:spPr>
          <a:xfrm>
            <a:off x="323528" y="836712"/>
            <a:ext cx="396044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8E2A869-27D5-6E3C-A1B2-ECAD06903ADB}"/>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cxnSp>
        <p:nvCxnSpPr>
          <p:cNvPr id="28" name="Straight Connector 27">
            <a:extLst>
              <a:ext uri="{FF2B5EF4-FFF2-40B4-BE49-F238E27FC236}">
                <a16:creationId xmlns:a16="http://schemas.microsoft.com/office/drawing/2014/main" id="{2B0C081C-B3B8-EDF2-F23E-71612E6CCECC}"/>
              </a:ext>
            </a:extLst>
          </p:cNvPr>
          <p:cNvCxnSpPr>
            <a:cxnSpLocks/>
          </p:cNvCxnSpPr>
          <p:nvPr/>
        </p:nvCxnSpPr>
        <p:spPr>
          <a:xfrm>
            <a:off x="1763688" y="2060848"/>
            <a:ext cx="2016224"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BBE5C04-6220-823F-6409-995EFE01D9CC}"/>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cxnSp>
        <p:nvCxnSpPr>
          <p:cNvPr id="32" name="Straight Connector 31">
            <a:extLst>
              <a:ext uri="{FF2B5EF4-FFF2-40B4-BE49-F238E27FC236}">
                <a16:creationId xmlns:a16="http://schemas.microsoft.com/office/drawing/2014/main" id="{154B38F3-0D4A-B58B-64D9-637D80A54B13}"/>
              </a:ext>
            </a:extLst>
          </p:cNvPr>
          <p:cNvCxnSpPr>
            <a:cxnSpLocks/>
          </p:cNvCxnSpPr>
          <p:nvPr/>
        </p:nvCxnSpPr>
        <p:spPr>
          <a:xfrm>
            <a:off x="3059832" y="3279646"/>
            <a:ext cx="1368152"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DF46561-34FF-EC42-B8BD-64CEF2944EAD}"/>
              </a:ext>
            </a:extLst>
          </p:cNvPr>
          <p:cNvCxnSpPr>
            <a:cxnSpLocks/>
          </p:cNvCxnSpPr>
          <p:nvPr/>
        </p:nvCxnSpPr>
        <p:spPr>
          <a:xfrm>
            <a:off x="467544" y="1124744"/>
            <a:ext cx="108012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FDBC9867-C58A-8A47-3896-32A1B1808D0D}"/>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9" name="1 CuadroTexto">
            <a:extLst>
              <a:ext uri="{FF2B5EF4-FFF2-40B4-BE49-F238E27FC236}">
                <a16:creationId xmlns:a16="http://schemas.microsoft.com/office/drawing/2014/main" id="{EC07DC05-7F4B-07A6-D664-6B71E9532010}"/>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53B72B25-6343-ECD5-37E3-9ED615D555E7}"/>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siguiente día vio Juan a Jesús que venía a él, y dijo: </a:t>
            </a:r>
            <a:r>
              <a:rPr lang="es-ES" sz="2400" dirty="0">
                <a:latin typeface="Calibri"/>
              </a:rPr>
              <a:t>He aquí el Cordero de Dios, que quita el pecado del mundo. </a:t>
            </a:r>
          </a:p>
        </p:txBody>
      </p:sp>
    </p:spTree>
    <p:extLst>
      <p:ext uri="{BB962C8B-B14F-4D97-AF65-F5344CB8AC3E}">
        <p14:creationId xmlns:p14="http://schemas.microsoft.com/office/powerpoint/2010/main" val="4426890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AEAA-3B36-8D47-9C5E-474B26B473B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D6655BB-F602-E3EA-67F2-BD9D5023B4F8}"/>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5A534FAD-A084-0A0B-90C8-29CA54625817}"/>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9ED4A4C8-1526-30E5-E5E7-84FC33F71616}"/>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4FBCEC27-48A8-20B1-A073-617EF4BD7D3E}"/>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8306CF36-EB26-3051-09E6-599466A9E2D8}"/>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14" name="TextBox 13">
            <a:extLst>
              <a:ext uri="{FF2B5EF4-FFF2-40B4-BE49-F238E27FC236}">
                <a16:creationId xmlns:a16="http://schemas.microsoft.com/office/drawing/2014/main" id="{EF401E42-845A-3841-D381-2117D177BEDD}"/>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21" name="1 CuadroTexto">
            <a:extLst>
              <a:ext uri="{FF2B5EF4-FFF2-40B4-BE49-F238E27FC236}">
                <a16:creationId xmlns:a16="http://schemas.microsoft.com/office/drawing/2014/main" id="{B31E827E-A4F3-A1CA-A0DA-74489E26AE85}"/>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6E255869-6BF2-708D-A014-C194637C30D8}"/>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del que clama en el desierto: Preparad el camino del Señor; Enderezad sus sendas.</a:t>
            </a:r>
            <a:r>
              <a:rPr lang="es-ES" sz="2400" dirty="0">
                <a:latin typeface="Calibri"/>
              </a:rPr>
              <a:t> </a:t>
            </a:r>
            <a:r>
              <a:rPr lang="es-ES" sz="2400" dirty="0">
                <a:solidFill>
                  <a:srgbClr val="00B0F0"/>
                </a:solidFill>
                <a:latin typeface="Calibri"/>
              </a:rPr>
              <a:t>Bautizaba Juan en el desierto, y predicaba el bautismo de arrepentimiento para perdón de pecados. </a:t>
            </a:r>
            <a:r>
              <a:rPr lang="es-ES" sz="2400" dirty="0">
                <a:solidFill>
                  <a:srgbClr val="FFFF00"/>
                </a:solidFill>
                <a:latin typeface="Calibri"/>
              </a:rPr>
              <a:t>Y salían a él toda la provincia de Judea, y todos los de Jerusalén; y eran bautizados por él en el río Jordán, confesando sus pecados. </a:t>
            </a:r>
          </a:p>
        </p:txBody>
      </p:sp>
      <p:sp>
        <p:nvSpPr>
          <p:cNvPr id="4" name="1 CuadroTexto">
            <a:extLst>
              <a:ext uri="{FF2B5EF4-FFF2-40B4-BE49-F238E27FC236}">
                <a16:creationId xmlns:a16="http://schemas.microsoft.com/office/drawing/2014/main" id="{66133864-3B15-730F-02E6-D70C94482439}"/>
              </a:ext>
            </a:extLst>
          </p:cNvPr>
          <p:cNvSpPr txBox="1"/>
          <p:nvPr/>
        </p:nvSpPr>
        <p:spPr>
          <a:xfrm>
            <a:off x="5436096" y="494116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40:3</a:t>
            </a:r>
          </a:p>
        </p:txBody>
      </p:sp>
      <p:sp>
        <p:nvSpPr>
          <p:cNvPr id="6" name="2 CuadroTexto">
            <a:extLst>
              <a:ext uri="{FF2B5EF4-FFF2-40B4-BE49-F238E27FC236}">
                <a16:creationId xmlns:a16="http://schemas.microsoft.com/office/drawing/2014/main" id="{2C87753F-F3B9-9A59-3A9C-445BD57BB26D}"/>
              </a:ext>
            </a:extLst>
          </p:cNvPr>
          <p:cNvSpPr txBox="1"/>
          <p:nvPr/>
        </p:nvSpPr>
        <p:spPr>
          <a:xfrm>
            <a:off x="5148064" y="5441975"/>
            <a:ext cx="396044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que clama en el desierto: Preparad camino a Jehová; enderezad calzada en la soledad a nuestro Dios.</a:t>
            </a:r>
          </a:p>
        </p:txBody>
      </p:sp>
      <p:sp>
        <p:nvSpPr>
          <p:cNvPr id="5" name="TextBox 4">
            <a:extLst>
              <a:ext uri="{FF2B5EF4-FFF2-40B4-BE49-F238E27FC236}">
                <a16:creationId xmlns:a16="http://schemas.microsoft.com/office/drawing/2014/main" id="{B3EFDF06-8B05-1F87-8AAE-082A165E9D22}"/>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7" name="TextBox 6">
            <a:extLst>
              <a:ext uri="{FF2B5EF4-FFF2-40B4-BE49-F238E27FC236}">
                <a16:creationId xmlns:a16="http://schemas.microsoft.com/office/drawing/2014/main" id="{B66CA99C-4AAC-F728-7E66-65E0DDDCBF8E}"/>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cxnSp>
        <p:nvCxnSpPr>
          <p:cNvPr id="19" name="Straight Connector 18">
            <a:extLst>
              <a:ext uri="{FF2B5EF4-FFF2-40B4-BE49-F238E27FC236}">
                <a16:creationId xmlns:a16="http://schemas.microsoft.com/office/drawing/2014/main" id="{1E63D3C8-B4C6-AB22-3D8E-4BC862250389}"/>
              </a:ext>
            </a:extLst>
          </p:cNvPr>
          <p:cNvCxnSpPr>
            <a:cxnSpLocks/>
          </p:cNvCxnSpPr>
          <p:nvPr/>
        </p:nvCxnSpPr>
        <p:spPr>
          <a:xfrm>
            <a:off x="323528" y="836712"/>
            <a:ext cx="396044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07D04C3-787C-8EE7-403D-223572634262}"/>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cxnSp>
        <p:nvCxnSpPr>
          <p:cNvPr id="28" name="Straight Connector 27">
            <a:extLst>
              <a:ext uri="{FF2B5EF4-FFF2-40B4-BE49-F238E27FC236}">
                <a16:creationId xmlns:a16="http://schemas.microsoft.com/office/drawing/2014/main" id="{8D79CFDD-C51B-E1CD-0275-0FEADF05A078}"/>
              </a:ext>
            </a:extLst>
          </p:cNvPr>
          <p:cNvCxnSpPr>
            <a:cxnSpLocks/>
          </p:cNvCxnSpPr>
          <p:nvPr/>
        </p:nvCxnSpPr>
        <p:spPr>
          <a:xfrm>
            <a:off x="1763688" y="2060848"/>
            <a:ext cx="2016224"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E156D92-036B-6BD2-5899-785B92CA2F01}"/>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cxnSp>
        <p:nvCxnSpPr>
          <p:cNvPr id="32" name="Straight Connector 31">
            <a:extLst>
              <a:ext uri="{FF2B5EF4-FFF2-40B4-BE49-F238E27FC236}">
                <a16:creationId xmlns:a16="http://schemas.microsoft.com/office/drawing/2014/main" id="{E5D35E04-55F5-0799-F3E9-2D4A22973BF0}"/>
              </a:ext>
            </a:extLst>
          </p:cNvPr>
          <p:cNvCxnSpPr>
            <a:cxnSpLocks/>
          </p:cNvCxnSpPr>
          <p:nvPr/>
        </p:nvCxnSpPr>
        <p:spPr>
          <a:xfrm>
            <a:off x="3059832" y="3279646"/>
            <a:ext cx="1368152"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26275F0-66F0-2CC0-7D19-B3A56574492C}"/>
              </a:ext>
            </a:extLst>
          </p:cNvPr>
          <p:cNvCxnSpPr>
            <a:cxnSpLocks/>
          </p:cNvCxnSpPr>
          <p:nvPr/>
        </p:nvCxnSpPr>
        <p:spPr>
          <a:xfrm>
            <a:off x="467544" y="1124744"/>
            <a:ext cx="108012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48C65BA3-A5EF-820E-5089-1176F0C88A28}"/>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9" name="1 CuadroTexto">
            <a:extLst>
              <a:ext uri="{FF2B5EF4-FFF2-40B4-BE49-F238E27FC236}">
                <a16:creationId xmlns:a16="http://schemas.microsoft.com/office/drawing/2014/main" id="{BA91C9F3-C073-7F2D-A5C3-24EC0E8C7324}"/>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B9FC802E-7841-4E4A-8CCC-FA6BB5BF9B67}"/>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siguiente día vio Juan a Jesús que venía a él, y dijo: </a:t>
            </a:r>
            <a:r>
              <a:rPr lang="es-ES" sz="2400" dirty="0">
                <a:solidFill>
                  <a:srgbClr val="00B0F0"/>
                </a:solidFill>
                <a:latin typeface="Calibri"/>
              </a:rPr>
              <a:t>He aquí el Cordero de Dios, que quita el pecado del mundo. </a:t>
            </a:r>
          </a:p>
        </p:txBody>
      </p:sp>
      <p:sp>
        <p:nvSpPr>
          <p:cNvPr id="8" name="TextBox 7">
            <a:extLst>
              <a:ext uri="{FF2B5EF4-FFF2-40B4-BE49-F238E27FC236}">
                <a16:creationId xmlns:a16="http://schemas.microsoft.com/office/drawing/2014/main" id="{3ED88F4B-0D1F-01B4-0E97-7613E84C26E3}"/>
              </a:ext>
            </a:extLst>
          </p:cNvPr>
          <p:cNvSpPr txBox="1"/>
          <p:nvPr/>
        </p:nvSpPr>
        <p:spPr>
          <a:xfrm>
            <a:off x="4553938"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llegada del Mesías</a:t>
            </a:r>
          </a:p>
        </p:txBody>
      </p:sp>
    </p:spTree>
    <p:extLst>
      <p:ext uri="{BB962C8B-B14F-4D97-AF65-F5344CB8AC3E}">
        <p14:creationId xmlns:p14="http://schemas.microsoft.com/office/powerpoint/2010/main" val="274116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7A70A-2EC2-E44A-3990-9683D054A4A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5FDA456-39B4-604E-AE3A-A7C1087A5E89}"/>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FFFA34A0-05E3-A911-5DD8-7BDFF3971B39}"/>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F3AE193B-4A1A-8D95-70B7-07B7ACDB7123}"/>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A0908715-953C-9612-CFE9-7CAA95C2A47A}"/>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FF274EF6-3840-55BD-A7FD-DD6CBDCDB56B}"/>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74CBB1D9-92B0-1A6D-6091-FCD6CEAB8F1C}"/>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C0CCF3DE-72CB-151E-5A63-B81E6B160F06}"/>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del que clama en el desierto: Preparad el camino del Señor; Enderezad sus sendas.</a:t>
            </a:r>
            <a:r>
              <a:rPr lang="es-ES" sz="2400" dirty="0">
                <a:latin typeface="Calibri"/>
              </a:rPr>
              <a:t> </a:t>
            </a:r>
            <a:r>
              <a:rPr lang="es-ES" sz="2400" dirty="0">
                <a:solidFill>
                  <a:srgbClr val="00B0F0"/>
                </a:solidFill>
                <a:latin typeface="Calibri"/>
              </a:rPr>
              <a:t>Bautizaba Juan en el desierto, y predicaba el bautismo de arrepentimiento para perdón de pecados. </a:t>
            </a:r>
            <a:r>
              <a:rPr lang="es-ES" sz="2400" dirty="0">
                <a:solidFill>
                  <a:srgbClr val="FFFF00"/>
                </a:solidFill>
                <a:latin typeface="Calibri"/>
              </a:rPr>
              <a:t>Y salían a él toda la provincia de Judea, y todos los de Jerusalén; y eran bautizados por él en el río Jordán, confesando sus pecados. </a:t>
            </a:r>
          </a:p>
        </p:txBody>
      </p:sp>
      <p:sp>
        <p:nvSpPr>
          <p:cNvPr id="4" name="1 CuadroTexto">
            <a:extLst>
              <a:ext uri="{FF2B5EF4-FFF2-40B4-BE49-F238E27FC236}">
                <a16:creationId xmlns:a16="http://schemas.microsoft.com/office/drawing/2014/main" id="{FBF466B4-DBE5-1DF2-290D-D702B12FCBF6}"/>
              </a:ext>
            </a:extLst>
          </p:cNvPr>
          <p:cNvSpPr txBox="1"/>
          <p:nvPr/>
        </p:nvSpPr>
        <p:spPr>
          <a:xfrm>
            <a:off x="2801908" y="530120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11:2, 3</a:t>
            </a:r>
          </a:p>
        </p:txBody>
      </p:sp>
      <p:sp>
        <p:nvSpPr>
          <p:cNvPr id="6" name="2 CuadroTexto">
            <a:extLst>
              <a:ext uri="{FF2B5EF4-FFF2-40B4-BE49-F238E27FC236}">
                <a16:creationId xmlns:a16="http://schemas.microsoft.com/office/drawing/2014/main" id="{B94FA7D0-C6B0-E47F-3FB3-CDFF44E4C70F}"/>
              </a:ext>
            </a:extLst>
          </p:cNvPr>
          <p:cNvSpPr txBox="1"/>
          <p:nvPr/>
        </p:nvSpPr>
        <p:spPr>
          <a:xfrm>
            <a:off x="7803" y="5793417"/>
            <a:ext cx="9108504"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Y al oír Juan, en la cárcel, los hechos de Cristo, le envió dos de sus discípulos, para preguntarle: ¿Eres tú aquel que había de venir, o esperaremos a otro?</a:t>
            </a:r>
          </a:p>
        </p:txBody>
      </p:sp>
      <p:cxnSp>
        <p:nvCxnSpPr>
          <p:cNvPr id="19" name="Straight Connector 18">
            <a:extLst>
              <a:ext uri="{FF2B5EF4-FFF2-40B4-BE49-F238E27FC236}">
                <a16:creationId xmlns:a16="http://schemas.microsoft.com/office/drawing/2014/main" id="{D19F4461-DB99-E31D-80E9-8013620DC2AC}"/>
              </a:ext>
            </a:extLst>
          </p:cNvPr>
          <p:cNvCxnSpPr>
            <a:cxnSpLocks/>
          </p:cNvCxnSpPr>
          <p:nvPr/>
        </p:nvCxnSpPr>
        <p:spPr>
          <a:xfrm>
            <a:off x="323528" y="836712"/>
            <a:ext cx="396044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44B2D56-3AF9-F0D8-8BC8-67CF5DB70115}"/>
              </a:ext>
            </a:extLst>
          </p:cNvPr>
          <p:cNvCxnSpPr>
            <a:cxnSpLocks/>
          </p:cNvCxnSpPr>
          <p:nvPr/>
        </p:nvCxnSpPr>
        <p:spPr>
          <a:xfrm>
            <a:off x="1763688" y="2060848"/>
            <a:ext cx="2016224"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6708EB8-285B-A34C-8FB2-F8416DB1AB6B}"/>
              </a:ext>
            </a:extLst>
          </p:cNvPr>
          <p:cNvCxnSpPr>
            <a:cxnSpLocks/>
          </p:cNvCxnSpPr>
          <p:nvPr/>
        </p:nvCxnSpPr>
        <p:spPr>
          <a:xfrm>
            <a:off x="3059832" y="3279646"/>
            <a:ext cx="1368152"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52D3D52-70B4-4089-BA5C-0DF040A2E176}"/>
              </a:ext>
            </a:extLst>
          </p:cNvPr>
          <p:cNvCxnSpPr>
            <a:cxnSpLocks/>
          </p:cNvCxnSpPr>
          <p:nvPr/>
        </p:nvCxnSpPr>
        <p:spPr>
          <a:xfrm>
            <a:off x="467544" y="1124744"/>
            <a:ext cx="108012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9" name="1 CuadroTexto">
            <a:extLst>
              <a:ext uri="{FF2B5EF4-FFF2-40B4-BE49-F238E27FC236}">
                <a16:creationId xmlns:a16="http://schemas.microsoft.com/office/drawing/2014/main" id="{9AA1739D-FFA1-1CDB-AC3F-5DDE63F5628A}"/>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3A86FB04-B984-C089-87D1-B41397CCC334}"/>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siguiente día vio Juan a Jesús que venía a él, y dijo: </a:t>
            </a:r>
            <a:r>
              <a:rPr lang="es-ES" sz="2400" dirty="0">
                <a:solidFill>
                  <a:srgbClr val="00B0F0"/>
                </a:solidFill>
                <a:latin typeface="Calibri"/>
              </a:rPr>
              <a:t>He aquí el Cordero de Dios, que quita el pecado del mundo. </a:t>
            </a:r>
          </a:p>
        </p:txBody>
      </p:sp>
      <p:sp>
        <p:nvSpPr>
          <p:cNvPr id="12" name="TextBox 11">
            <a:extLst>
              <a:ext uri="{FF2B5EF4-FFF2-40B4-BE49-F238E27FC236}">
                <a16:creationId xmlns:a16="http://schemas.microsoft.com/office/drawing/2014/main" id="{39A8DEF4-8AFD-334C-D483-8AF5AA85992B}"/>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15" name="TextBox 14">
            <a:extLst>
              <a:ext uri="{FF2B5EF4-FFF2-40B4-BE49-F238E27FC236}">
                <a16:creationId xmlns:a16="http://schemas.microsoft.com/office/drawing/2014/main" id="{2778FA88-F4DC-EE3A-92C7-43057E5DFC75}"/>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18" name="TextBox 17">
            <a:extLst>
              <a:ext uri="{FF2B5EF4-FFF2-40B4-BE49-F238E27FC236}">
                <a16:creationId xmlns:a16="http://schemas.microsoft.com/office/drawing/2014/main" id="{1B3993E1-B02A-65E7-5D04-AD525E50E966}"/>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4" name="TextBox 23">
            <a:extLst>
              <a:ext uri="{FF2B5EF4-FFF2-40B4-BE49-F238E27FC236}">
                <a16:creationId xmlns:a16="http://schemas.microsoft.com/office/drawing/2014/main" id="{1BCDE1CD-804D-EA44-A62C-68CC6FEF9A99}"/>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7" name="TextBox 26">
            <a:extLst>
              <a:ext uri="{FF2B5EF4-FFF2-40B4-BE49-F238E27FC236}">
                <a16:creationId xmlns:a16="http://schemas.microsoft.com/office/drawing/2014/main" id="{33C7EAD9-3073-F245-7988-DDBB3EC99464}"/>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0" name="TextBox 29">
            <a:extLst>
              <a:ext uri="{FF2B5EF4-FFF2-40B4-BE49-F238E27FC236}">
                <a16:creationId xmlns:a16="http://schemas.microsoft.com/office/drawing/2014/main" id="{269F265C-890E-6CED-E388-5311EBB35451}"/>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5" name="TextBox 34">
            <a:extLst>
              <a:ext uri="{FF2B5EF4-FFF2-40B4-BE49-F238E27FC236}">
                <a16:creationId xmlns:a16="http://schemas.microsoft.com/office/drawing/2014/main" id="{359D6EAB-9C9F-9F0D-338E-9E3EA12334A6}"/>
              </a:ext>
            </a:extLst>
          </p:cNvPr>
          <p:cNvSpPr txBox="1"/>
          <p:nvPr/>
        </p:nvSpPr>
        <p:spPr>
          <a:xfrm>
            <a:off x="4553938"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llegada del Mesías</a:t>
            </a:r>
          </a:p>
        </p:txBody>
      </p:sp>
    </p:spTree>
    <p:extLst>
      <p:ext uri="{BB962C8B-B14F-4D97-AF65-F5344CB8AC3E}">
        <p14:creationId xmlns:p14="http://schemas.microsoft.com/office/powerpoint/2010/main" val="178923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E2E26-C5E4-CCB6-FA09-A2E1C809264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C85D1F-8F76-9FF9-4D83-13C6B7BC987A}"/>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A3584B50-083F-524C-8CB5-A7E02C4CEB35}"/>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6CD88169-39E1-324C-F644-A676A44A2797}"/>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3B9B546B-714C-B594-1902-569667FF09BA}"/>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49EBE1CD-F74A-C06D-C895-F88FD864D922}"/>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84101811-0D82-3469-6887-DD86D4F08F3E}"/>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443CFBA9-EAD4-4074-ECD4-1C8D1FE8DBC9}"/>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del que clama en el desierto: Preparad el camino del Señor; Enderezad sus sendas.</a:t>
            </a:r>
            <a:r>
              <a:rPr lang="es-ES" sz="2400" dirty="0">
                <a:latin typeface="Calibri"/>
              </a:rPr>
              <a:t> </a:t>
            </a:r>
            <a:r>
              <a:rPr lang="es-ES" sz="2400" dirty="0">
                <a:solidFill>
                  <a:srgbClr val="00B0F0"/>
                </a:solidFill>
                <a:latin typeface="Calibri"/>
              </a:rPr>
              <a:t>Bautizaba Juan en el desierto, y predicaba el bautismo de arrepentimiento para perdón de pecados. </a:t>
            </a:r>
            <a:r>
              <a:rPr lang="es-ES" sz="2400" dirty="0">
                <a:solidFill>
                  <a:srgbClr val="FFFF00"/>
                </a:solidFill>
                <a:latin typeface="Calibri"/>
              </a:rPr>
              <a:t>Y salían a él toda la provincia de Judea, y todos los de Jerusalén; y eran bautizados por él en el río Jordán, confesando sus pecados. </a:t>
            </a:r>
          </a:p>
        </p:txBody>
      </p:sp>
      <p:sp>
        <p:nvSpPr>
          <p:cNvPr id="4" name="1 CuadroTexto">
            <a:extLst>
              <a:ext uri="{FF2B5EF4-FFF2-40B4-BE49-F238E27FC236}">
                <a16:creationId xmlns:a16="http://schemas.microsoft.com/office/drawing/2014/main" id="{C743F8FB-B3D2-CABC-F71A-FFC94515DE71}"/>
              </a:ext>
            </a:extLst>
          </p:cNvPr>
          <p:cNvSpPr txBox="1"/>
          <p:nvPr/>
        </p:nvSpPr>
        <p:spPr>
          <a:xfrm>
            <a:off x="2801908" y="530120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11:2, 3</a:t>
            </a:r>
          </a:p>
        </p:txBody>
      </p:sp>
      <p:sp>
        <p:nvSpPr>
          <p:cNvPr id="6" name="2 CuadroTexto">
            <a:extLst>
              <a:ext uri="{FF2B5EF4-FFF2-40B4-BE49-F238E27FC236}">
                <a16:creationId xmlns:a16="http://schemas.microsoft.com/office/drawing/2014/main" id="{10BFFDC9-6DE3-045D-651D-47DF5E1E0032}"/>
              </a:ext>
            </a:extLst>
          </p:cNvPr>
          <p:cNvSpPr txBox="1"/>
          <p:nvPr/>
        </p:nvSpPr>
        <p:spPr>
          <a:xfrm>
            <a:off x="7803" y="5793417"/>
            <a:ext cx="9108504"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al oír Juan, en la cárcel</a:t>
            </a:r>
            <a:r>
              <a:rPr lang="es-ES" sz="2400" dirty="0">
                <a:solidFill>
                  <a:srgbClr val="FFFF00"/>
                </a:solidFill>
                <a:latin typeface="Calibri"/>
              </a:rPr>
              <a:t>, los hechos de Cristo, </a:t>
            </a:r>
            <a:r>
              <a:rPr lang="es-ES" sz="2400" dirty="0">
                <a:latin typeface="Calibri"/>
              </a:rPr>
              <a:t>le envió dos de sus discípulos, para preguntarle: ¿Eres tú aquel que había de venir, o esperaremos a otro?</a:t>
            </a:r>
          </a:p>
        </p:txBody>
      </p:sp>
      <p:cxnSp>
        <p:nvCxnSpPr>
          <p:cNvPr id="19" name="Straight Connector 18">
            <a:extLst>
              <a:ext uri="{FF2B5EF4-FFF2-40B4-BE49-F238E27FC236}">
                <a16:creationId xmlns:a16="http://schemas.microsoft.com/office/drawing/2014/main" id="{5D5B41C3-951D-0CAF-0965-E6B7A18B7F22}"/>
              </a:ext>
            </a:extLst>
          </p:cNvPr>
          <p:cNvCxnSpPr>
            <a:cxnSpLocks/>
          </p:cNvCxnSpPr>
          <p:nvPr/>
        </p:nvCxnSpPr>
        <p:spPr>
          <a:xfrm>
            <a:off x="323528" y="836712"/>
            <a:ext cx="396044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EA952B5-5589-59D9-70A3-C9E7E4DA44A4}"/>
              </a:ext>
            </a:extLst>
          </p:cNvPr>
          <p:cNvCxnSpPr>
            <a:cxnSpLocks/>
          </p:cNvCxnSpPr>
          <p:nvPr/>
        </p:nvCxnSpPr>
        <p:spPr>
          <a:xfrm>
            <a:off x="1763688" y="2060848"/>
            <a:ext cx="2016224"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3E3E1B3-F601-25BA-4AA8-CEF7482CAD0C}"/>
              </a:ext>
            </a:extLst>
          </p:cNvPr>
          <p:cNvCxnSpPr>
            <a:cxnSpLocks/>
          </p:cNvCxnSpPr>
          <p:nvPr/>
        </p:nvCxnSpPr>
        <p:spPr>
          <a:xfrm>
            <a:off x="3059832" y="3279646"/>
            <a:ext cx="1368152"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E941FB7-C1C8-0321-6829-2EDAEB659312}"/>
              </a:ext>
            </a:extLst>
          </p:cNvPr>
          <p:cNvCxnSpPr>
            <a:cxnSpLocks/>
          </p:cNvCxnSpPr>
          <p:nvPr/>
        </p:nvCxnSpPr>
        <p:spPr>
          <a:xfrm>
            <a:off x="467544" y="1124744"/>
            <a:ext cx="108012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9" name="1 CuadroTexto">
            <a:extLst>
              <a:ext uri="{FF2B5EF4-FFF2-40B4-BE49-F238E27FC236}">
                <a16:creationId xmlns:a16="http://schemas.microsoft.com/office/drawing/2014/main" id="{E228735B-29B0-CC09-B37B-BCB4B781C281}"/>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EA5DF7BA-4F26-443F-0C87-7E7A99428EBA}"/>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siguiente día vio Juan a Jesús que venía a él, y dijo: </a:t>
            </a:r>
            <a:r>
              <a:rPr lang="es-ES" sz="2400" dirty="0">
                <a:solidFill>
                  <a:srgbClr val="00B0F0"/>
                </a:solidFill>
                <a:latin typeface="Calibri"/>
              </a:rPr>
              <a:t>He aquí el Cordero de Dios, que quita el pecado del mundo. </a:t>
            </a:r>
          </a:p>
        </p:txBody>
      </p:sp>
      <p:sp>
        <p:nvSpPr>
          <p:cNvPr id="13" name="TextBox 12">
            <a:extLst>
              <a:ext uri="{FF2B5EF4-FFF2-40B4-BE49-F238E27FC236}">
                <a16:creationId xmlns:a16="http://schemas.microsoft.com/office/drawing/2014/main" id="{3C3ABD4C-7C14-1E71-577A-136BAE390C7B}"/>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16" name="TextBox 15">
            <a:extLst>
              <a:ext uri="{FF2B5EF4-FFF2-40B4-BE49-F238E27FC236}">
                <a16:creationId xmlns:a16="http://schemas.microsoft.com/office/drawing/2014/main" id="{8D449794-66A8-723A-8235-2526E93FF4B2}"/>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23" name="TextBox 22">
            <a:extLst>
              <a:ext uri="{FF2B5EF4-FFF2-40B4-BE49-F238E27FC236}">
                <a16:creationId xmlns:a16="http://schemas.microsoft.com/office/drawing/2014/main" id="{32F3F687-8E2D-6441-3219-C8D708A5BE84}"/>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5" name="TextBox 24">
            <a:extLst>
              <a:ext uri="{FF2B5EF4-FFF2-40B4-BE49-F238E27FC236}">
                <a16:creationId xmlns:a16="http://schemas.microsoft.com/office/drawing/2014/main" id="{5BEABC37-99BF-DDF1-1E21-7096BB8D4179}"/>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9" name="TextBox 28">
            <a:extLst>
              <a:ext uri="{FF2B5EF4-FFF2-40B4-BE49-F238E27FC236}">
                <a16:creationId xmlns:a16="http://schemas.microsoft.com/office/drawing/2014/main" id="{0D0E928C-CCAD-28B9-A93C-68BD943FA849}"/>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3" name="TextBox 32">
            <a:extLst>
              <a:ext uri="{FF2B5EF4-FFF2-40B4-BE49-F238E27FC236}">
                <a16:creationId xmlns:a16="http://schemas.microsoft.com/office/drawing/2014/main" id="{D2F143D0-EA96-1515-AC35-B667F9251D89}"/>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6" name="TextBox 35">
            <a:extLst>
              <a:ext uri="{FF2B5EF4-FFF2-40B4-BE49-F238E27FC236}">
                <a16:creationId xmlns:a16="http://schemas.microsoft.com/office/drawing/2014/main" id="{8DE57EBC-20DB-80AE-0CAF-D7701DA08B3A}"/>
              </a:ext>
            </a:extLst>
          </p:cNvPr>
          <p:cNvSpPr txBox="1"/>
          <p:nvPr/>
        </p:nvSpPr>
        <p:spPr>
          <a:xfrm>
            <a:off x="4553938"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llegada del Mesías</a:t>
            </a:r>
          </a:p>
        </p:txBody>
      </p:sp>
      <p:sp>
        <p:nvSpPr>
          <p:cNvPr id="40" name="TextBox 39">
            <a:extLst>
              <a:ext uri="{FF2B5EF4-FFF2-40B4-BE49-F238E27FC236}">
                <a16:creationId xmlns:a16="http://schemas.microsoft.com/office/drawing/2014/main" id="{948BF2E9-7792-9CFE-0C1A-A5894B9316EA}"/>
              </a:ext>
            </a:extLst>
          </p:cNvPr>
          <p:cNvSpPr txBox="1"/>
          <p:nvPr/>
        </p:nvSpPr>
        <p:spPr>
          <a:xfrm>
            <a:off x="4572000" y="355103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predicador puede tener tribulaciones</a:t>
            </a:r>
          </a:p>
        </p:txBody>
      </p:sp>
    </p:spTree>
    <p:extLst>
      <p:ext uri="{BB962C8B-B14F-4D97-AF65-F5344CB8AC3E}">
        <p14:creationId xmlns:p14="http://schemas.microsoft.com/office/powerpoint/2010/main" val="401328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9C94C-A41E-AA96-9C5C-B2854271C68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F46295D-0817-E988-27F4-A535B6149771}"/>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2EE070DB-D4A6-1CB0-6C3F-383B7DF33769}"/>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7C08FA2F-8C99-289D-6790-4DC9DCA6DE68}"/>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A1382AFD-2E91-1947-EEBA-384A75395819}"/>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EF9B77C1-F598-0D6B-8358-55D9D56A0DE8}"/>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18F845AF-0945-6AA0-BD8C-39E75D894D51}"/>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Marcos 1:3-5</a:t>
            </a:r>
          </a:p>
        </p:txBody>
      </p:sp>
      <p:sp>
        <p:nvSpPr>
          <p:cNvPr id="26" name="2 CuadroTexto">
            <a:extLst>
              <a:ext uri="{FF2B5EF4-FFF2-40B4-BE49-F238E27FC236}">
                <a16:creationId xmlns:a16="http://schemas.microsoft.com/office/drawing/2014/main" id="{E48FFC76-61B9-7237-31DD-CEB248297FC3}"/>
              </a:ext>
            </a:extLst>
          </p:cNvPr>
          <p:cNvSpPr txBox="1"/>
          <p:nvPr/>
        </p:nvSpPr>
        <p:spPr>
          <a:xfrm>
            <a:off x="35496" y="476672"/>
            <a:ext cx="4510854" cy="3174395"/>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Voz del que clama en el desierto: Preparad el camino del Señor; Enderezad sus sendas.</a:t>
            </a:r>
            <a:r>
              <a:rPr lang="es-ES" sz="2400" dirty="0">
                <a:latin typeface="Calibri"/>
              </a:rPr>
              <a:t> </a:t>
            </a:r>
            <a:r>
              <a:rPr lang="es-ES" sz="2400" dirty="0">
                <a:solidFill>
                  <a:srgbClr val="00B0F0"/>
                </a:solidFill>
                <a:latin typeface="Calibri"/>
              </a:rPr>
              <a:t>Bautizaba Juan en el desierto, y predicaba el bautismo de arrepentimiento para perdón de pecados. </a:t>
            </a:r>
            <a:r>
              <a:rPr lang="es-ES" sz="2400" dirty="0">
                <a:solidFill>
                  <a:srgbClr val="FFFF00"/>
                </a:solidFill>
                <a:latin typeface="Calibri"/>
              </a:rPr>
              <a:t>Y salían a él toda la provincia de Judea, y todos los de Jerusalén; y eran bautizados por él en el río Jordán, confesando sus pecados. </a:t>
            </a:r>
          </a:p>
        </p:txBody>
      </p:sp>
      <p:sp>
        <p:nvSpPr>
          <p:cNvPr id="4" name="1 CuadroTexto">
            <a:extLst>
              <a:ext uri="{FF2B5EF4-FFF2-40B4-BE49-F238E27FC236}">
                <a16:creationId xmlns:a16="http://schemas.microsoft.com/office/drawing/2014/main" id="{D585513C-8E10-12DF-2928-C64BAC206258}"/>
              </a:ext>
            </a:extLst>
          </p:cNvPr>
          <p:cNvSpPr txBox="1"/>
          <p:nvPr/>
        </p:nvSpPr>
        <p:spPr>
          <a:xfrm>
            <a:off x="2801908" y="530120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11:2, 3</a:t>
            </a:r>
          </a:p>
        </p:txBody>
      </p:sp>
      <p:sp>
        <p:nvSpPr>
          <p:cNvPr id="6" name="2 CuadroTexto">
            <a:extLst>
              <a:ext uri="{FF2B5EF4-FFF2-40B4-BE49-F238E27FC236}">
                <a16:creationId xmlns:a16="http://schemas.microsoft.com/office/drawing/2014/main" id="{9B3D79FB-9BD9-7D49-D184-7F2BE48E9EC2}"/>
              </a:ext>
            </a:extLst>
          </p:cNvPr>
          <p:cNvSpPr txBox="1"/>
          <p:nvPr/>
        </p:nvSpPr>
        <p:spPr>
          <a:xfrm>
            <a:off x="7803" y="5793417"/>
            <a:ext cx="9108504"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al oír Juan, en la cárcel</a:t>
            </a:r>
            <a:r>
              <a:rPr lang="es-ES" sz="2400" dirty="0">
                <a:solidFill>
                  <a:srgbClr val="FFFF00"/>
                </a:solidFill>
                <a:latin typeface="Calibri"/>
              </a:rPr>
              <a:t>, los hechos de Cristo, </a:t>
            </a:r>
            <a:r>
              <a:rPr lang="es-ES" sz="2400" dirty="0">
                <a:solidFill>
                  <a:srgbClr val="00B0F0"/>
                </a:solidFill>
                <a:latin typeface="Calibri"/>
              </a:rPr>
              <a:t>le envió dos de sus discípulos, para preguntarle: ¿</a:t>
            </a:r>
            <a:r>
              <a:rPr lang="es-ES" sz="2400" u="sng" dirty="0">
                <a:solidFill>
                  <a:srgbClr val="00B0F0"/>
                </a:solidFill>
                <a:latin typeface="Calibri"/>
              </a:rPr>
              <a:t>Eres tú aquel que había de venir, o esperaremos a otro</a:t>
            </a:r>
            <a:r>
              <a:rPr lang="es-ES" sz="2400" dirty="0">
                <a:solidFill>
                  <a:srgbClr val="00B0F0"/>
                </a:solidFill>
                <a:latin typeface="Calibri"/>
              </a:rPr>
              <a:t>?</a:t>
            </a:r>
          </a:p>
        </p:txBody>
      </p:sp>
      <p:cxnSp>
        <p:nvCxnSpPr>
          <p:cNvPr id="19" name="Straight Connector 18">
            <a:extLst>
              <a:ext uri="{FF2B5EF4-FFF2-40B4-BE49-F238E27FC236}">
                <a16:creationId xmlns:a16="http://schemas.microsoft.com/office/drawing/2014/main" id="{21D4715D-4FFD-C544-637D-7DD0EC70D321}"/>
              </a:ext>
            </a:extLst>
          </p:cNvPr>
          <p:cNvCxnSpPr>
            <a:cxnSpLocks/>
          </p:cNvCxnSpPr>
          <p:nvPr/>
        </p:nvCxnSpPr>
        <p:spPr>
          <a:xfrm>
            <a:off x="323528" y="836712"/>
            <a:ext cx="396044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8B3DCD-C6D9-512F-DDA2-ECB9F41E2875}"/>
              </a:ext>
            </a:extLst>
          </p:cNvPr>
          <p:cNvCxnSpPr>
            <a:cxnSpLocks/>
          </p:cNvCxnSpPr>
          <p:nvPr/>
        </p:nvCxnSpPr>
        <p:spPr>
          <a:xfrm>
            <a:off x="1763688" y="2060848"/>
            <a:ext cx="2016224"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777DBA7-B0CA-55A7-51B4-BFF552879B1C}"/>
              </a:ext>
            </a:extLst>
          </p:cNvPr>
          <p:cNvCxnSpPr>
            <a:cxnSpLocks/>
          </p:cNvCxnSpPr>
          <p:nvPr/>
        </p:nvCxnSpPr>
        <p:spPr>
          <a:xfrm>
            <a:off x="3059832" y="3279646"/>
            <a:ext cx="1368152"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B4784EE-42C8-6669-D6AE-A316EDAFA47E}"/>
              </a:ext>
            </a:extLst>
          </p:cNvPr>
          <p:cNvCxnSpPr>
            <a:cxnSpLocks/>
          </p:cNvCxnSpPr>
          <p:nvPr/>
        </p:nvCxnSpPr>
        <p:spPr>
          <a:xfrm>
            <a:off x="467544" y="1124744"/>
            <a:ext cx="108012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9" name="1 CuadroTexto">
            <a:extLst>
              <a:ext uri="{FF2B5EF4-FFF2-40B4-BE49-F238E27FC236}">
                <a16:creationId xmlns:a16="http://schemas.microsoft.com/office/drawing/2014/main" id="{6E51E24D-A340-D78B-EA3D-A4B0F46A68DB}"/>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29DE0729-C0DA-4A16-9289-1F3B06E7547D}"/>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siguiente día vio Juan a Jesús que venía a él, y dijo: </a:t>
            </a:r>
            <a:r>
              <a:rPr lang="es-ES" sz="2400" dirty="0">
                <a:solidFill>
                  <a:srgbClr val="00B0F0"/>
                </a:solidFill>
                <a:latin typeface="Calibri"/>
              </a:rPr>
              <a:t>He aquí el Cordero de Dios, que quita el pecado del mundo. </a:t>
            </a:r>
          </a:p>
        </p:txBody>
      </p:sp>
      <p:sp>
        <p:nvSpPr>
          <p:cNvPr id="15" name="TextBox 14">
            <a:extLst>
              <a:ext uri="{FF2B5EF4-FFF2-40B4-BE49-F238E27FC236}">
                <a16:creationId xmlns:a16="http://schemas.microsoft.com/office/drawing/2014/main" id="{46C663DB-4565-3842-506A-6F5BB94124B6}"/>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18" name="TextBox 17">
            <a:extLst>
              <a:ext uri="{FF2B5EF4-FFF2-40B4-BE49-F238E27FC236}">
                <a16:creationId xmlns:a16="http://schemas.microsoft.com/office/drawing/2014/main" id="{379FE92D-937B-7BDE-C6E7-1A0A50C4194C}"/>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24" name="TextBox 23">
            <a:extLst>
              <a:ext uri="{FF2B5EF4-FFF2-40B4-BE49-F238E27FC236}">
                <a16:creationId xmlns:a16="http://schemas.microsoft.com/office/drawing/2014/main" id="{759D3794-A491-1709-3752-F647C5BADA39}"/>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7" name="TextBox 26">
            <a:extLst>
              <a:ext uri="{FF2B5EF4-FFF2-40B4-BE49-F238E27FC236}">
                <a16:creationId xmlns:a16="http://schemas.microsoft.com/office/drawing/2014/main" id="{090FA0E4-BD89-42FE-CC61-A4440465259D}"/>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0" name="TextBox 29">
            <a:extLst>
              <a:ext uri="{FF2B5EF4-FFF2-40B4-BE49-F238E27FC236}">
                <a16:creationId xmlns:a16="http://schemas.microsoft.com/office/drawing/2014/main" id="{F64F1424-C2F7-7BC9-001F-9C8B07768D35}"/>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5" name="TextBox 34">
            <a:extLst>
              <a:ext uri="{FF2B5EF4-FFF2-40B4-BE49-F238E27FC236}">
                <a16:creationId xmlns:a16="http://schemas.microsoft.com/office/drawing/2014/main" id="{B60C42DE-FD65-B843-896A-88C946D3958F}"/>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8" name="TextBox 37">
            <a:extLst>
              <a:ext uri="{FF2B5EF4-FFF2-40B4-BE49-F238E27FC236}">
                <a16:creationId xmlns:a16="http://schemas.microsoft.com/office/drawing/2014/main" id="{F0A7B96C-D246-5FF8-10AC-7D6EBA33BA28}"/>
              </a:ext>
            </a:extLst>
          </p:cNvPr>
          <p:cNvSpPr txBox="1"/>
          <p:nvPr/>
        </p:nvSpPr>
        <p:spPr>
          <a:xfrm>
            <a:off x="4553938"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llegada del Mesías</a:t>
            </a:r>
          </a:p>
        </p:txBody>
      </p:sp>
      <p:sp>
        <p:nvSpPr>
          <p:cNvPr id="42" name="TextBox 41">
            <a:extLst>
              <a:ext uri="{FF2B5EF4-FFF2-40B4-BE49-F238E27FC236}">
                <a16:creationId xmlns:a16="http://schemas.microsoft.com/office/drawing/2014/main" id="{A05B5F0D-F912-F896-6F1A-996D1930F482}"/>
              </a:ext>
            </a:extLst>
          </p:cNvPr>
          <p:cNvSpPr txBox="1"/>
          <p:nvPr/>
        </p:nvSpPr>
        <p:spPr>
          <a:xfrm>
            <a:off x="4572000" y="355103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predicador puede tener tribulaciones</a:t>
            </a:r>
          </a:p>
        </p:txBody>
      </p:sp>
      <p:sp>
        <p:nvSpPr>
          <p:cNvPr id="44" name="TextBox 43">
            <a:extLst>
              <a:ext uri="{FF2B5EF4-FFF2-40B4-BE49-F238E27FC236}">
                <a16:creationId xmlns:a16="http://schemas.microsoft.com/office/drawing/2014/main" id="{3E387B47-9AD3-FD23-BA9F-8C95ACE916C5}"/>
              </a:ext>
            </a:extLst>
          </p:cNvPr>
          <p:cNvSpPr txBox="1"/>
          <p:nvPr/>
        </p:nvSpPr>
        <p:spPr>
          <a:xfrm>
            <a:off x="4570897" y="3895780"/>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las tribulaciones puede surgir dudas</a:t>
            </a:r>
          </a:p>
        </p:txBody>
      </p:sp>
    </p:spTree>
    <p:extLst>
      <p:ext uri="{BB962C8B-B14F-4D97-AF65-F5344CB8AC3E}">
        <p14:creationId xmlns:p14="http://schemas.microsoft.com/office/powerpoint/2010/main" val="273781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39D3B-3634-F8D1-EEF7-A2850E4C648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9D41132-28ED-E612-7CF5-C6F91E744C2A}"/>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6BF09A72-5576-3978-19F4-7E391E9B81C7}"/>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853DE981-9A31-2750-0722-9EF54FDB9AC4}"/>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C7210E42-D8CC-94B5-396E-F0B58A0EDA26}"/>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0732797E-5979-2931-F03F-D89A3F5B3DE7}"/>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BD0ED73B-5E11-0661-99F3-B3EEB0EBEF4F}"/>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11:4-6</a:t>
            </a:r>
          </a:p>
        </p:txBody>
      </p:sp>
      <p:sp>
        <p:nvSpPr>
          <p:cNvPr id="26" name="2 CuadroTexto">
            <a:extLst>
              <a:ext uri="{FF2B5EF4-FFF2-40B4-BE49-F238E27FC236}">
                <a16:creationId xmlns:a16="http://schemas.microsoft.com/office/drawing/2014/main" id="{03279D9A-9F57-F852-93B7-B55B53C8F8A7}"/>
              </a:ext>
            </a:extLst>
          </p:cNvPr>
          <p:cNvSpPr txBox="1"/>
          <p:nvPr/>
        </p:nvSpPr>
        <p:spPr>
          <a:xfrm>
            <a:off x="35496" y="476672"/>
            <a:ext cx="4510854" cy="286661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Respondiendo Jesús, les dijo: Id, y haced saber a Juan las cosas que oís y veis. Los ciegos ven, los cojos andan, los leprosos son limpiados, los sordos oyen, los muertos son resucitados, y a los pobres es anunciado el evangelio; y bienaventurado es el que no halle tropiezo en mí.</a:t>
            </a:r>
          </a:p>
        </p:txBody>
      </p:sp>
      <p:sp>
        <p:nvSpPr>
          <p:cNvPr id="4" name="1 CuadroTexto">
            <a:extLst>
              <a:ext uri="{FF2B5EF4-FFF2-40B4-BE49-F238E27FC236}">
                <a16:creationId xmlns:a16="http://schemas.microsoft.com/office/drawing/2014/main" id="{1D445CCC-B477-5DC9-CD3D-91229C5FE302}"/>
              </a:ext>
            </a:extLst>
          </p:cNvPr>
          <p:cNvSpPr txBox="1"/>
          <p:nvPr/>
        </p:nvSpPr>
        <p:spPr>
          <a:xfrm>
            <a:off x="2801908" y="530120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11:2, 3</a:t>
            </a:r>
          </a:p>
        </p:txBody>
      </p:sp>
      <p:sp>
        <p:nvSpPr>
          <p:cNvPr id="6" name="2 CuadroTexto">
            <a:extLst>
              <a:ext uri="{FF2B5EF4-FFF2-40B4-BE49-F238E27FC236}">
                <a16:creationId xmlns:a16="http://schemas.microsoft.com/office/drawing/2014/main" id="{92B01824-DDC5-BA98-A2E7-861B90A6E865}"/>
              </a:ext>
            </a:extLst>
          </p:cNvPr>
          <p:cNvSpPr txBox="1"/>
          <p:nvPr/>
        </p:nvSpPr>
        <p:spPr>
          <a:xfrm>
            <a:off x="7803" y="5793417"/>
            <a:ext cx="9108504"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al oír Juan, en la cárcel</a:t>
            </a:r>
            <a:r>
              <a:rPr lang="es-ES" sz="2400" dirty="0">
                <a:solidFill>
                  <a:srgbClr val="FFFF00"/>
                </a:solidFill>
                <a:latin typeface="Calibri"/>
              </a:rPr>
              <a:t>, los hechos de Cristo, </a:t>
            </a:r>
            <a:r>
              <a:rPr lang="es-ES" sz="2400" dirty="0">
                <a:solidFill>
                  <a:srgbClr val="00B0F0"/>
                </a:solidFill>
                <a:latin typeface="Calibri"/>
              </a:rPr>
              <a:t>le envió dos de sus discípulos, para preguntarle: ¿</a:t>
            </a:r>
            <a:r>
              <a:rPr lang="es-ES" sz="2400" u="sng" dirty="0">
                <a:solidFill>
                  <a:srgbClr val="00B0F0"/>
                </a:solidFill>
                <a:latin typeface="Calibri"/>
              </a:rPr>
              <a:t>Eres tú aquel que había de venir, o esperaremos a otro</a:t>
            </a:r>
            <a:r>
              <a:rPr lang="es-ES" sz="2400" dirty="0">
                <a:solidFill>
                  <a:srgbClr val="00B0F0"/>
                </a:solidFill>
                <a:latin typeface="Calibri"/>
              </a:rPr>
              <a:t>?</a:t>
            </a:r>
          </a:p>
        </p:txBody>
      </p:sp>
      <p:sp>
        <p:nvSpPr>
          <p:cNvPr id="39" name="1 CuadroTexto">
            <a:extLst>
              <a:ext uri="{FF2B5EF4-FFF2-40B4-BE49-F238E27FC236}">
                <a16:creationId xmlns:a16="http://schemas.microsoft.com/office/drawing/2014/main" id="{6641ADFB-1F12-BB3D-49BF-2B022BD96A06}"/>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39ECB780-A922-1774-7A1A-EBCEAA9FA2B6}"/>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siguiente día vio Juan a Jesús que venía a él, y dijo: </a:t>
            </a:r>
            <a:r>
              <a:rPr lang="es-ES" sz="2400" dirty="0">
                <a:solidFill>
                  <a:srgbClr val="00B0F0"/>
                </a:solidFill>
                <a:latin typeface="Calibri"/>
              </a:rPr>
              <a:t>He aquí el Cordero de Dios, que quita el pecado del mundo. </a:t>
            </a:r>
          </a:p>
        </p:txBody>
      </p:sp>
      <p:sp>
        <p:nvSpPr>
          <p:cNvPr id="15" name="TextBox 14">
            <a:extLst>
              <a:ext uri="{FF2B5EF4-FFF2-40B4-BE49-F238E27FC236}">
                <a16:creationId xmlns:a16="http://schemas.microsoft.com/office/drawing/2014/main" id="{07D1FA08-90F2-D00B-4069-DF5BF65D80AF}"/>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18" name="TextBox 17">
            <a:extLst>
              <a:ext uri="{FF2B5EF4-FFF2-40B4-BE49-F238E27FC236}">
                <a16:creationId xmlns:a16="http://schemas.microsoft.com/office/drawing/2014/main" id="{3C30B493-4492-A075-8F73-0A25694598F3}"/>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23" name="TextBox 22">
            <a:extLst>
              <a:ext uri="{FF2B5EF4-FFF2-40B4-BE49-F238E27FC236}">
                <a16:creationId xmlns:a16="http://schemas.microsoft.com/office/drawing/2014/main" id="{E4A92201-B5D9-ACD1-B9EA-256C498BF2B0}"/>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5" name="TextBox 24">
            <a:extLst>
              <a:ext uri="{FF2B5EF4-FFF2-40B4-BE49-F238E27FC236}">
                <a16:creationId xmlns:a16="http://schemas.microsoft.com/office/drawing/2014/main" id="{B4F5CDEC-9AE7-B89D-C08A-EC3A42E2C388}"/>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8" name="TextBox 27">
            <a:extLst>
              <a:ext uri="{FF2B5EF4-FFF2-40B4-BE49-F238E27FC236}">
                <a16:creationId xmlns:a16="http://schemas.microsoft.com/office/drawing/2014/main" id="{67D88F7E-2F66-6F22-7A67-CB1F639DBFAF}"/>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0" name="TextBox 29">
            <a:extLst>
              <a:ext uri="{FF2B5EF4-FFF2-40B4-BE49-F238E27FC236}">
                <a16:creationId xmlns:a16="http://schemas.microsoft.com/office/drawing/2014/main" id="{0DFCE9C8-80B4-67CD-BB16-B7424546B4D8}"/>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3" name="TextBox 32">
            <a:extLst>
              <a:ext uri="{FF2B5EF4-FFF2-40B4-BE49-F238E27FC236}">
                <a16:creationId xmlns:a16="http://schemas.microsoft.com/office/drawing/2014/main" id="{55E2039E-5658-159D-3720-812D3CB9E739}"/>
              </a:ext>
            </a:extLst>
          </p:cNvPr>
          <p:cNvSpPr txBox="1"/>
          <p:nvPr/>
        </p:nvSpPr>
        <p:spPr>
          <a:xfrm>
            <a:off x="4553938"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llegada del Mesías</a:t>
            </a:r>
          </a:p>
        </p:txBody>
      </p:sp>
      <p:sp>
        <p:nvSpPr>
          <p:cNvPr id="35" name="TextBox 34">
            <a:extLst>
              <a:ext uri="{FF2B5EF4-FFF2-40B4-BE49-F238E27FC236}">
                <a16:creationId xmlns:a16="http://schemas.microsoft.com/office/drawing/2014/main" id="{05E230C5-20D0-25CC-645D-7610D20D404D}"/>
              </a:ext>
            </a:extLst>
          </p:cNvPr>
          <p:cNvSpPr txBox="1"/>
          <p:nvPr/>
        </p:nvSpPr>
        <p:spPr>
          <a:xfrm>
            <a:off x="4572000" y="355103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predicador puede tener tribulaciones</a:t>
            </a:r>
          </a:p>
        </p:txBody>
      </p:sp>
      <p:sp>
        <p:nvSpPr>
          <p:cNvPr id="38" name="TextBox 37">
            <a:extLst>
              <a:ext uri="{FF2B5EF4-FFF2-40B4-BE49-F238E27FC236}">
                <a16:creationId xmlns:a16="http://schemas.microsoft.com/office/drawing/2014/main" id="{259C52C1-891F-C508-DFD0-EA72B5EF6B6C}"/>
              </a:ext>
            </a:extLst>
          </p:cNvPr>
          <p:cNvSpPr txBox="1"/>
          <p:nvPr/>
        </p:nvSpPr>
        <p:spPr>
          <a:xfrm>
            <a:off x="4570897" y="3895780"/>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las tribulaciones puede surgir dudas</a:t>
            </a:r>
          </a:p>
        </p:txBody>
      </p:sp>
    </p:spTree>
    <p:extLst>
      <p:ext uri="{BB962C8B-B14F-4D97-AF65-F5344CB8AC3E}">
        <p14:creationId xmlns:p14="http://schemas.microsoft.com/office/powerpoint/2010/main" val="149655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FC5D0-6720-39C0-DEF1-A84ADBD6AB2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6A216FF9-F3BB-084C-711E-B994E6967E45}"/>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6B87D1CA-88C1-0A2A-3751-F4D459326513}"/>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AD6265F1-AAFE-DC72-7947-93235341C540}"/>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1F2937A2-5A8D-626A-D074-0732BEB92064}"/>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47E2F2D3-420E-2B29-6607-9290AD00B11A}"/>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E5F21173-6DC1-292A-B2BB-C0B82A84E52B}"/>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11:4-6</a:t>
            </a:r>
          </a:p>
        </p:txBody>
      </p:sp>
      <p:sp>
        <p:nvSpPr>
          <p:cNvPr id="26" name="2 CuadroTexto">
            <a:extLst>
              <a:ext uri="{FF2B5EF4-FFF2-40B4-BE49-F238E27FC236}">
                <a16:creationId xmlns:a16="http://schemas.microsoft.com/office/drawing/2014/main" id="{240F4840-0A22-F61B-34DF-32FFA9978B3C}"/>
              </a:ext>
            </a:extLst>
          </p:cNvPr>
          <p:cNvSpPr txBox="1"/>
          <p:nvPr/>
        </p:nvSpPr>
        <p:spPr>
          <a:xfrm>
            <a:off x="35496" y="476672"/>
            <a:ext cx="4510854" cy="286661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Respondiendo Jesús, les dijo: Id, y haced saber a Juan las cosas que oís y veis.</a:t>
            </a:r>
            <a:r>
              <a:rPr lang="es-ES" sz="2400" dirty="0">
                <a:latin typeface="Calibri"/>
              </a:rPr>
              <a:t> Los ciegos ven, los cojos andan, los leprosos son limpiados, los sordos oyen, los muertos son resucitados, y a los pobres es anunciado el evangelio; y bienaventurado es el que no halle tropiezo en mí.</a:t>
            </a:r>
          </a:p>
        </p:txBody>
      </p:sp>
      <p:sp>
        <p:nvSpPr>
          <p:cNvPr id="4" name="1 CuadroTexto">
            <a:extLst>
              <a:ext uri="{FF2B5EF4-FFF2-40B4-BE49-F238E27FC236}">
                <a16:creationId xmlns:a16="http://schemas.microsoft.com/office/drawing/2014/main" id="{90144358-D8DD-47B2-FA61-BF722FAC8588}"/>
              </a:ext>
            </a:extLst>
          </p:cNvPr>
          <p:cNvSpPr txBox="1"/>
          <p:nvPr/>
        </p:nvSpPr>
        <p:spPr>
          <a:xfrm>
            <a:off x="2801908" y="530120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11:2, 3</a:t>
            </a:r>
          </a:p>
        </p:txBody>
      </p:sp>
      <p:sp>
        <p:nvSpPr>
          <p:cNvPr id="6" name="2 CuadroTexto">
            <a:extLst>
              <a:ext uri="{FF2B5EF4-FFF2-40B4-BE49-F238E27FC236}">
                <a16:creationId xmlns:a16="http://schemas.microsoft.com/office/drawing/2014/main" id="{63FF7D29-88B9-49FD-14BE-2D12AC7F54B0}"/>
              </a:ext>
            </a:extLst>
          </p:cNvPr>
          <p:cNvSpPr txBox="1"/>
          <p:nvPr/>
        </p:nvSpPr>
        <p:spPr>
          <a:xfrm>
            <a:off x="7803" y="5793417"/>
            <a:ext cx="9108504"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al oír Juan, en la cárcel</a:t>
            </a:r>
            <a:r>
              <a:rPr lang="es-ES" sz="2400" dirty="0">
                <a:solidFill>
                  <a:srgbClr val="FFFF00"/>
                </a:solidFill>
                <a:latin typeface="Calibri"/>
              </a:rPr>
              <a:t>, los hechos de Cristo, </a:t>
            </a:r>
            <a:r>
              <a:rPr lang="es-ES" sz="2400" dirty="0">
                <a:solidFill>
                  <a:srgbClr val="00B0F0"/>
                </a:solidFill>
                <a:latin typeface="Calibri"/>
              </a:rPr>
              <a:t>le envió dos de sus discípulos, para preguntarle: ¿</a:t>
            </a:r>
            <a:r>
              <a:rPr lang="es-ES" sz="2400" u="sng" dirty="0">
                <a:solidFill>
                  <a:srgbClr val="00B0F0"/>
                </a:solidFill>
                <a:latin typeface="Calibri"/>
              </a:rPr>
              <a:t>Eres tú aquel que había de venir, o esperaremos a otro</a:t>
            </a:r>
            <a:r>
              <a:rPr lang="es-ES" sz="2400" dirty="0">
                <a:solidFill>
                  <a:srgbClr val="00B0F0"/>
                </a:solidFill>
                <a:latin typeface="Calibri"/>
              </a:rPr>
              <a:t>?</a:t>
            </a:r>
          </a:p>
        </p:txBody>
      </p:sp>
      <p:sp>
        <p:nvSpPr>
          <p:cNvPr id="39" name="1 CuadroTexto">
            <a:extLst>
              <a:ext uri="{FF2B5EF4-FFF2-40B4-BE49-F238E27FC236}">
                <a16:creationId xmlns:a16="http://schemas.microsoft.com/office/drawing/2014/main" id="{21498574-BDE3-3F4E-8CD7-68321CB4308D}"/>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D4296ABD-2556-6B54-8729-9183876388FD}"/>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siguiente día vio Juan a Jesús que venía a él, y dijo: </a:t>
            </a:r>
            <a:r>
              <a:rPr lang="es-ES" sz="2400" dirty="0">
                <a:solidFill>
                  <a:srgbClr val="00B0F0"/>
                </a:solidFill>
                <a:latin typeface="Calibri"/>
              </a:rPr>
              <a:t>He aquí el Cordero de Dios, que quita el pecado del mundo. </a:t>
            </a:r>
          </a:p>
        </p:txBody>
      </p:sp>
      <p:sp>
        <p:nvSpPr>
          <p:cNvPr id="15" name="TextBox 14">
            <a:extLst>
              <a:ext uri="{FF2B5EF4-FFF2-40B4-BE49-F238E27FC236}">
                <a16:creationId xmlns:a16="http://schemas.microsoft.com/office/drawing/2014/main" id="{3E510FBA-A45F-3501-0900-57F5EC881EA7}"/>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18" name="TextBox 17">
            <a:extLst>
              <a:ext uri="{FF2B5EF4-FFF2-40B4-BE49-F238E27FC236}">
                <a16:creationId xmlns:a16="http://schemas.microsoft.com/office/drawing/2014/main" id="{F1653573-1FE2-6D43-4DC0-94B9C24048DB}"/>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23" name="TextBox 22">
            <a:extLst>
              <a:ext uri="{FF2B5EF4-FFF2-40B4-BE49-F238E27FC236}">
                <a16:creationId xmlns:a16="http://schemas.microsoft.com/office/drawing/2014/main" id="{16268FE4-D91E-8F15-8AE3-E49DE20E23F1}"/>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5" name="TextBox 24">
            <a:extLst>
              <a:ext uri="{FF2B5EF4-FFF2-40B4-BE49-F238E27FC236}">
                <a16:creationId xmlns:a16="http://schemas.microsoft.com/office/drawing/2014/main" id="{D3C4CB8E-B4DE-2E40-56CF-F1D8323A0CE3}"/>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8" name="TextBox 27">
            <a:extLst>
              <a:ext uri="{FF2B5EF4-FFF2-40B4-BE49-F238E27FC236}">
                <a16:creationId xmlns:a16="http://schemas.microsoft.com/office/drawing/2014/main" id="{00988081-40A6-0B66-0DD4-B59CAE777871}"/>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0" name="TextBox 29">
            <a:extLst>
              <a:ext uri="{FF2B5EF4-FFF2-40B4-BE49-F238E27FC236}">
                <a16:creationId xmlns:a16="http://schemas.microsoft.com/office/drawing/2014/main" id="{D07FDEBE-182F-B2CF-3E0B-2B22C5191A92}"/>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3" name="TextBox 32">
            <a:extLst>
              <a:ext uri="{FF2B5EF4-FFF2-40B4-BE49-F238E27FC236}">
                <a16:creationId xmlns:a16="http://schemas.microsoft.com/office/drawing/2014/main" id="{1E656A15-3D24-0B13-345F-BC9B08B06D96}"/>
              </a:ext>
            </a:extLst>
          </p:cNvPr>
          <p:cNvSpPr txBox="1"/>
          <p:nvPr/>
        </p:nvSpPr>
        <p:spPr>
          <a:xfrm>
            <a:off x="4553938"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llegada del Mesías</a:t>
            </a:r>
          </a:p>
        </p:txBody>
      </p:sp>
      <p:sp>
        <p:nvSpPr>
          <p:cNvPr id="35" name="TextBox 34">
            <a:extLst>
              <a:ext uri="{FF2B5EF4-FFF2-40B4-BE49-F238E27FC236}">
                <a16:creationId xmlns:a16="http://schemas.microsoft.com/office/drawing/2014/main" id="{BAF355C3-8683-FC78-9BA2-F5A51E993D3F}"/>
              </a:ext>
            </a:extLst>
          </p:cNvPr>
          <p:cNvSpPr txBox="1"/>
          <p:nvPr/>
        </p:nvSpPr>
        <p:spPr>
          <a:xfrm>
            <a:off x="4572000" y="355103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predicador puede tener tribulaciones</a:t>
            </a:r>
          </a:p>
        </p:txBody>
      </p:sp>
      <p:sp>
        <p:nvSpPr>
          <p:cNvPr id="38" name="TextBox 37">
            <a:extLst>
              <a:ext uri="{FF2B5EF4-FFF2-40B4-BE49-F238E27FC236}">
                <a16:creationId xmlns:a16="http://schemas.microsoft.com/office/drawing/2014/main" id="{2D4321DD-86C4-D5B4-E46D-734464092030}"/>
              </a:ext>
            </a:extLst>
          </p:cNvPr>
          <p:cNvSpPr txBox="1"/>
          <p:nvPr/>
        </p:nvSpPr>
        <p:spPr>
          <a:xfrm>
            <a:off x="4570897" y="3895780"/>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las tribulaciones puede surgir dudas</a:t>
            </a:r>
          </a:p>
        </p:txBody>
      </p:sp>
    </p:spTree>
    <p:extLst>
      <p:ext uri="{BB962C8B-B14F-4D97-AF65-F5344CB8AC3E}">
        <p14:creationId xmlns:p14="http://schemas.microsoft.com/office/powerpoint/2010/main" val="16591352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9E70D-655D-B439-62A5-42BBBBC58DC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8D7A192-C512-FB9C-41D6-B95173626051}"/>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46B98425-F24F-88C4-88DE-7961C2E8AF22}"/>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3F96BB51-2ED5-0844-5EE4-AC947376BFC1}"/>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EFF9DE84-793E-B720-37F5-6CEF285D5F99}"/>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398E6C67-A452-844E-1E0A-FB2ED888C7AD}"/>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1" name="1 CuadroTexto">
            <a:extLst>
              <a:ext uri="{FF2B5EF4-FFF2-40B4-BE49-F238E27FC236}">
                <a16:creationId xmlns:a16="http://schemas.microsoft.com/office/drawing/2014/main" id="{A92FD6A0-9BBE-EE3A-F470-4BF2D459C043}"/>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11:4-6</a:t>
            </a:r>
          </a:p>
        </p:txBody>
      </p:sp>
      <p:sp>
        <p:nvSpPr>
          <p:cNvPr id="26" name="2 CuadroTexto">
            <a:extLst>
              <a:ext uri="{FF2B5EF4-FFF2-40B4-BE49-F238E27FC236}">
                <a16:creationId xmlns:a16="http://schemas.microsoft.com/office/drawing/2014/main" id="{6291E425-0AE9-D7B2-897A-E5EF82F4108B}"/>
              </a:ext>
            </a:extLst>
          </p:cNvPr>
          <p:cNvSpPr txBox="1"/>
          <p:nvPr/>
        </p:nvSpPr>
        <p:spPr>
          <a:xfrm>
            <a:off x="35496" y="476672"/>
            <a:ext cx="4510854" cy="286661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Respondiendo Jesús, les dijo: Id, y haced saber a Juan las cosas que oís y veis.</a:t>
            </a:r>
            <a:r>
              <a:rPr lang="es-ES" sz="2400" dirty="0">
                <a:latin typeface="Calibri"/>
              </a:rPr>
              <a:t> </a:t>
            </a:r>
            <a:r>
              <a:rPr lang="es-ES" sz="2400" dirty="0">
                <a:solidFill>
                  <a:srgbClr val="00B0F0"/>
                </a:solidFill>
                <a:latin typeface="Calibri"/>
              </a:rPr>
              <a:t>Los ciegos ven, los cojos andan, los leprosos son limpiados, los sordos oyen, los muertos son resucitados, y a los pobres es anunciado el evangelio; </a:t>
            </a:r>
            <a:r>
              <a:rPr lang="es-ES" sz="2400" dirty="0">
                <a:latin typeface="Calibri"/>
              </a:rPr>
              <a:t>y bienaventurado es el que no halle tropiezo en mí.</a:t>
            </a:r>
          </a:p>
        </p:txBody>
      </p:sp>
      <p:sp>
        <p:nvSpPr>
          <p:cNvPr id="4" name="1 CuadroTexto">
            <a:extLst>
              <a:ext uri="{FF2B5EF4-FFF2-40B4-BE49-F238E27FC236}">
                <a16:creationId xmlns:a16="http://schemas.microsoft.com/office/drawing/2014/main" id="{07EE003D-59EE-E4E0-B17B-8FF79CA2C6D1}"/>
              </a:ext>
            </a:extLst>
          </p:cNvPr>
          <p:cNvSpPr txBox="1"/>
          <p:nvPr/>
        </p:nvSpPr>
        <p:spPr>
          <a:xfrm>
            <a:off x="2801908" y="530120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11:2, 3</a:t>
            </a:r>
          </a:p>
        </p:txBody>
      </p:sp>
      <p:sp>
        <p:nvSpPr>
          <p:cNvPr id="6" name="2 CuadroTexto">
            <a:extLst>
              <a:ext uri="{FF2B5EF4-FFF2-40B4-BE49-F238E27FC236}">
                <a16:creationId xmlns:a16="http://schemas.microsoft.com/office/drawing/2014/main" id="{1FC32240-2F74-D0CC-B4EB-D4C1DD0434BF}"/>
              </a:ext>
            </a:extLst>
          </p:cNvPr>
          <p:cNvSpPr txBox="1"/>
          <p:nvPr/>
        </p:nvSpPr>
        <p:spPr>
          <a:xfrm>
            <a:off x="7803" y="5793417"/>
            <a:ext cx="9108504"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al oír Juan, en la cárcel</a:t>
            </a:r>
            <a:r>
              <a:rPr lang="es-ES" sz="2400" dirty="0">
                <a:solidFill>
                  <a:srgbClr val="FFFF00"/>
                </a:solidFill>
                <a:latin typeface="Calibri"/>
              </a:rPr>
              <a:t>, los hechos de Cristo, </a:t>
            </a:r>
            <a:r>
              <a:rPr lang="es-ES" sz="2400" dirty="0">
                <a:solidFill>
                  <a:srgbClr val="00B0F0"/>
                </a:solidFill>
                <a:latin typeface="Calibri"/>
              </a:rPr>
              <a:t>le envió dos de sus discípulos, para preguntarle: ¿</a:t>
            </a:r>
            <a:r>
              <a:rPr lang="es-ES" sz="2400" u="sng" dirty="0">
                <a:solidFill>
                  <a:srgbClr val="00B0F0"/>
                </a:solidFill>
                <a:latin typeface="Calibri"/>
              </a:rPr>
              <a:t>Eres tú aquel que había de venir, o esperaremos a otro</a:t>
            </a:r>
            <a:r>
              <a:rPr lang="es-ES" sz="2400" dirty="0">
                <a:solidFill>
                  <a:srgbClr val="00B0F0"/>
                </a:solidFill>
                <a:latin typeface="Calibri"/>
              </a:rPr>
              <a:t>?</a:t>
            </a:r>
          </a:p>
        </p:txBody>
      </p:sp>
      <p:sp>
        <p:nvSpPr>
          <p:cNvPr id="39" name="1 CuadroTexto">
            <a:extLst>
              <a:ext uri="{FF2B5EF4-FFF2-40B4-BE49-F238E27FC236}">
                <a16:creationId xmlns:a16="http://schemas.microsoft.com/office/drawing/2014/main" id="{9A5045C9-5AA7-8141-39ED-501D62731301}"/>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E0B20B11-3037-E8C2-FD00-16ED6E1A48FE}"/>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siguiente día vio Juan a Jesús que venía a él, y dijo: </a:t>
            </a:r>
            <a:r>
              <a:rPr lang="es-ES" sz="2400" dirty="0">
                <a:solidFill>
                  <a:srgbClr val="00B0F0"/>
                </a:solidFill>
                <a:latin typeface="Calibri"/>
              </a:rPr>
              <a:t>He aquí el Cordero de Dios, que quita el pecado del mundo. </a:t>
            </a:r>
          </a:p>
        </p:txBody>
      </p:sp>
      <p:sp>
        <p:nvSpPr>
          <p:cNvPr id="2" name="TextBox 1">
            <a:extLst>
              <a:ext uri="{FF2B5EF4-FFF2-40B4-BE49-F238E27FC236}">
                <a16:creationId xmlns:a16="http://schemas.microsoft.com/office/drawing/2014/main" id="{ED222786-EF28-E33C-DC25-DE1049C76D9E}"/>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15" name="TextBox 14">
            <a:extLst>
              <a:ext uri="{FF2B5EF4-FFF2-40B4-BE49-F238E27FC236}">
                <a16:creationId xmlns:a16="http://schemas.microsoft.com/office/drawing/2014/main" id="{945E82C1-FF41-387A-691C-2D504FF6C09B}"/>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16" name="TextBox 15">
            <a:extLst>
              <a:ext uri="{FF2B5EF4-FFF2-40B4-BE49-F238E27FC236}">
                <a16:creationId xmlns:a16="http://schemas.microsoft.com/office/drawing/2014/main" id="{4DCCA462-1A43-88ED-697E-BCA9A38BA998}"/>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18" name="TextBox 17">
            <a:extLst>
              <a:ext uri="{FF2B5EF4-FFF2-40B4-BE49-F238E27FC236}">
                <a16:creationId xmlns:a16="http://schemas.microsoft.com/office/drawing/2014/main" id="{DB57B0E0-4CB0-7971-A401-43CEAF274A58}"/>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19" name="TextBox 18">
            <a:extLst>
              <a:ext uri="{FF2B5EF4-FFF2-40B4-BE49-F238E27FC236}">
                <a16:creationId xmlns:a16="http://schemas.microsoft.com/office/drawing/2014/main" id="{5A2D3388-E711-F2AF-71BB-A5BF806792AF}"/>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3" name="TextBox 22">
            <a:extLst>
              <a:ext uri="{FF2B5EF4-FFF2-40B4-BE49-F238E27FC236}">
                <a16:creationId xmlns:a16="http://schemas.microsoft.com/office/drawing/2014/main" id="{35B24A9C-3DFF-3486-095E-4ABFDD0CFD48}"/>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24" name="TextBox 23">
            <a:extLst>
              <a:ext uri="{FF2B5EF4-FFF2-40B4-BE49-F238E27FC236}">
                <a16:creationId xmlns:a16="http://schemas.microsoft.com/office/drawing/2014/main" id="{29DFCDEA-55FA-D61A-0671-C2D60BD55715}"/>
              </a:ext>
            </a:extLst>
          </p:cNvPr>
          <p:cNvSpPr txBox="1"/>
          <p:nvPr/>
        </p:nvSpPr>
        <p:spPr>
          <a:xfrm>
            <a:off x="4553938"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llegada del Mesías</a:t>
            </a:r>
          </a:p>
        </p:txBody>
      </p:sp>
      <p:sp>
        <p:nvSpPr>
          <p:cNvPr id="25" name="TextBox 24">
            <a:extLst>
              <a:ext uri="{FF2B5EF4-FFF2-40B4-BE49-F238E27FC236}">
                <a16:creationId xmlns:a16="http://schemas.microsoft.com/office/drawing/2014/main" id="{E2809E61-DAEF-73E8-9235-18685AF68B80}"/>
              </a:ext>
            </a:extLst>
          </p:cNvPr>
          <p:cNvSpPr txBox="1"/>
          <p:nvPr/>
        </p:nvSpPr>
        <p:spPr>
          <a:xfrm>
            <a:off x="4572000" y="355103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predicador puede tener tribulaciones</a:t>
            </a:r>
          </a:p>
        </p:txBody>
      </p:sp>
      <p:sp>
        <p:nvSpPr>
          <p:cNvPr id="27" name="TextBox 26">
            <a:extLst>
              <a:ext uri="{FF2B5EF4-FFF2-40B4-BE49-F238E27FC236}">
                <a16:creationId xmlns:a16="http://schemas.microsoft.com/office/drawing/2014/main" id="{D7A049FC-5E5A-09D3-BBD2-7FF104601CD2}"/>
              </a:ext>
            </a:extLst>
          </p:cNvPr>
          <p:cNvSpPr txBox="1"/>
          <p:nvPr/>
        </p:nvSpPr>
        <p:spPr>
          <a:xfrm>
            <a:off x="4570897" y="3895780"/>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las tribulaciones puede surgir dudas</a:t>
            </a:r>
          </a:p>
        </p:txBody>
      </p:sp>
    </p:spTree>
    <p:extLst>
      <p:ext uri="{BB962C8B-B14F-4D97-AF65-F5344CB8AC3E}">
        <p14:creationId xmlns:p14="http://schemas.microsoft.com/office/powerpoint/2010/main" val="21422022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17861-635B-86C3-FB3F-75C0E5A07CC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7C1E170-6CB6-89FF-F269-8DB48F81B136}"/>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FC10326E-5300-87CC-4CB5-21856906CDC0}"/>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B4F67D1C-0DC8-8481-4FFF-3435B6FDC32D}"/>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E07E27B9-D1FC-C298-8140-EC41379DD707}"/>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AA9DE29A-E340-A02D-7A52-54AD1B2B33C9}"/>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14" name="TextBox 13">
            <a:extLst>
              <a:ext uri="{FF2B5EF4-FFF2-40B4-BE49-F238E27FC236}">
                <a16:creationId xmlns:a16="http://schemas.microsoft.com/office/drawing/2014/main" id="{3052AC9A-9635-D245-B83F-D2E09888F74D}"/>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21" name="1 CuadroTexto">
            <a:extLst>
              <a:ext uri="{FF2B5EF4-FFF2-40B4-BE49-F238E27FC236}">
                <a16:creationId xmlns:a16="http://schemas.microsoft.com/office/drawing/2014/main" id="{35D8818F-FB49-D3A2-AC82-5852C78D465A}"/>
              </a:ext>
            </a:extLst>
          </p:cNvPr>
          <p:cNvSpPr txBox="1"/>
          <p:nvPr/>
        </p:nvSpPr>
        <p:spPr>
          <a:xfrm>
            <a:off x="179512" y="-24135"/>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11:4-6</a:t>
            </a:r>
          </a:p>
        </p:txBody>
      </p:sp>
      <p:sp>
        <p:nvSpPr>
          <p:cNvPr id="26" name="2 CuadroTexto">
            <a:extLst>
              <a:ext uri="{FF2B5EF4-FFF2-40B4-BE49-F238E27FC236}">
                <a16:creationId xmlns:a16="http://schemas.microsoft.com/office/drawing/2014/main" id="{C6BB2CA8-215D-FCEF-2CF8-3BE4A67ED05E}"/>
              </a:ext>
            </a:extLst>
          </p:cNvPr>
          <p:cNvSpPr txBox="1"/>
          <p:nvPr/>
        </p:nvSpPr>
        <p:spPr>
          <a:xfrm>
            <a:off x="35496" y="476672"/>
            <a:ext cx="4510854" cy="286661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Respondiendo Jesús, les dijo: Id, y haced saber a Juan las cosas que oís y veis.</a:t>
            </a:r>
            <a:r>
              <a:rPr lang="es-ES" sz="2400" dirty="0">
                <a:latin typeface="Calibri"/>
              </a:rPr>
              <a:t> </a:t>
            </a:r>
            <a:r>
              <a:rPr lang="es-ES" sz="2400" dirty="0">
                <a:solidFill>
                  <a:srgbClr val="00B0F0"/>
                </a:solidFill>
                <a:latin typeface="Calibri"/>
              </a:rPr>
              <a:t>Los ciegos ven, los cojos andan, los leprosos son limpiados, los sordos oyen, los muertos son resucitados, y a los pobres es anunciado el evangelio; </a:t>
            </a:r>
            <a:r>
              <a:rPr lang="es-ES" sz="2400" dirty="0">
                <a:solidFill>
                  <a:srgbClr val="FFFF00"/>
                </a:solidFill>
                <a:latin typeface="Calibri"/>
              </a:rPr>
              <a:t>y bienaventurado es el que no halle tropiezo en mí.</a:t>
            </a:r>
          </a:p>
        </p:txBody>
      </p:sp>
      <p:sp>
        <p:nvSpPr>
          <p:cNvPr id="4" name="1 CuadroTexto">
            <a:extLst>
              <a:ext uri="{FF2B5EF4-FFF2-40B4-BE49-F238E27FC236}">
                <a16:creationId xmlns:a16="http://schemas.microsoft.com/office/drawing/2014/main" id="{0F96871A-EF1E-AF9D-625F-35B6BEEFFBA4}"/>
              </a:ext>
            </a:extLst>
          </p:cNvPr>
          <p:cNvSpPr txBox="1"/>
          <p:nvPr/>
        </p:nvSpPr>
        <p:spPr>
          <a:xfrm>
            <a:off x="2801908" y="5301208"/>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Mateo 11:2, 3</a:t>
            </a:r>
          </a:p>
        </p:txBody>
      </p:sp>
      <p:sp>
        <p:nvSpPr>
          <p:cNvPr id="6" name="2 CuadroTexto">
            <a:extLst>
              <a:ext uri="{FF2B5EF4-FFF2-40B4-BE49-F238E27FC236}">
                <a16:creationId xmlns:a16="http://schemas.microsoft.com/office/drawing/2014/main" id="{A82502FB-278B-F8C5-37CA-DBF9825F2003}"/>
              </a:ext>
            </a:extLst>
          </p:cNvPr>
          <p:cNvSpPr txBox="1"/>
          <p:nvPr/>
        </p:nvSpPr>
        <p:spPr>
          <a:xfrm>
            <a:off x="7803" y="5793417"/>
            <a:ext cx="9108504" cy="1019959"/>
          </a:xfrm>
          <a:prstGeom prst="rect">
            <a:avLst/>
          </a:prstGeom>
          <a:noFill/>
        </p:spPr>
        <p:txBody>
          <a:bodyPr wrap="square" rtlCol="0">
            <a:spAutoFit/>
          </a:bodyPr>
          <a:lstStyle/>
          <a:p>
            <a:pPr algn="ctr" fontAlgn="auto">
              <a:lnSpc>
                <a:spcPts val="2400"/>
              </a:lnSpc>
              <a:spcBef>
                <a:spcPts val="0"/>
              </a:spcBef>
              <a:spcAft>
                <a:spcPts val="0"/>
              </a:spcAft>
            </a:pPr>
            <a:r>
              <a:rPr lang="es-ES" sz="2400" u="sng" dirty="0">
                <a:solidFill>
                  <a:srgbClr val="FFFF00"/>
                </a:solidFill>
                <a:latin typeface="Calibri"/>
              </a:rPr>
              <a:t>Y al oír Juan, en la cárcel</a:t>
            </a:r>
            <a:r>
              <a:rPr lang="es-ES" sz="2400" dirty="0">
                <a:solidFill>
                  <a:srgbClr val="FFFF00"/>
                </a:solidFill>
                <a:latin typeface="Calibri"/>
              </a:rPr>
              <a:t>, los hechos de Cristo, </a:t>
            </a:r>
            <a:r>
              <a:rPr lang="es-ES" sz="2400" dirty="0">
                <a:solidFill>
                  <a:srgbClr val="00B0F0"/>
                </a:solidFill>
                <a:latin typeface="Calibri"/>
              </a:rPr>
              <a:t>le envió dos de sus discípulos, para preguntarle: ¿</a:t>
            </a:r>
            <a:r>
              <a:rPr lang="es-ES" sz="2400" u="sng" dirty="0">
                <a:solidFill>
                  <a:srgbClr val="00B0F0"/>
                </a:solidFill>
                <a:latin typeface="Calibri"/>
              </a:rPr>
              <a:t>Eres tú aquel que había de venir, o esperaremos a otro</a:t>
            </a:r>
            <a:r>
              <a:rPr lang="es-ES" sz="2400" dirty="0">
                <a:solidFill>
                  <a:srgbClr val="00B0F0"/>
                </a:solidFill>
                <a:latin typeface="Calibri"/>
              </a:rPr>
              <a:t>?</a:t>
            </a:r>
          </a:p>
        </p:txBody>
      </p:sp>
      <p:sp>
        <p:nvSpPr>
          <p:cNvPr id="5" name="TextBox 4">
            <a:extLst>
              <a:ext uri="{FF2B5EF4-FFF2-40B4-BE49-F238E27FC236}">
                <a16:creationId xmlns:a16="http://schemas.microsoft.com/office/drawing/2014/main" id="{165DF7A9-6D6F-AC25-749A-2A8FEB29BE96}"/>
              </a:ext>
            </a:extLst>
          </p:cNvPr>
          <p:cNvSpPr txBox="1"/>
          <p:nvPr/>
        </p:nvSpPr>
        <p:spPr>
          <a:xfrm>
            <a:off x="4574458" y="2355924"/>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apareció en cumplimiento de la profecía de Isaías</a:t>
            </a:r>
          </a:p>
        </p:txBody>
      </p:sp>
      <p:sp>
        <p:nvSpPr>
          <p:cNvPr id="7" name="TextBox 6">
            <a:extLst>
              <a:ext uri="{FF2B5EF4-FFF2-40B4-BE49-F238E27FC236}">
                <a16:creationId xmlns:a16="http://schemas.microsoft.com/office/drawing/2014/main" id="{23218833-D9DD-A1CF-CD0A-33B3881DA138}"/>
              </a:ext>
            </a:extLst>
          </p:cNvPr>
          <p:cNvSpPr txBox="1"/>
          <p:nvPr/>
        </p:nvSpPr>
        <p:spPr>
          <a:xfrm>
            <a:off x="4564912" y="2931877"/>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17" name="TextBox 16">
            <a:extLst>
              <a:ext uri="{FF2B5EF4-FFF2-40B4-BE49-F238E27FC236}">
                <a16:creationId xmlns:a16="http://schemas.microsoft.com/office/drawing/2014/main" id="{E3238587-C042-3D0C-4320-881AE4EA69F2}"/>
              </a:ext>
            </a:extLst>
          </p:cNvPr>
          <p:cNvSpPr txBox="1"/>
          <p:nvPr/>
        </p:nvSpPr>
        <p:spPr>
          <a:xfrm>
            <a:off x="4562055"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1" name="TextBox 30">
            <a:extLst>
              <a:ext uri="{FF2B5EF4-FFF2-40B4-BE49-F238E27FC236}">
                <a16:creationId xmlns:a16="http://schemas.microsoft.com/office/drawing/2014/main" id="{7A9813A0-2A51-6513-2E78-D351356249C7}"/>
              </a:ext>
            </a:extLst>
          </p:cNvPr>
          <p:cNvSpPr txBox="1"/>
          <p:nvPr/>
        </p:nvSpPr>
        <p:spPr>
          <a:xfrm>
            <a:off x="4546350" y="2947668"/>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7" name="TextBox 36">
            <a:extLst>
              <a:ext uri="{FF2B5EF4-FFF2-40B4-BE49-F238E27FC236}">
                <a16:creationId xmlns:a16="http://schemas.microsoft.com/office/drawing/2014/main" id="{44A2E6DF-C892-D61E-D12D-1027E6B0EA95}"/>
              </a:ext>
            </a:extLst>
          </p:cNvPr>
          <p:cNvSpPr txBox="1"/>
          <p:nvPr/>
        </p:nvSpPr>
        <p:spPr>
          <a:xfrm>
            <a:off x="4552509" y="294781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srgbClr val="C3F4FF"/>
                </a:solidFill>
                <a:latin typeface="Calibri" panose="020F0502020204030204" pitchFamily="34" charset="0"/>
                <a:cs typeface="Calibri" panose="020F0502020204030204" pitchFamily="34" charset="0"/>
              </a:rPr>
              <a:t>→</a:t>
            </a:r>
            <a:r>
              <a:rPr lang="es-ES" sz="1900" b="1" dirty="0">
                <a:solidFill>
                  <a:srgbClr val="C3F4FF"/>
                </a:solidFill>
                <a:latin typeface="Calibri" panose="020F0502020204030204" pitchFamily="34" charset="0"/>
                <a:cs typeface="Calibri" panose="020F0502020204030204" pitchFamily="34" charset="0"/>
              </a:rPr>
              <a:t> llegada del Mesías</a:t>
            </a:r>
          </a:p>
        </p:txBody>
      </p:sp>
      <p:sp>
        <p:nvSpPr>
          <p:cNvPr id="39" name="1 CuadroTexto">
            <a:extLst>
              <a:ext uri="{FF2B5EF4-FFF2-40B4-BE49-F238E27FC236}">
                <a16:creationId xmlns:a16="http://schemas.microsoft.com/office/drawing/2014/main" id="{0A917333-8D5D-C51E-863D-FF055CAD2B24}"/>
              </a:ext>
            </a:extLst>
          </p:cNvPr>
          <p:cNvSpPr txBox="1"/>
          <p:nvPr/>
        </p:nvSpPr>
        <p:spPr>
          <a:xfrm>
            <a:off x="611560" y="3573016"/>
            <a:ext cx="3358726"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Juan 1:29</a:t>
            </a:r>
          </a:p>
        </p:txBody>
      </p:sp>
      <p:sp>
        <p:nvSpPr>
          <p:cNvPr id="41" name="2 CuadroTexto">
            <a:extLst>
              <a:ext uri="{FF2B5EF4-FFF2-40B4-BE49-F238E27FC236}">
                <a16:creationId xmlns:a16="http://schemas.microsoft.com/office/drawing/2014/main" id="{32AF327B-1FF8-F9AD-044C-41B8C7615FB8}"/>
              </a:ext>
            </a:extLst>
          </p:cNvPr>
          <p:cNvSpPr txBox="1"/>
          <p:nvPr/>
        </p:nvSpPr>
        <p:spPr>
          <a:xfrm>
            <a:off x="0" y="4073823"/>
            <a:ext cx="4572000" cy="1327736"/>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El siguiente día vio Juan a Jesús que venía a él, y dijo: </a:t>
            </a:r>
            <a:r>
              <a:rPr lang="es-ES" sz="2400" dirty="0">
                <a:solidFill>
                  <a:srgbClr val="00B0F0"/>
                </a:solidFill>
                <a:latin typeface="Calibri"/>
              </a:rPr>
              <a:t>He aquí el Cordero de Dios, que quita el pecado del mundo. </a:t>
            </a:r>
          </a:p>
        </p:txBody>
      </p:sp>
      <p:sp>
        <p:nvSpPr>
          <p:cNvPr id="8" name="TextBox 7">
            <a:extLst>
              <a:ext uri="{FF2B5EF4-FFF2-40B4-BE49-F238E27FC236}">
                <a16:creationId xmlns:a16="http://schemas.microsoft.com/office/drawing/2014/main" id="{830B8B39-55BA-0A5E-A36A-09BBCC2CE08E}"/>
              </a:ext>
            </a:extLst>
          </p:cNvPr>
          <p:cNvSpPr txBox="1"/>
          <p:nvPr/>
        </p:nvSpPr>
        <p:spPr>
          <a:xfrm>
            <a:off x="4553938" y="2943350"/>
            <a:ext cx="4536504" cy="583108"/>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Predicación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arrepentimiento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confesión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preparación </a:t>
            </a:r>
            <a:r>
              <a:rPr lang="es-ES" sz="1400" b="1" dirty="0">
                <a:solidFill>
                  <a:prstClr val="black"/>
                </a:solidFill>
                <a:latin typeface="Calibri" panose="020F0502020204030204" pitchFamily="34" charset="0"/>
                <a:cs typeface="Calibri" panose="020F0502020204030204" pitchFamily="34" charset="0"/>
              </a:rPr>
              <a:t>→</a:t>
            </a:r>
            <a:r>
              <a:rPr lang="es-ES" sz="1900" b="1" dirty="0">
                <a:solidFill>
                  <a:prstClr val="black"/>
                </a:solidFill>
                <a:latin typeface="Calibri" panose="020F0502020204030204" pitchFamily="34" charset="0"/>
                <a:cs typeface="Calibri" panose="020F0502020204030204" pitchFamily="34" charset="0"/>
              </a:rPr>
              <a:t> llegada del Mesías</a:t>
            </a:r>
          </a:p>
        </p:txBody>
      </p:sp>
      <p:sp>
        <p:nvSpPr>
          <p:cNvPr id="12" name="TextBox 11">
            <a:extLst>
              <a:ext uri="{FF2B5EF4-FFF2-40B4-BE49-F238E27FC236}">
                <a16:creationId xmlns:a16="http://schemas.microsoft.com/office/drawing/2014/main" id="{91851B43-92EC-F33A-5083-75D8552CB337}"/>
              </a:ext>
            </a:extLst>
          </p:cNvPr>
          <p:cNvSpPr txBox="1"/>
          <p:nvPr/>
        </p:nvSpPr>
        <p:spPr>
          <a:xfrm>
            <a:off x="4572000" y="3551035"/>
            <a:ext cx="4536504" cy="339452"/>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predicador puede tener tribulaciones</a:t>
            </a:r>
          </a:p>
        </p:txBody>
      </p:sp>
      <p:sp>
        <p:nvSpPr>
          <p:cNvPr id="13" name="TextBox 12">
            <a:extLst>
              <a:ext uri="{FF2B5EF4-FFF2-40B4-BE49-F238E27FC236}">
                <a16:creationId xmlns:a16="http://schemas.microsoft.com/office/drawing/2014/main" id="{8DFCCDEE-8B9D-8AFF-29E0-7BC70C267ADF}"/>
              </a:ext>
            </a:extLst>
          </p:cNvPr>
          <p:cNvSpPr txBox="1"/>
          <p:nvPr/>
        </p:nvSpPr>
        <p:spPr>
          <a:xfrm>
            <a:off x="4570897" y="3895780"/>
            <a:ext cx="4536504" cy="339452"/>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En las tribulaciones puede surgir dudas</a:t>
            </a:r>
          </a:p>
        </p:txBody>
      </p:sp>
      <p:sp>
        <p:nvSpPr>
          <p:cNvPr id="15" name="TextBox 14">
            <a:extLst>
              <a:ext uri="{FF2B5EF4-FFF2-40B4-BE49-F238E27FC236}">
                <a16:creationId xmlns:a16="http://schemas.microsoft.com/office/drawing/2014/main" id="{6D487740-9277-1D1E-0F25-4C17470F5C63}"/>
              </a:ext>
            </a:extLst>
          </p:cNvPr>
          <p:cNvSpPr txBox="1"/>
          <p:nvPr/>
        </p:nvSpPr>
        <p:spPr>
          <a:xfrm>
            <a:off x="4576896" y="4247043"/>
            <a:ext cx="4536504" cy="583108"/>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predicador puede acudir a Dios con fe y Él confirma su misión con obras poderosas</a:t>
            </a:r>
          </a:p>
        </p:txBody>
      </p:sp>
    </p:spTree>
    <p:extLst>
      <p:ext uri="{BB962C8B-B14F-4D97-AF65-F5344CB8AC3E}">
        <p14:creationId xmlns:p14="http://schemas.microsoft.com/office/powerpoint/2010/main" val="83783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F324D-45F8-A350-A764-75F71C58B14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131B3238-843A-E646-7444-3E317073AA31}"/>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0F99C864-3D1E-4D33-E440-8C93C4441F5C}"/>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059E28EE-D518-4861-B6EB-95388866292C}"/>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DCA928EB-3926-E960-E159-956485E20C54}"/>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49DB0D23-7DBA-25CF-0888-4E2004F6580F}"/>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14" name="TextBox 13">
            <a:extLst>
              <a:ext uri="{FF2B5EF4-FFF2-40B4-BE49-F238E27FC236}">
                <a16:creationId xmlns:a16="http://schemas.microsoft.com/office/drawing/2014/main" id="{99C3325F-D1AC-6C1F-0984-634314C4390F}"/>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16" name="TextBox 15">
            <a:extLst>
              <a:ext uri="{FF2B5EF4-FFF2-40B4-BE49-F238E27FC236}">
                <a16:creationId xmlns:a16="http://schemas.microsoft.com/office/drawing/2014/main" id="{A932B444-3581-6516-7B3F-528020825703}"/>
              </a:ext>
            </a:extLst>
          </p:cNvPr>
          <p:cNvSpPr txBox="1"/>
          <p:nvPr/>
        </p:nvSpPr>
        <p:spPr>
          <a:xfrm>
            <a:off x="4576809" y="23394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Llamados al ministerio profético</a:t>
            </a:r>
          </a:p>
        </p:txBody>
      </p:sp>
      <p:sp>
        <p:nvSpPr>
          <p:cNvPr id="4" name="1 CuadroTexto">
            <a:extLst>
              <a:ext uri="{FF2B5EF4-FFF2-40B4-BE49-F238E27FC236}">
                <a16:creationId xmlns:a16="http://schemas.microsoft.com/office/drawing/2014/main" id="{AAD69CA4-448E-CF3B-A61B-EEE807F6FDF1}"/>
              </a:ext>
            </a:extLst>
          </p:cNvPr>
          <p:cNvSpPr txBox="1"/>
          <p:nvPr/>
        </p:nvSpPr>
        <p:spPr>
          <a:xfrm>
            <a:off x="179512" y="-531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8:20</a:t>
            </a:r>
          </a:p>
        </p:txBody>
      </p:sp>
      <p:sp>
        <p:nvSpPr>
          <p:cNvPr id="7" name="2 CuadroTexto">
            <a:extLst>
              <a:ext uri="{FF2B5EF4-FFF2-40B4-BE49-F238E27FC236}">
                <a16:creationId xmlns:a16="http://schemas.microsoft.com/office/drawing/2014/main" id="{BCBF9BDB-D692-9622-C5B4-B68CE8C16E1B}"/>
              </a:ext>
            </a:extLst>
          </p:cNvPr>
          <p:cNvSpPr txBox="1"/>
          <p:nvPr/>
        </p:nvSpPr>
        <p:spPr>
          <a:xfrm>
            <a:off x="35496" y="536833"/>
            <a:ext cx="4510854"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latin typeface="Calibri"/>
              </a:rPr>
              <a:t>¡A la ley y al testimonio! Si no dijeren conforme a esto, es porque no les ha amanecido.</a:t>
            </a:r>
          </a:p>
        </p:txBody>
      </p:sp>
    </p:spTree>
    <p:extLst>
      <p:ext uri="{BB962C8B-B14F-4D97-AF65-F5344CB8AC3E}">
        <p14:creationId xmlns:p14="http://schemas.microsoft.com/office/powerpoint/2010/main" val="393559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p:bldP spid="7"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A7772-E118-7503-595E-343F76DCA02F}"/>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03C67CFD-EC22-6902-7745-05F81761EE94}"/>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8E729D7E-EA4E-B6B6-4B74-BBF872A44FF2}"/>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BFB3920E-D71A-F351-45B3-34B8B884967A}"/>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6095B56A-AC68-6624-0CDA-6F85A2D2B6B0}"/>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C357F24C-8D39-954A-7B92-B913F23C312F}"/>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4" name="1 CuadroTexto">
            <a:extLst>
              <a:ext uri="{FF2B5EF4-FFF2-40B4-BE49-F238E27FC236}">
                <a16:creationId xmlns:a16="http://schemas.microsoft.com/office/drawing/2014/main" id="{C84B82BE-89ED-6D0E-44D9-0609C3278043}"/>
              </a:ext>
            </a:extLst>
          </p:cNvPr>
          <p:cNvSpPr txBox="1"/>
          <p:nvPr/>
        </p:nvSpPr>
        <p:spPr>
          <a:xfrm>
            <a:off x="179512" y="-531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8:20</a:t>
            </a:r>
          </a:p>
        </p:txBody>
      </p:sp>
      <p:sp>
        <p:nvSpPr>
          <p:cNvPr id="7" name="2 CuadroTexto">
            <a:extLst>
              <a:ext uri="{FF2B5EF4-FFF2-40B4-BE49-F238E27FC236}">
                <a16:creationId xmlns:a16="http://schemas.microsoft.com/office/drawing/2014/main" id="{B05E6346-6CE2-86C4-09E7-30E07FEB6277}"/>
              </a:ext>
            </a:extLst>
          </p:cNvPr>
          <p:cNvSpPr txBox="1"/>
          <p:nvPr/>
        </p:nvSpPr>
        <p:spPr>
          <a:xfrm>
            <a:off x="35496" y="536833"/>
            <a:ext cx="4510854"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¡A la ley y al testimonio! </a:t>
            </a:r>
            <a:r>
              <a:rPr lang="es-ES" sz="2400" dirty="0">
                <a:latin typeface="Calibri"/>
              </a:rPr>
              <a:t>Si no dijeren conforme a esto, es porque no les ha amanecido.</a:t>
            </a:r>
          </a:p>
        </p:txBody>
      </p:sp>
      <p:sp>
        <p:nvSpPr>
          <p:cNvPr id="2" name="TextBox 1">
            <a:extLst>
              <a:ext uri="{FF2B5EF4-FFF2-40B4-BE49-F238E27FC236}">
                <a16:creationId xmlns:a16="http://schemas.microsoft.com/office/drawing/2014/main" id="{D139CC89-8CFD-F314-2CD2-CD2D4E178AF2}"/>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6" name="TextBox 5">
            <a:extLst>
              <a:ext uri="{FF2B5EF4-FFF2-40B4-BE49-F238E27FC236}">
                <a16:creationId xmlns:a16="http://schemas.microsoft.com/office/drawing/2014/main" id="{C2E083BE-5DF0-DDFA-6301-A22F0B301D67}"/>
              </a:ext>
            </a:extLst>
          </p:cNvPr>
          <p:cNvSpPr txBox="1"/>
          <p:nvPr/>
        </p:nvSpPr>
        <p:spPr>
          <a:xfrm>
            <a:off x="4576809" y="23394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Llamados al ministerio profético</a:t>
            </a:r>
          </a:p>
        </p:txBody>
      </p:sp>
    </p:spTree>
    <p:extLst>
      <p:ext uri="{BB962C8B-B14F-4D97-AF65-F5344CB8AC3E}">
        <p14:creationId xmlns:p14="http://schemas.microsoft.com/office/powerpoint/2010/main" val="10505533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9D59B-C46E-D337-88DC-5459E26E997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2727694-367C-1A8F-E106-B255108433EE}"/>
              </a:ext>
            </a:extLst>
          </p:cNvPr>
          <p:cNvSpPr txBox="1"/>
          <p:nvPr/>
        </p:nvSpPr>
        <p:spPr>
          <a:xfrm>
            <a:off x="4607496" y="44624"/>
            <a:ext cx="4536504" cy="339452"/>
          </a:xfrm>
          <a:prstGeom prst="rect">
            <a:avLst/>
          </a:prstGeom>
          <a:solidFill>
            <a:srgbClr val="FFFF0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llamado de un profeta</a:t>
            </a:r>
          </a:p>
        </p:txBody>
      </p:sp>
      <p:sp>
        <p:nvSpPr>
          <p:cNvPr id="3" name="TextBox 2">
            <a:extLst>
              <a:ext uri="{FF2B5EF4-FFF2-40B4-BE49-F238E27FC236}">
                <a16:creationId xmlns:a16="http://schemas.microsoft.com/office/drawing/2014/main" id="{7EF2560F-B25F-7D27-4088-4C8C73232FE4}"/>
              </a:ext>
            </a:extLst>
          </p:cNvPr>
          <p:cNvSpPr txBox="1"/>
          <p:nvPr/>
        </p:nvSpPr>
        <p:spPr>
          <a:xfrm>
            <a:off x="4607496" y="38407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Abraham, el defensor del pacto</a:t>
            </a:r>
          </a:p>
        </p:txBody>
      </p:sp>
      <p:sp>
        <p:nvSpPr>
          <p:cNvPr id="9" name="TextBox 8">
            <a:extLst>
              <a:ext uri="{FF2B5EF4-FFF2-40B4-BE49-F238E27FC236}">
                <a16:creationId xmlns:a16="http://schemas.microsoft.com/office/drawing/2014/main" id="{63DF7369-8660-7AEF-A9D0-AD037B61A14F}"/>
              </a:ext>
            </a:extLst>
          </p:cNvPr>
          <p:cNvSpPr txBox="1"/>
          <p:nvPr/>
        </p:nvSpPr>
        <p:spPr>
          <a:xfrm>
            <a:off x="4591305" y="725131"/>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El mensaje de Elías</a:t>
            </a:r>
          </a:p>
        </p:txBody>
      </p:sp>
      <p:sp>
        <p:nvSpPr>
          <p:cNvPr id="20" name="TextBox 19">
            <a:extLst>
              <a:ext uri="{FF2B5EF4-FFF2-40B4-BE49-F238E27FC236}">
                <a16:creationId xmlns:a16="http://schemas.microsoft.com/office/drawing/2014/main" id="{D61A0A68-34D8-FED6-74B7-3C7420A9305B}"/>
              </a:ext>
            </a:extLst>
          </p:cNvPr>
          <p:cNvSpPr txBox="1"/>
          <p:nvPr/>
        </p:nvSpPr>
        <p:spPr>
          <a:xfrm>
            <a:off x="4583911" y="1052736"/>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Isaías, el profeta precursor del evangelio</a:t>
            </a:r>
          </a:p>
        </p:txBody>
      </p:sp>
      <p:sp>
        <p:nvSpPr>
          <p:cNvPr id="22" name="TextBox 21">
            <a:extLst>
              <a:ext uri="{FF2B5EF4-FFF2-40B4-BE49-F238E27FC236}">
                <a16:creationId xmlns:a16="http://schemas.microsoft.com/office/drawing/2014/main" id="{EFF967AB-AE19-1310-BD0C-87C09F418117}"/>
              </a:ext>
            </a:extLst>
          </p:cNvPr>
          <p:cNvSpPr txBox="1"/>
          <p:nvPr/>
        </p:nvSpPr>
        <p:spPr>
          <a:xfrm>
            <a:off x="4598892" y="1412173"/>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Daniel, el profeta fiel</a:t>
            </a:r>
          </a:p>
        </p:txBody>
      </p:sp>
      <p:sp>
        <p:nvSpPr>
          <p:cNvPr id="23" name="TextBox 22">
            <a:extLst>
              <a:ext uri="{FF2B5EF4-FFF2-40B4-BE49-F238E27FC236}">
                <a16:creationId xmlns:a16="http://schemas.microsoft.com/office/drawing/2014/main" id="{E084DA47-F7DD-466C-C2E5-49C63A63DDBE}"/>
              </a:ext>
            </a:extLst>
          </p:cNvPr>
          <p:cNvSpPr txBox="1"/>
          <p:nvPr/>
        </p:nvSpPr>
        <p:spPr>
          <a:xfrm>
            <a:off x="4583911" y="2708920"/>
            <a:ext cx="4536504" cy="826765"/>
          </a:xfrm>
          <a:prstGeom prst="rect">
            <a:avLst/>
          </a:prstGeom>
          <a:solidFill>
            <a:srgbClr val="C3F4FF"/>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La hermana White recibió su primera visión con un mensaje de ánimo, esperanza, dirección y confianza en Dios</a:t>
            </a:r>
          </a:p>
        </p:txBody>
      </p:sp>
      <p:sp>
        <p:nvSpPr>
          <p:cNvPr id="24" name="TextBox 23">
            <a:extLst>
              <a:ext uri="{FF2B5EF4-FFF2-40B4-BE49-F238E27FC236}">
                <a16:creationId xmlns:a16="http://schemas.microsoft.com/office/drawing/2014/main" id="{6AD36BF3-8D5E-9DEE-FE52-439B4BF9EB13}"/>
              </a:ext>
            </a:extLst>
          </p:cNvPr>
          <p:cNvSpPr txBox="1"/>
          <p:nvPr/>
        </p:nvSpPr>
        <p:spPr>
          <a:xfrm>
            <a:off x="4598892" y="3535685"/>
            <a:ext cx="4536504" cy="826765"/>
          </a:xfrm>
          <a:prstGeom prst="rect">
            <a:avLst/>
          </a:prstGeom>
          <a:solidFill>
            <a:schemeClr val="tx2">
              <a:lumMod val="90000"/>
            </a:schemeClr>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Su mensaje se resume en no aparten los ojos de Cristo, permanecer seguros en el camino </a:t>
            </a:r>
          </a:p>
        </p:txBody>
      </p:sp>
      <p:sp>
        <p:nvSpPr>
          <p:cNvPr id="4" name="1 CuadroTexto">
            <a:extLst>
              <a:ext uri="{FF2B5EF4-FFF2-40B4-BE49-F238E27FC236}">
                <a16:creationId xmlns:a16="http://schemas.microsoft.com/office/drawing/2014/main" id="{F0E3508D-8BC3-9C67-DA18-BC58D9122D3E}"/>
              </a:ext>
            </a:extLst>
          </p:cNvPr>
          <p:cNvSpPr txBox="1"/>
          <p:nvPr/>
        </p:nvSpPr>
        <p:spPr>
          <a:xfrm>
            <a:off x="179512" y="-5318"/>
            <a:ext cx="4248472" cy="553998"/>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pPr>
            <a:r>
              <a:rPr lang="es-ES" sz="3000" b="1" dirty="0">
                <a:ln w="11430"/>
                <a:effectLst>
                  <a:outerShdw blurRad="80000" dist="40000" dir="5040000" algn="tl">
                    <a:srgbClr val="000000">
                      <a:alpha val="30000"/>
                    </a:srgbClr>
                  </a:outerShdw>
                </a:effectLst>
                <a:latin typeface="Arial Rounded MT Bold" pitchFamily="34" charset="0"/>
              </a:rPr>
              <a:t> Isaías 8:20</a:t>
            </a:r>
          </a:p>
        </p:txBody>
      </p:sp>
      <p:sp>
        <p:nvSpPr>
          <p:cNvPr id="7" name="2 CuadroTexto">
            <a:extLst>
              <a:ext uri="{FF2B5EF4-FFF2-40B4-BE49-F238E27FC236}">
                <a16:creationId xmlns:a16="http://schemas.microsoft.com/office/drawing/2014/main" id="{9278D4A1-5F50-B1A7-61B6-B9B9BBB03FBB}"/>
              </a:ext>
            </a:extLst>
          </p:cNvPr>
          <p:cNvSpPr txBox="1"/>
          <p:nvPr/>
        </p:nvSpPr>
        <p:spPr>
          <a:xfrm>
            <a:off x="35496" y="536833"/>
            <a:ext cx="4510854" cy="1019959"/>
          </a:xfrm>
          <a:prstGeom prst="rect">
            <a:avLst/>
          </a:prstGeom>
          <a:noFill/>
        </p:spPr>
        <p:txBody>
          <a:bodyPr wrap="square" rtlCol="0">
            <a:spAutoFit/>
          </a:bodyPr>
          <a:lstStyle/>
          <a:p>
            <a:pPr algn="ctr" fontAlgn="auto">
              <a:lnSpc>
                <a:spcPts val="2400"/>
              </a:lnSpc>
              <a:spcBef>
                <a:spcPts val="0"/>
              </a:spcBef>
              <a:spcAft>
                <a:spcPts val="0"/>
              </a:spcAft>
            </a:pPr>
            <a:r>
              <a:rPr lang="es-ES" sz="2400" dirty="0">
                <a:solidFill>
                  <a:srgbClr val="FFFF00"/>
                </a:solidFill>
                <a:latin typeface="Calibri"/>
              </a:rPr>
              <a:t>¡A la ley y al testimonio! </a:t>
            </a:r>
            <a:r>
              <a:rPr lang="es-ES" sz="2400" dirty="0">
                <a:solidFill>
                  <a:srgbClr val="00B0F0"/>
                </a:solidFill>
                <a:latin typeface="Calibri"/>
              </a:rPr>
              <a:t>Si no dijeren conforme a esto, es porque no les ha amanecido.</a:t>
            </a:r>
          </a:p>
        </p:txBody>
      </p:sp>
      <p:sp>
        <p:nvSpPr>
          <p:cNvPr id="2" name="TextBox 1">
            <a:extLst>
              <a:ext uri="{FF2B5EF4-FFF2-40B4-BE49-F238E27FC236}">
                <a16:creationId xmlns:a16="http://schemas.microsoft.com/office/drawing/2014/main" id="{24352B05-C529-BC91-A20F-D55470C13959}"/>
              </a:ext>
            </a:extLst>
          </p:cNvPr>
          <p:cNvSpPr txBox="1"/>
          <p:nvPr/>
        </p:nvSpPr>
        <p:spPr>
          <a:xfrm>
            <a:off x="4572000" y="1772816"/>
            <a:ext cx="4536504" cy="583108"/>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Juan el bautista y la preparación de un pueblo</a:t>
            </a:r>
          </a:p>
        </p:txBody>
      </p:sp>
      <p:sp>
        <p:nvSpPr>
          <p:cNvPr id="6" name="TextBox 5">
            <a:extLst>
              <a:ext uri="{FF2B5EF4-FFF2-40B4-BE49-F238E27FC236}">
                <a16:creationId xmlns:a16="http://schemas.microsoft.com/office/drawing/2014/main" id="{14E8B635-4D14-1C3B-B0E3-9BD47BADE838}"/>
              </a:ext>
            </a:extLst>
          </p:cNvPr>
          <p:cNvSpPr txBox="1"/>
          <p:nvPr/>
        </p:nvSpPr>
        <p:spPr>
          <a:xfrm>
            <a:off x="4576809" y="2339415"/>
            <a:ext cx="4536504" cy="339452"/>
          </a:xfrm>
          <a:prstGeom prst="rect">
            <a:avLst/>
          </a:prstGeom>
          <a:solidFill>
            <a:srgbClr val="00B0F0"/>
          </a:solidFill>
          <a:scene3d>
            <a:camera prst="orthographicFront"/>
            <a:lightRig rig="threePt" dir="t"/>
          </a:scene3d>
          <a:sp3d>
            <a:bevelT w="165100" prst="coolSlant"/>
          </a:sp3d>
        </p:spPr>
        <p:txBody>
          <a:bodyPr wrap="square">
            <a:spAutoFit/>
          </a:bodyPr>
          <a:lstStyle/>
          <a:p>
            <a:pPr algn="ctr" fontAlgn="auto">
              <a:lnSpc>
                <a:spcPts val="1900"/>
              </a:lnSpc>
              <a:spcBef>
                <a:spcPts val="0"/>
              </a:spcBef>
              <a:spcAft>
                <a:spcPts val="0"/>
              </a:spcAft>
              <a:defRPr/>
            </a:pPr>
            <a:r>
              <a:rPr lang="es-ES" sz="1900" b="1" dirty="0">
                <a:solidFill>
                  <a:prstClr val="black"/>
                </a:solidFill>
                <a:latin typeface="Calibri" panose="020F0502020204030204" pitchFamily="34" charset="0"/>
                <a:cs typeface="Calibri" panose="020F0502020204030204" pitchFamily="34" charset="0"/>
              </a:rPr>
              <a:t>Llamados al ministerio profético</a:t>
            </a:r>
          </a:p>
        </p:txBody>
      </p:sp>
    </p:spTree>
    <p:extLst>
      <p:ext uri="{BB962C8B-B14F-4D97-AF65-F5344CB8AC3E}">
        <p14:creationId xmlns:p14="http://schemas.microsoft.com/office/powerpoint/2010/main" val="324411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theme/theme1.xml><?xml version="1.0" encoding="utf-8"?>
<a:theme xmlns:a="http://schemas.openxmlformats.org/drawingml/2006/main" name="Corte">
  <a:themeElements>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Cor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t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rt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rt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rt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rt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rt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rt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rt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rt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592983</TotalTime>
  <Words>17255</Words>
  <Application>Microsoft Office PowerPoint</Application>
  <PresentationFormat>Apresentação na tela (4:3)</PresentationFormat>
  <Paragraphs>1392</Paragraphs>
  <Slides>98</Slides>
  <Notes>96</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98</vt:i4>
      </vt:variant>
    </vt:vector>
  </HeadingPairs>
  <TitlesOfParts>
    <vt:vector size="105" baseType="lpstr">
      <vt:lpstr>Arial</vt:lpstr>
      <vt:lpstr>Arial Black</vt:lpstr>
      <vt:lpstr>Arial Rounded MT Bold</vt:lpstr>
      <vt:lpstr>Calibri</vt:lpstr>
      <vt:lpstr>Tahoma</vt:lpstr>
      <vt:lpstr>Wingdings</vt:lpstr>
      <vt:lpstr>Corte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 Urrutia</dc:title>
  <dc:creator>Héctor</dc:creator>
  <cp:lastModifiedBy>jose ferreira Neto</cp:lastModifiedBy>
  <cp:revision>3605</cp:revision>
  <dcterms:created xsi:type="dcterms:W3CDTF">2006-07-04T03:12:34Z</dcterms:created>
  <dcterms:modified xsi:type="dcterms:W3CDTF">2026-10-09T22:03:44Z</dcterms:modified>
</cp:coreProperties>
</file>