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E2C5A-C0C1-45FF-B829-3E65CA1AA73B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16DFA-14EE-488F-A40E-A09D1A2D0E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637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16DFA-14EE-488F-A40E-A09D1A2D0EC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75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C8AE27-8FBC-723A-A16E-5F8B65CC1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72ECEB-AE43-9991-504A-F9282F780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3A749F-C392-38A7-9849-B23972AC2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D577BA-AE6A-946D-0A69-81BF2DD30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98CFF2-4FD0-BB74-F7EF-B58E178E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19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0CC41-57E6-E381-8597-4802FCFC9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4F0566-D53C-942A-6F6F-DE95872C4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0D1D68-A7C0-12E7-6F83-1D06BB7F9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EB6CB2-8A77-8803-9A92-50299BE0A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E96C80-F918-9B0B-44B8-F4BE504A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830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89D014-E659-1F42-C7EC-8C82FFD0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EAF215-9659-FC63-2A60-BA1EC2BBE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B67CF3-450E-12C7-2DF9-EECB79A67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63878F-01E6-9DDA-1B5C-2CAB47161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C08F4C-C29D-CC4E-7AB7-BABBD3533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054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C0703A-308F-4958-DCBB-76D9191E9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4696F5-A0AC-0314-594E-E42E16FB1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AA7CCC-0BCE-3806-CE87-8F742D935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2B131D-5A71-0882-6BF0-50A71908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D1C120-E1D4-8E76-E0C6-7EB61C9BB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ACD4A5-0E75-9540-888F-E2C0306C3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3220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542D0-1665-D7E7-3D55-753E3DBCE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80C47D-DBB4-0E56-1427-DBF501E7D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BECF42-1535-47B3-F60E-5586FE4BD1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9BDDB-1A80-7F62-CE74-CD35B177F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50F132-3BC4-1B8D-748D-F7D19196D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A3EC410-DCB6-30EA-498F-1B1489497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F2594AC-E6C3-796F-0BA3-CCC06E130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D42E8C8-5064-E614-B67B-9FB4B800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6502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F23EB-FFC8-9E09-99FC-406FCA4E1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5CC7A8-5638-B060-0F39-55A68E839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1845602-C7EE-D8EB-0FDC-3D4B8C4D1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BE61CF9-3B05-B735-AEF6-AD1964A7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56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19077DB-BBB6-C137-928F-4E7E00E2A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DA77EAE-3633-2C41-F31D-CD289213F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BCB858-E554-1587-3F16-49FF6FAE5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29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78A6F-7D1C-6D89-1E56-93029ACCD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BC94B0-57FC-3196-D668-ACEE9E0FA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3298CB3-F97B-F695-C9E2-D1C2C19B0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EC3064-42AE-2053-D181-8ABFAE059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E96B3A3-0F35-2497-DA06-84FC1AAF9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BDF170-3E6C-69A7-2564-D5A73008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3705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97587E-E545-F0BE-A642-E33E7E47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C53E193-ECD4-AFC9-8609-E485C01C61F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C30A4E4-820D-78D6-0193-4703AE9E5D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0A5FFE1-0BC9-4A9F-E434-6A8518E34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E329B93-7D83-D669-CD88-E74CBD02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496CBA-AD1D-9588-CDEE-D86C819B7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696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EBA2BF-E5B7-BB4B-7616-D6A19783D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89DC53-220E-BEBB-83B5-898E6AF5B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C748E6-4D07-1D3B-6EA9-522DB88A6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DD1579-3912-AEFB-F2D3-266EB52C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5C3CF3-FED3-30AF-329E-84D8F8FD3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811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6D716F-43F3-7284-EE41-2D97D942D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0C33659-E591-F339-EFF0-F2AB101CA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6E2124-73DA-C86F-921C-42B571BD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D6F58D-4CEE-8A97-3729-4467122E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7C1B2C-FF65-69C3-9378-3EDCFAC5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33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DB51229-285F-013C-A21F-D92BE2E89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9FFB84-6D72-2B76-0AD7-172299F65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6D2FFA-49D4-DBCA-2F6C-3BBAFADBEE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D83F3-6585-48DA-B07D-F40942850C0D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816246-477C-A96A-8A81-B3E1E1FBC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714E53-1E93-70D9-C86F-F31116DC6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0060-55B7-438C-AE49-17C4E09DCD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42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44FFD-0B7A-30DD-113B-A6CB8A36A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13D90DD-5988-5FF6-ADF9-9E6250B97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93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EE7E-5803-BA14-78F4-E610C6627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A927D02-A386-A489-644A-4DADA4BB1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55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BE039-7863-AFEB-2FFD-E17BBD38E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A64635-FAEB-935C-0C1E-7354BF658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72A4-C8AD-847F-A3B1-EC9226F2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2840716-03E9-EA20-17C8-1558E108F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328C2-6BC6-BDB6-C9B5-DE8E23CB9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E12374D-AA07-8F7B-DCBE-08211FD1F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04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A1EED-09EF-855D-8C4E-BB197C264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D8C261-8D06-3350-9D72-7E4971099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57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15EE9-DD35-9315-9B68-621CD30EB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0718AB-9CF8-F4A9-F166-1471D8C00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94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E0424-84BB-D65B-40D3-263CB67EE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8889B2-5302-6BF0-AB0B-D57D321FF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49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0390F-9800-A3C7-9AEF-521DD6E5C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16373F-38E3-E6B8-3CF2-E1583CE53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504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2026-10-09T21:53:08Z</dcterms:created>
  <dcterms:modified xsi:type="dcterms:W3CDTF">2026-10-09T21:56:16Z</dcterms:modified>
</cp:coreProperties>
</file>