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16F4E-ECAE-6A71-5EFC-AF24A1FA9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DA632E-99E7-B924-E7DD-EBB5E4077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52D93D-32BD-3517-8D89-F42D0D72E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A1B128-D316-88C4-82DA-5E3AD381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02D11-3534-416F-F6D5-9D8EF288F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878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E2740-8D47-B775-E22C-0A998893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CC3C00-3B0D-90F8-33E9-5AC9F6443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793E4C-748A-F4B5-48D1-B786B580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1002E8-B634-890A-6919-7006B0422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54DDEF-1A20-6C8A-E646-1C9E3BB0D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017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B6ABE-5F19-1F0B-96B2-919C2E81C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BC5B74-B270-3197-46B5-3EFC333F8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987453-3106-F4D9-83FD-4C10A8948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7C5837-14F9-0324-EE71-969B24171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BE4C37-FA3C-3312-159C-F234A43F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05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100B8-E2EC-1DCC-4C19-BCB4C55B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089A47-8D69-C34C-8DB0-B99C5F199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C286591-ABE4-3141-093C-925344AB7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9EAAF5-4CA6-1B1D-00C5-D0684279E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91E16B-8DE2-BD27-FD49-A1C2FFAF6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0C9DE3-2034-F1CD-0AA8-0835D1F7F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684D57-6F3A-E857-263A-92B49211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5AA9A9-FF79-A791-6E7F-983D941AD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A86E4C-B368-5506-C971-516E7A08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73258F-CB77-D43B-82E6-5D9B7DE4D0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5FF10CE-05D0-F0DE-884C-63464B91B9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302E1B3-8DFB-68C0-BC81-FC9A5E9F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2E6238A-2A68-F196-AB12-AF33D503B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375CB1C-B795-97BF-A106-FF9F6290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161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565D1-3FA8-44F9-BAA5-D3198D0A9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2901818-1AC0-6CA6-CA6E-242A7589E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F367455-6872-4203-FC98-18A854E2F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C249538-F0C3-196A-1B8F-5D06FCE5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03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A6056A-D171-1615-AE95-3FC666439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E16DB3E-BB35-9B90-B894-E8582238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C66978-4571-CAF3-578F-DE21EB4FE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68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072F1-86D1-1CDD-6168-353607429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BF133C-E51B-503A-C36B-2A280FEE8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7D89EF-294F-43FE-BBA4-C98A0509B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B66C8B-F3BB-4E93-AEA2-9F2D5EE8E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44A0D0-747B-0A7F-6414-E91A0CDA3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FF590B-B869-7D4E-2FAF-0475E5D7B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12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A2DEF4-4F68-D7D7-19D3-200ECB435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317BFB4-DF6A-05AC-E0EA-E0126311A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79D6A6-87C4-A3CF-DA98-2BCB8F673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D3F592-0023-5F40-2F8E-C0EDA8ACC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C5C105-F2FB-B4F9-849B-0D0959E7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5DDA98-62FB-13FD-0AFB-D8454CF4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29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1B634B-699D-AB4B-99DB-70443D9AC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C22E2F2-1290-5E2D-49D5-FC03F1B3D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64AFDC-305D-36C0-7F34-131194A3B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DD8D8B-976B-8BFD-9C45-419F77007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8DD235-29D2-266C-6707-9E1E6030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1044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AA7EE9-C180-4F5C-94B4-A0BDA0C5D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5DD0ED-F432-E4ED-44A9-4E1BFCAA5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E53646-26A9-178F-3779-5347E76FC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BB5497-A79B-FC56-D541-44700FB22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26FDC9-308A-FB1E-AE32-1346C9934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27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8BB30C-31E4-7ADD-84D0-899D3D979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43E6909-0DF5-1A15-3F86-D859607C8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453533-953F-86AE-8D32-470B788C0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1A4B51-B643-4C7D-93DF-7AB2AC7D4222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50EDBC-5A84-1750-A421-F632702CE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C9419E-506C-9803-8DD4-334D02F97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308A6C-857D-4082-87B2-7E53E0979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0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E28D49B-65D4-61E1-C244-E4CFD1D9C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40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AEFBFE0-A2AC-0D6E-C625-1F8A29899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39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01DB5-37FE-41ED-439C-EFB33CD7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3BC9BB5-6213-5869-5F4F-A0D2D4050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52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38A37-83E3-904C-5407-DED16F9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FD3ECF-3986-D090-D458-570EFE794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62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91AD4-D48B-4EE1-532F-5ACDB68D3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41BFE53-1134-E9D0-FE88-361CF5FB0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4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5C014-C8E8-9628-C02B-F46D59C92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A671CB1-35ED-CB19-C13A-22ABA2158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74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DE477-7694-C64A-1E72-1081BE19D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5F27361-F1F9-2224-9E86-A77BFDF88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09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4</cp:revision>
  <dcterms:created xsi:type="dcterms:W3CDTF">2026-10-03T18:37:38Z</dcterms:created>
  <dcterms:modified xsi:type="dcterms:W3CDTF">2026-10-03T18:53:57Z</dcterms:modified>
</cp:coreProperties>
</file>