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4" r:id="rId2"/>
    <p:sldId id="285" r:id="rId3"/>
    <p:sldId id="257" r:id="rId4"/>
    <p:sldId id="258" r:id="rId5"/>
    <p:sldId id="292" r:id="rId6"/>
    <p:sldId id="259" r:id="rId7"/>
    <p:sldId id="260" r:id="rId8"/>
    <p:sldId id="293" r:id="rId9"/>
    <p:sldId id="261" r:id="rId10"/>
    <p:sldId id="262" r:id="rId11"/>
    <p:sldId id="289" r:id="rId12"/>
    <p:sldId id="264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Naquele exato momento, Deus fez uma aliança com Abrão, passando pelo meio dos sacrifícios (Gn. 15:7-21)</a:t>
          </a:r>
          <a:endParaRPr lang="pt-BR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Deus mudou os nomes dele e de Sara, e garantiu que seu descendente seria filho de Sara (Gn. 17:1-8, 15-16)</a:t>
          </a:r>
          <a:endParaRPr lang="pt-BR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Fisicamente, Deus apareceu a Abraão, junto com dois anjos, e anunciou o nascimento de Isaque (Gn. 18:1-2, 10)</a:t>
          </a:r>
          <a:endParaRPr lang="pt-BR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/>
      <dgm:spPr>
        <a:solidFill>
          <a:srgbClr val="98465F"/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Deus pediu a Abraão que sacrificasse seu filho Isaque. Ao fornecer um sacrifício substitutivo, ele foi mostrado o grande plano de redenção (Gn. 22:1-3, 9-13)</a:t>
          </a:r>
          <a:endParaRPr lang="pt-BR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/>
      <dgm:spPr>
        <a:solidFill>
          <a:srgbClr val="9F7919"/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Siquem</a:t>
          </a:r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prometeu que seus descendentes herdariam a terra de Canaã (Gn. 12:6-7)</a:t>
          </a:r>
          <a:endParaRPr lang="pt-BR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Beth-el</a:t>
          </a:r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Deus renovou sua aliança dizendo-lhe que sua semente seria "como o pó da terra."</a:t>
          </a:r>
          <a:b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(Gn. 13:14-18)</a:t>
          </a:r>
          <a:endParaRPr lang="pt-BR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pt-BR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ele foi assegurado de que seus descendentes seriam como as estrelas. "E ele creu no Senhor, e foi-lhe considerado justiça." (Gn. 15:1-6)</a:t>
          </a:r>
          <a:endParaRPr lang="pt-BR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Sua atração não era física, mas espiritual (v. 2)</a:t>
          </a:r>
          <a:endParaRPr lang="pt-BR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Foi menosprezado, quebrado e rejeitado (v. 3)</a:t>
          </a:r>
          <a:endParaRPr lang="pt-BR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Embora tenha curado multidões, elas não o aceitaram (v. 4)</a:t>
          </a:r>
          <a:endParaRPr lang="pt-BR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Pela morte na cruz, Ele nos concede a salvação (v. 5)</a:t>
          </a:r>
          <a:endParaRPr lang="pt-BR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Deus colocou todos os nossos pecados sobre ele (v. 6)</a:t>
          </a:r>
          <a:endParaRPr lang="pt-BR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pt-BR" sz="1800" b="1" noProof="0" dirty="0"/>
            <a:t>Ele não se defendeu diante de seus acusadores (v. 7)</a:t>
          </a:r>
          <a:endParaRPr lang="pt-BR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pt-BR" sz="1800" b="1" noProof="0" dirty="0"/>
            <a:t>Ele foi julgado e condenado à morte (v. 8)</a:t>
          </a:r>
          <a:endParaRPr lang="pt-BR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pt-BR" sz="1800" b="1" noProof="0" dirty="0"/>
            <a:t>Foi enterrado junto com os ricos (v. 9a)</a:t>
          </a:r>
          <a:endParaRPr lang="pt-BR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pt-BR" sz="1800" b="1" noProof="0" dirty="0"/>
            <a:t>Ele nunca pecou (v. 9b)</a:t>
          </a:r>
          <a:endParaRPr lang="pt-BR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pt-BR" sz="1800" b="1" noProof="0" dirty="0"/>
            <a:t>Ressuscitou após sua morte expiatória</a:t>
          </a:r>
          <a:br>
            <a:rPr lang="pt-BR" sz="1800" b="1" noProof="0" dirty="0"/>
          </a:br>
          <a:r>
            <a:rPr lang="pt-BR" sz="1800" b="1" noProof="0" dirty="0"/>
            <a:t>(v. 10)</a:t>
          </a:r>
          <a:endParaRPr lang="pt-BR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pt-BR" sz="1800" b="1" noProof="0" dirty="0"/>
            <a:t>Um dia ele viverá com aqueles que redimiu (v. 11)</a:t>
          </a:r>
          <a:endParaRPr lang="pt-BR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pt-BR" sz="1800" b="1" noProof="0" dirty="0"/>
            <a:t>Enquanto isso, interceda por nós (v. 12)</a:t>
          </a:r>
          <a:endParaRPr lang="pt-BR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Naquele exato momento, Deus fez uma aliança com Abrão, passando pelo meio dos sacrifícios (Gn. 15:7-21)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Deus mudou os nomes dele e de Sara, e garantiu que seu descendente seria filho de Sara (Gn. 17:1-8, 15-16)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Fisicamente, Deus apareceu a Abraão, junto com dois anjos, e anunciou o nascimento de Isaque (Gn. 18:1-2, 10)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Deus pediu a Abraão que sacrificasse seu filho Isaque. Ao fornecer um sacrifício substitutivo, ele foi mostrado o grande plano de redenção (Gn. 22:1-3, 9-13)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sz="19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Siquem</a:t>
          </a: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prometeu que seus descendentes herdariam a terra de Canaã (Gn. 12:6-7)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sz="19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Beth-el</a:t>
          </a: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Deus renovou sua aliança dizendo-lhe que sua semente seria "como o pó da terra."</a:t>
          </a:r>
          <a:b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(Gn. 13:14-18)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Em </a:t>
          </a:r>
          <a:r>
            <a:rPr lang="pt-BR" sz="19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pt-BR" sz="19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ele foi assegurado de que seus descendentes seriam como as estrelas. "E ele creu no Senhor, e foi-lhe considerado justiça." (Gn. 15:1-6)</a:t>
          </a:r>
          <a:endParaRPr lang="pt-BR" sz="19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Sua atração não era física, mas espiritual (v. 2)</a:t>
          </a:r>
          <a:endParaRPr lang="pt-BR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Foi menosprezado, quebrado e rejeitado (v. 3)</a:t>
          </a:r>
          <a:endParaRPr lang="pt-BR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Embora tenha curado multidões, elas não o aceitaram (v. 4)</a:t>
          </a:r>
          <a:endParaRPr lang="pt-BR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Pela morte na cruz, Ele nos concede a salvação (v. 5)</a:t>
          </a:r>
          <a:endParaRPr lang="pt-BR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Deus colocou todos os nossos pecados sobre ele (v. 6)</a:t>
          </a:r>
          <a:endParaRPr lang="pt-BR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não se defendeu diante de seus acusadores (v. 7)</a:t>
          </a:r>
          <a:endParaRPr lang="pt-BR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foi julgado e condenado à morte (v. 8)</a:t>
          </a:r>
          <a:endParaRPr lang="pt-BR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Foi enterrado junto com os ricos (v. 9a)</a:t>
          </a:r>
          <a:endParaRPr lang="pt-BR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Ele nunca pecou (v. 9b)</a:t>
          </a:r>
          <a:endParaRPr lang="pt-BR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Ressuscitou após sua morte expiatória</a:t>
          </a:r>
          <a:br>
            <a:rPr lang="pt-BR" sz="1800" b="1" kern="1200" noProof="0" dirty="0"/>
          </a:br>
          <a:r>
            <a:rPr lang="pt-BR" sz="1800" b="1" kern="1200" noProof="0" dirty="0"/>
            <a:t>(v. 10)</a:t>
          </a:r>
          <a:endParaRPr lang="pt-BR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Um dia ele viverá com aqueles que redimiu (v. 11)</a:t>
          </a:r>
          <a:endParaRPr lang="pt-BR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Enquanto isso, interceda por nós (v. 12)</a:t>
          </a:r>
          <a:endParaRPr lang="pt-BR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6" y="3406798"/>
            <a:ext cx="457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O CHAMADO DE UM PROFETA</a:t>
            </a:r>
            <a:endParaRPr lang="pt-BR" sz="56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solidFill>
                  <a:srgbClr val="145423"/>
                </a:solidFill>
              </a:rPr>
              <a:t>Lição 2 de 10 de outubro de 2026</a:t>
            </a:r>
            <a:endParaRPr lang="pt-BR" sz="1600" b="1" noProof="0" dirty="0">
              <a:solidFill>
                <a:srgbClr val="1454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585323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pt-BR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«Então ouvi a voz do Senhor, dizendo: "Quem enviarei e quem irá por nós?" Então respondi: "Aqui estou, enviem-me."»</a:t>
            </a:r>
            <a:b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(Isaías 6:8)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47815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373574"/>
                </a:solidFill>
              </a:rPr>
              <a:t>Abraão</a:t>
            </a:r>
            <a:r>
              <a:rPr lang="pt-BR" sz="2000" b="1" dirty="0"/>
              <a:t>: O Profeta da Aliança.</a:t>
            </a:r>
            <a:endParaRPr lang="pt-BR" sz="2000" b="1" noProof="0" dirty="0"/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723574"/>
                </a:solidFill>
              </a:rPr>
              <a:t>Elías</a:t>
            </a:r>
            <a:r>
              <a:rPr lang="pt-BR" sz="2000" b="1" dirty="0"/>
              <a:t>: O Profeta da Restauração.</a:t>
            </a:r>
            <a:endParaRPr lang="pt-BR" sz="2000" b="1" noProof="0" dirty="0"/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98465F"/>
                </a:solidFill>
              </a:rPr>
              <a:t>Isaías</a:t>
            </a:r>
            <a:r>
              <a:rPr lang="pt-BR" sz="2000" b="1" dirty="0"/>
              <a:t>: O Profeta Messiânico.</a:t>
            </a:r>
            <a:endParaRPr lang="pt-BR" sz="2000" b="1" noProof="0" dirty="0"/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744235"/>
                </a:solidFill>
              </a:rPr>
              <a:t>Daniel</a:t>
            </a:r>
            <a:r>
              <a:rPr lang="pt-BR" sz="2000" b="1" dirty="0"/>
              <a:t>: O profeta do futuro.</a:t>
            </a:r>
            <a:endParaRPr lang="pt-BR" sz="2000" b="1" noProof="0" dirty="0"/>
          </a:p>
          <a:p>
            <a:pPr>
              <a:spcBef>
                <a:spcPts val="1800"/>
              </a:spcBef>
            </a:pPr>
            <a:r>
              <a:rPr lang="pt-BR" sz="2000" b="1" noProof="0" dirty="0">
                <a:solidFill>
                  <a:srgbClr val="746435"/>
                </a:solidFill>
              </a:rPr>
              <a:t>João Batista</a:t>
            </a:r>
            <a:r>
              <a:rPr lang="pt-BR" sz="2000" b="1" dirty="0"/>
              <a:t>: O Profeta Precursor.</a:t>
            </a:r>
            <a:endParaRPr lang="pt-BR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114538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Cerca de 1.900 anos separam Abraão (o primeiro profeta do Antigo Testamento) de João Batista (o primeiro profeta do Novo Testamento).</a:t>
            </a:r>
            <a:endParaRPr lang="pt-BR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pt-BR" sz="1300" b="1" noProof="0" dirty="0"/>
                <a:t>±1.900</a:t>
              </a:r>
            </a:p>
            <a:p>
              <a:pPr algn="ctr">
                <a:lnSpc>
                  <a:spcPts val="1400"/>
                </a:lnSpc>
              </a:pPr>
              <a:r>
                <a:rPr lang="pt-BR" sz="1300" b="1" noProof="0" dirty="0"/>
                <a:t>anos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676275" y="5915025"/>
              <a:ext cx="10382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ABRAÃO</a:t>
              </a:r>
            </a:p>
            <a:p>
              <a:pPr algn="ctr"/>
              <a:r>
                <a:rPr lang="pt-BR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s. XIX a.C.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91000" y="5848350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JOÃO BATISTA</a:t>
              </a:r>
            </a:p>
            <a:p>
              <a:pPr algn="ctr"/>
              <a:r>
                <a:rPr lang="pt-BR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s. I d.C.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515195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Como esses profetas foram escolhidos? Como responderam ao seu chamado profético?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514921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Nesse meio tempo, outros profetas foram chamados para restaurar a comunhão do povo com Deus e manter a expectativa messiânica. Alguns chegaram até a anunciar o momento exato da chegada do Messias.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820181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O primeiro anunciou a aliança por meio da "semente". O segundo anunciou a vinda da "semente" (Jesus), que cumpriria a aliança prometida.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ABRAÃO: O PROFETA DA ALIANÇA</a:t>
            </a:r>
            <a:endParaRPr lang="pt-BR" sz="44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“O SENHOR disse a Abrão: "Deixe sua terra, seus parentes e a casa do seu pai, e vá para a terra que eu lhe mostrarei»” </a:t>
            </a:r>
            <a:r>
              <a:rPr lang="pt-BR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(Gênesis 12:1 </a:t>
            </a:r>
            <a:r>
              <a:rPr lang="pt-BR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NVI</a:t>
            </a:r>
            <a:r>
              <a:rPr lang="pt-BR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Abraão é a primeira pessoa chamada de "profeta" (</a:t>
            </a:r>
            <a:r>
              <a:rPr lang="pt-BR" sz="2000" b="1" dirty="0" err="1"/>
              <a:t>Gn</a:t>
            </a:r>
            <a:r>
              <a:rPr lang="pt-BR" sz="2000" b="1" dirty="0"/>
              <a:t> 20:7). Ele foi chamado diretamente por Deus e pedido para abandonar a idolatria e a imoralidade que o cercavam para ir a um lugar desconhecido </a:t>
            </a:r>
            <a:r>
              <a:rPr lang="pt-BR" sz="2000" b="1" noProof="0" dirty="0"/>
              <a:t>(Gn.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612071" y="4838186"/>
            <a:ext cx="75799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Como ele respondeu ao chamado? "Por fé, Abraão, sendo chamado, obedeceu para ir ao lugar que deveria receber como herança; e saiu sem saber para onde ia" </a:t>
            </a:r>
            <a:r>
              <a:rPr lang="pt-BR" sz="2000" b="1" noProof="0" dirty="0"/>
              <a:t>(Hebreus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17282"/>
            <a:ext cx="4164252" cy="234239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Junto com o chamado vieram várias promessas. Ele teria a bênção de Deus, seria engrandecido e, por meio dele, a bênção viria a "todas as famílias da terra."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(Gn.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53849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Como profeta, Abraão não foi chamado para anunciar uma catástrofe iminente, mas para dar a conhecer o verdadeiro Deus e revelar a promessa de salvação por meio do Messias.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pt-BR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ABRAÃO: O PROFETA DA ALIANÇA</a:t>
            </a:r>
            <a:endParaRPr lang="pt-BR" sz="44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“O SENHOR disse a Abrão: "Deixe sua terra, seus parentes e a casa do seu pai, e vá para a terra que eu lhe mostrarei»” </a:t>
            </a:r>
            <a:r>
              <a:rPr lang="pt-BR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(Gênesis 12:1 </a:t>
            </a:r>
            <a:r>
              <a:rPr lang="pt-BR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NVI</a:t>
            </a:r>
            <a:r>
              <a:rPr lang="pt-BR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7263743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0433962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Durante sua estadia em Canaã, Abraão (cujo nome original era Abrão) teve vários encontros com Deus, nos quais recebeu diversas mensagens:</a:t>
            </a:r>
            <a:endParaRPr lang="pt-BR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pt-BR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ELIAS: O PROFETA DA RESTAURAÇÃO</a:t>
            </a:r>
            <a:endParaRPr lang="pt-BR" sz="44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“Elias veio a todo o povo e disse: "Quanto tempo vais vacilar entre duas opiniões? Se o Senhor é Deus, segui-o; e se Baal, segui-o." Mas o povo não respondeu uma palavra a ele” </a:t>
            </a:r>
            <a:r>
              <a:rPr lang="pt-BR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Reis 18:21 </a:t>
            </a:r>
            <a:r>
              <a:rPr lang="pt-BR" sz="11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LBLA</a:t>
            </a:r>
            <a:r>
              <a:rPr lang="pt-BR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pt-BR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3" y="1330370"/>
            <a:ext cx="65919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Acabe e </a:t>
            </a:r>
            <a:r>
              <a:rPr lang="pt-BR" sz="2000" b="1" dirty="0" err="1"/>
              <a:t>Jezabel</a:t>
            </a:r>
            <a:r>
              <a:rPr lang="pt-BR" sz="2000" b="1" dirty="0"/>
              <a:t> levaram a nação de Israel a uma séria apostasia. Apenas alguns serviram a Deus, o restante adorou Baal, </a:t>
            </a:r>
            <a:r>
              <a:rPr lang="pt-BR" sz="2000" b="1" dirty="0" err="1"/>
              <a:t>Asera</a:t>
            </a:r>
            <a:r>
              <a:rPr lang="pt-BR" sz="2000" b="1" dirty="0"/>
              <a:t> e outros deuses. Nesse contexto, Deus chamou o profeta Elias para restaurar seu relacionamento com o povo escolhido </a:t>
            </a:r>
            <a:r>
              <a:rPr lang="pt-BR" sz="2000" b="1" noProof="0" dirty="0"/>
              <a:t>(1R.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241154"/>
            <a:ext cx="6591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mensagem do profeta Elias — abandonar a idolatria e voltar-se para Deus — será proclamada novamente com poder antes da Segunda Vinda. Seu principal objetivo: restaurar o altar da família </a:t>
            </a:r>
            <a:r>
              <a:rPr lang="pt-BR" sz="2000" b="1" noProof="0" dirty="0"/>
              <a:t>(Mal.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796696"/>
            <a:ext cx="65230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Após três anos de seca, Elias convocou Israel a ir ao Monte Carmelo para anima-los a voltar para Deus, mas eles não reagiram</a:t>
            </a:r>
            <a:r>
              <a:rPr lang="pt-BR" b="1" dirty="0">
                <a:solidFill>
                  <a:prstClr val="black"/>
                </a:solidFill>
              </a:rPr>
              <a:t>(1R 18:21)</a:t>
            </a:r>
            <a:r>
              <a:rPr lang="pt-BR" sz="2000" b="1" dirty="0">
                <a:solidFill>
                  <a:prstClr val="black"/>
                </a:solidFill>
              </a:rPr>
              <a:t>. Foi preciso um milagre para que reconhecessem o verdadeiro Deus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(1R 18:30-39)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51668" y="5564593"/>
            <a:ext cx="64874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Por meio da família, será restaurado a adoração das igrejas, comunidades e países. Quem fará esse trabalho? Você e eu somos o Elias que a sociedade de hoje precisa.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pt-BR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ISAÍAS: O PROFETA MESSIÂNICO</a:t>
            </a:r>
            <a:endParaRPr lang="pt-BR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“Todos nós nos desviamos como ovelhas, cada um seguiu seu caminho; mas o Senhor colocou sobre ele a iniquidade de todos nós.” </a:t>
            </a:r>
            <a:r>
              <a:rPr lang="pt-BR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53:6)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81565" y="1403928"/>
            <a:ext cx="6666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Isaías foi chamado a pedir ao povo que reconhecesse seu pecado e aceitasse o perdão de Deus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Is</a:t>
            </a:r>
            <a:r>
              <a:rPr lang="pt-BR" sz="2000" b="1" noProof="0" dirty="0"/>
              <a:t>.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8247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o rei Uzias morreu, Isaías teve uma visão impressionante que ele lembraria durante todo o seu ministério: Deus estava em seu sagrado Templo, e enquanto as dobradiças tremiam, o coração do profeta estremeceu diante de sua própria indignidade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Is</a:t>
            </a:r>
            <a:r>
              <a:rPr lang="pt-BR" sz="2000" b="1" noProof="0" dirty="0"/>
              <a:t>.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510012" y="4895721"/>
            <a:ext cx="267443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Não em vão, o livro de Isaías é chamado de "</a:t>
            </a:r>
            <a:r>
              <a:rPr lang="pt-BR" sz="2000" b="1" dirty="0" err="1"/>
              <a:t>proto-evangelho</a:t>
            </a:r>
            <a:r>
              <a:rPr lang="pt-BR" sz="2000" b="1" dirty="0"/>
              <a:t>" (ou seja, o Evangelho antes do Evangelho).</a:t>
            </a:r>
            <a:endParaRPr lang="pt-BR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824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Seu longo ministério não incluiu apenas o chamado ao arrependimento, mas especialmente anunciou a obra de Jesus, o Messias.</a:t>
            </a:r>
            <a:endParaRPr lang="pt-BR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Ao ser perdoado, ele estava em posição de proclamar destemidamente a mensagem de Deus: "Aqui estou, envie-me."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pt-B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pt-BR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ISAÍAS: O PROFETA MESSIÂNICO</a:t>
            </a:r>
            <a:endParaRPr lang="pt-BR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“Todos nós nos desviamos como ovelhas, cada um seguiu seu caminho; mas o Senhor colocou sobre ele a iniquidade de todos nós.” </a:t>
            </a:r>
            <a:r>
              <a:rPr lang="pt-BR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4913979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b="1" dirty="0"/>
              <a:t>Isaías, capítulo 53, contém em grande detalhe a explicação do plano de redenção de Jesus:</a:t>
            </a:r>
            <a:endParaRPr lang="pt-BR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O PROFETA DO FUTURO</a:t>
            </a:r>
            <a:endParaRPr lang="pt-BR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“Mas há um Deus no céu, que revela mistérios, e ele fez saber ao rei Nabucodonosor o que acontecerá nos últimos dias” </a:t>
            </a:r>
            <a:r>
              <a:rPr lang="pt-BR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2:28a)</a:t>
            </a:r>
            <a:endParaRPr lang="pt-BR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423951"/>
            <a:ext cx="5286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Desde o início, Daniel era conhecido por sua fidelidade. Foi fiel em sua alimentação (Dan. 1:8); foi fiel em dar glória a Deus (Dan. 2:27-30); foi fiel ao prever o mal a Nabucodonosor (Dan. 4:19); foi fiel ao declarar o pecado de Belsazar (Dan. 5:22-23); foi fiel em sua vida de oração </a:t>
            </a:r>
            <a:r>
              <a:rPr lang="pt-BR" b="1" noProof="0" dirty="0"/>
              <a:t>(</a:t>
            </a:r>
            <a:r>
              <a:rPr lang="pt-BR" b="1" noProof="0" dirty="0" err="1"/>
              <a:t>Dn</a:t>
            </a:r>
            <a:r>
              <a:rPr lang="pt-BR" b="1" noProof="0" dirty="0"/>
              <a:t>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246075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Além da mensagem que transmitiu com sua própria vida, foi chamado para anunciar a ascensão e queda dos grandes impérios mundiais: Babilônia, Pérsia, Grécia, Roma e Europa </a:t>
            </a:r>
            <a:r>
              <a:rPr lang="pt-BR" b="1" noProof="0" dirty="0"/>
              <a:t>(</a:t>
            </a:r>
            <a:r>
              <a:rPr lang="pt-BR" b="1" noProof="0" dirty="0" err="1"/>
              <a:t>Dn</a:t>
            </a:r>
            <a:r>
              <a:rPr lang="pt-BR" b="1" noProof="0" dirty="0"/>
              <a:t>.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37203"/>
            <a:ext cx="3710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Intercalado com as profecias dos impérios, Daniel anunciou o Juízo  (Dan. 7:9-10) e o exato momento da primeira vinda de Jesus </a:t>
            </a:r>
            <a:r>
              <a:rPr lang="pt-BR" b="1" noProof="0" dirty="0"/>
              <a:t>(</a:t>
            </a:r>
            <a:r>
              <a:rPr lang="pt-BR" b="1" noProof="0" dirty="0" err="1"/>
              <a:t>Dn</a:t>
            </a:r>
            <a:r>
              <a:rPr lang="pt-BR" b="1" noProof="0" dirty="0"/>
              <a:t>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Suas profecias nos ajudam hoje a proclamar o cumprimento da parte que ainda não foi cumprida — a vinda do Reino de Deus </a:t>
            </a:r>
            <a:r>
              <a:rPr lang="pt-BR" b="1" noProof="0" dirty="0"/>
              <a:t>(</a:t>
            </a:r>
            <a:r>
              <a:rPr lang="pt-BR" b="1" noProof="0" dirty="0" err="1"/>
              <a:t>Dn</a:t>
            </a:r>
            <a:r>
              <a:rPr lang="pt-BR" b="1" noProof="0" dirty="0"/>
              <a:t>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232947"/>
            <a:ext cx="40017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Sua vida austera e sua convicção em declarar o pecado e chamar ao arrependimento urgente, levou muitos a serem batizados (Mc 1:4-6). Seu ministério marcou um marco em Israel que o diabo só pôde contrabalançar levemente, causando a morte do profeta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Lc</a:t>
            </a:r>
            <a:r>
              <a:rPr lang="pt-BR" sz="2000" b="1" noProof="0" dirty="0"/>
              <a:t>.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pt-BR" sz="40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JOÃO BATISTA: O PROFETA PRECURSOR</a:t>
            </a:r>
            <a:endParaRPr lang="pt-BR" sz="40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1247776" y="689087"/>
            <a:ext cx="8096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"[João] disse: 'Eu sou a voz do que clama no deserto, endireita o caminho do Senhor, como disse o profeta Isaías” </a:t>
            </a:r>
            <a:r>
              <a:rPr lang="pt-BR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(João 1:23)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Como outros profetas – como Samuel ou Jeremias – João foi separado antes de nascer. Ele foi chamado a fazer a obra de Elias, como precursor do Messias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Lc</a:t>
            </a:r>
            <a:r>
              <a:rPr lang="pt-BR" sz="2000" b="1" noProof="0" dirty="0"/>
              <a:t>.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Não é um mar de rosas. Fidelidade, convicção e dedicação são necessárias. A segurança não é garantida, mas a vida eterna é garantida (a nossa, e a daqueles que aceitam a mensagem hoje).</a:t>
            </a:r>
            <a:endParaRPr lang="pt-BR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obra de João (que também é obra de Elias) agora é nossa obra. Somos chamados a nos preparar para a vinda de Jesus anunciando a todos o evangelho do arrependimento e da salvação pela morte expiatória de Jesus.</a:t>
            </a:r>
            <a:endParaRPr lang="pt-BR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“Para a igreja de Deus, que guarda Sua vinha na terra hoje, são de especial valor para as mensagens de conselho e admoestação dadas pelos profetas que claramente apresentaram o propósito eterno do Senhor para a humanidade. Nos ensinamentos dos profetas, o amor de Deus pela raça perdida e o plano que Ele traçou para salvá-la são claramente revelados. […] E hoje a mensagem de Deus para sua igreja, para aqueles que estão ocupados em sua vinha como fiéis arrendatários, não é outra senão a dada pelo antigo profeta: "Naquele dia, cantem sobre a vinha de vinho tinto. Eu, o Senhor, guardo-a, eu a regarei a cada momento; guardarei noite e dia, para que ninguém a machuque." </a:t>
            </a:r>
            <a:r>
              <a:rPr lang="pt-BR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Isaías 27:2-3”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378533" y="5634498"/>
            <a:ext cx="3041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>
                <a:solidFill>
                  <a:schemeClr val="accent5">
                    <a:lumMod val="50000"/>
                  </a:schemeClr>
                </a:solidFill>
              </a:rPr>
              <a:t>E. G. W. (Profetas e reis, p. 15)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ANEXO:</a:t>
            </a:r>
            <a:r>
              <a:rPr lang="pt-BR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pt-BR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O CHAMADO PROFÉTICO DE ELLEN G. WHITE</a:t>
            </a:r>
            <a:endParaRPr lang="pt-BR" sz="36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Ellen Gould Harmon teve sua primeira visão em dezembro de 1844, quando tinha 17 anos.</a:t>
            </a:r>
            <a:endParaRPr lang="pt-BR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230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Com essa visão, Deus deu aos crentes a certeza de que estavam no caminho certo. Embora poucos acreditassem em Ellen a princípio, ela acabou sendo aceita como uma profetisa. Suas mensagens encorajaram e guiaram o povo adventista desde seus primórdios, e continuam a fazê-lo até hoje.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Nesse contexto, Ellen viu um caminho que levava desta terra à Jerusalém celestial e aos crentes adventistas que se dirigiam para a Cidade Santa, guiados por Jesus. Se seus olhos permanecessem fixos em Jesus, eles seguiam pelo caminho. Se desviassem o olhar, caíam dele.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William Miller interpretou a profecia em Daniel 8:14 como anunciando o retorno de Jesus em 1843. Mais tarde, foi fixada a data de 22 de outubro de 1844. Mas Jesus não veio.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</TotalTime>
  <Words>1966</Words>
  <Application>Microsoft Office PowerPoint</Application>
  <PresentationFormat>Widescreen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Aptos</vt:lpstr>
      <vt:lpstr>Comic Sans MS</vt:lpstr>
      <vt:lpstr>Aptos Display</vt:lpstr>
      <vt:lpstr>Arial</vt:lpstr>
      <vt:lpstr>Constantia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106</cp:revision>
  <dcterms:created xsi:type="dcterms:W3CDTF">2026-09-11T15:58:36Z</dcterms:created>
  <dcterms:modified xsi:type="dcterms:W3CDTF">2026-10-03T17:21:01Z</dcterms:modified>
</cp:coreProperties>
</file>