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5" d="100"/>
          <a:sy n="65" d="100"/>
        </p:scale>
        <p:origin x="93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8A551F-FAC3-0448-3C0E-2FA35638A7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118E0F2-7DFA-7EBF-ADCE-91C647AA88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0EBAE21-718F-D3F4-608F-7530F352B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BE68B-5201-419B-9479-1F58155CDD91}" type="datetimeFigureOut">
              <a:rPr lang="pt-BR" smtClean="0"/>
              <a:t>03/10/2026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513955E-F63B-2BBB-5024-23B26125E0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B4BF31C-E5DC-AA99-1F40-206CB237DB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FC67C-CEB2-4B87-9F8C-38BFDE401D2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502691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9C42D0-3025-9FDC-448C-5E11DDC43C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7ED0F70-873D-8BD7-154C-CE137DA98B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C4A1127-D48E-9BEF-82BB-58B33FED2B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BE68B-5201-419B-9479-1F58155CDD91}" type="datetimeFigureOut">
              <a:rPr lang="pt-BR" smtClean="0"/>
              <a:t>03/10/2026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3994D52-0A8A-E005-0685-7CE0F760E2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120B14C-40C8-846D-B2C4-F7B2E7E686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FC67C-CEB2-4B87-9F8C-38BFDE401D2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827270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CE00E0-EA2A-77C8-2CC6-7818A1EBBD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0B8E840-BF12-74C9-757B-9F89554722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831614A-BE88-847B-6ED6-A7DFF09A5F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BE68B-5201-419B-9479-1F58155CDD91}" type="datetimeFigureOut">
              <a:rPr lang="pt-BR" smtClean="0"/>
              <a:t>03/10/2026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9B2DB75-9272-DD29-921D-A534E08C20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3DCE798-A8F4-7456-0045-AF52E9F65A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FC67C-CEB2-4B87-9F8C-38BFDE401D2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799657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6DE191-5FE6-E699-D4C1-0271374FFA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D40EF1B-EDDD-DAAF-EA72-7AAAD51382B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45D724C0-ECA1-ADCD-C311-E779B90AAE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E308C37-C888-3443-7EF0-4E2D9BA970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BE68B-5201-419B-9479-1F58155CDD91}" type="datetimeFigureOut">
              <a:rPr lang="pt-BR" smtClean="0"/>
              <a:t>03/10/2026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46A66F0-0C18-1506-80D6-47D745BF1D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3C5675C-032E-1B5F-2461-8F701E0374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FC67C-CEB2-4B87-9F8C-38BFDE401D2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26405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6A7819-117D-4AD0-ED5B-02034E2BB0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A387319-23C7-8ADF-D6E0-046D46248B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4BF169F3-92CC-5F92-48E5-96A88E4D82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0CBFDE0F-1A8C-EC44-EC86-09F33667EFA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7E9E55B2-1BF6-C6DB-8446-EC3A655848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C610D094-F05C-360C-A676-9F08897DA8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BE68B-5201-419B-9479-1F58155CDD91}" type="datetimeFigureOut">
              <a:rPr lang="pt-BR" smtClean="0"/>
              <a:t>03/10/2026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07D92DA7-6F78-1AE2-B69D-A9F30ABA21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396E8828-1D5F-A0B4-143C-CFF41F9D96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FC67C-CEB2-4B87-9F8C-38BFDE401D2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424052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2CE449-9071-AB38-ABD3-6420C57722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6B90B965-7A81-321F-82EE-800EDA6076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BE68B-5201-419B-9479-1F58155CDD91}" type="datetimeFigureOut">
              <a:rPr lang="pt-BR" smtClean="0"/>
              <a:t>03/10/2026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595585FA-28BF-3ACE-E660-9978769F8E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36C1FD53-5F3D-FEA7-F4D0-0656217AF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FC67C-CEB2-4B87-9F8C-38BFDE401D2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509593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6074AB56-FEED-3A99-AC44-DCC23B4C94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BE68B-5201-419B-9479-1F58155CDD91}" type="datetimeFigureOut">
              <a:rPr lang="pt-BR" smtClean="0"/>
              <a:t>03/10/2026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26F8F22A-1F22-0C63-EE04-75EC3FBDA2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6330F69-4BC7-E568-F212-B477DE1B1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FC67C-CEB2-4B87-9F8C-38BFDE401D2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709377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E2745B-F3CD-3A88-3566-60643F8F04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59362DB-6085-8EC2-7EDE-1C9FC2FD31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3994D0E-C414-EAEF-8E6A-C027BB495B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1993261-874E-DD56-60F6-13707E4E0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BE68B-5201-419B-9479-1F58155CDD91}" type="datetimeFigureOut">
              <a:rPr lang="pt-BR" smtClean="0"/>
              <a:t>03/10/2026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5D96385-42E8-648D-2F90-934A17ED29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77E4E23-B320-058B-58AD-38A9E5CA6A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FC67C-CEB2-4B87-9F8C-38BFDE401D2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68937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86148B-FA44-3FAC-13E0-A16968521C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F7A4FF5D-E7C1-F096-0A8B-432FE49278B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99778A0-CA76-CFCC-6B6F-B3A252FC0F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73AB7DB-4DAD-263D-0E85-FB1688C1CD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BE68B-5201-419B-9479-1F58155CDD91}" type="datetimeFigureOut">
              <a:rPr lang="pt-BR" smtClean="0"/>
              <a:t>03/10/2026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3CAAC42-D2EF-6E5A-F508-7E9A7BCDBB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AA9A131-6BF5-42EE-F04E-C0ACE0212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FC67C-CEB2-4B87-9F8C-38BFDE401D2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823027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6DC218-BA41-A2C4-98AE-803D20423C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4A6841B3-BA00-0D3A-4EAE-7A1EB0ABBA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66B5E50-8504-7ED0-1141-2B033CF921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BE68B-5201-419B-9479-1F58155CDD91}" type="datetimeFigureOut">
              <a:rPr lang="pt-BR" smtClean="0"/>
              <a:t>03/10/2026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AE226F2-C7ED-B03F-7C44-6457A4E3E7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C153A34-F65F-5BC8-3D31-DFC17CF728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FC67C-CEB2-4B87-9F8C-38BFDE401D2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149246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F09CA65-25AD-71F4-52CC-04499898FB6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3DF944A3-FEAE-506B-C16A-309A44FC93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F334FFB-7F41-25E6-EB1F-84C7127E5C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BE68B-5201-419B-9479-1F58155CDD91}" type="datetimeFigureOut">
              <a:rPr lang="pt-BR" smtClean="0"/>
              <a:t>03/10/2026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384C78E-9D20-AFAB-5605-8EB8C1C620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E83CB46-261E-012C-63EC-F840F43CAC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FC67C-CEB2-4B87-9F8C-38BFDE401D2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461742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FA34F619-E033-3553-42D6-C3B048FA34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9B5777D-3237-A6B3-33D9-7546DB4FE5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2578B17-5F05-A540-18C5-42540F70271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6FBE68B-5201-419B-9479-1F58155CDD91}" type="datetimeFigureOut">
              <a:rPr lang="pt-BR" smtClean="0"/>
              <a:t>03/10/2026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68BA521-0A36-47A2-1CAD-256EB07781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6C42B51-6473-215C-D129-739A97AAD5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60FC67C-CEB2-4B87-9F8C-38BFDE401D2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09070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EF63B2E8-59A6-7ED5-C394-ECA2EC486C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58619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E2A8D5D3-237D-75B7-2043-0AD504FA1C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2154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B42AEE-7EE3-AEED-56B2-311995AB4A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AF4CED2-E7CC-1E41-7500-642BA7A9E2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79331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17D607-267C-2A57-2F89-3D37DF4E20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2591FAE6-8BA7-FCA4-BE24-F96A8B61C3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15178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304D9-1682-5024-C08C-594E16F7BF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12DBAB79-6C68-B5EB-5F61-516D0CBF3A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7614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30907C-195A-7EAE-E2DE-960AD433D3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E01BC30D-2ABD-FB9B-2CD3-1429B16973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9749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603A6F-1D48-7AAC-786C-82F367189E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1877518B-1403-0D2E-5192-54548B10A5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00438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6D9C50-45E1-EFF3-AE35-B8CC629510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5D74848-F73F-E1EA-9E9F-FE820D894B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03263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0</Words>
  <Application>Microsoft Office PowerPoint</Application>
  <PresentationFormat>Widescreen</PresentationFormat>
  <Paragraphs>0</Paragraphs>
  <Slides>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12" baseType="lpstr">
      <vt:lpstr>Aptos</vt:lpstr>
      <vt:lpstr>Aptos Display</vt:lpstr>
      <vt:lpstr>Arial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jose ferreira Neto</dc:creator>
  <cp:lastModifiedBy>jose ferreira Neto</cp:lastModifiedBy>
  <cp:revision>2</cp:revision>
  <dcterms:created xsi:type="dcterms:W3CDTF">2026-10-03T18:07:20Z</dcterms:created>
  <dcterms:modified xsi:type="dcterms:W3CDTF">2026-10-03T18:29:54Z</dcterms:modified>
</cp:coreProperties>
</file>