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57133-0A13-4801-42FE-4DBBF1475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3A5FE-5D59-AE69-03E0-43E1D4879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57E628-C50C-241F-0F01-A8EEDF2F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C2E69F-1894-2375-15E6-5F610DB8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3E5DE5-B1ED-F293-8745-6DF159C6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A9F4C-0473-3DAC-20CD-0375E798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98784C-F413-B0D5-5126-238B5FB76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CB8B95-597F-5DAC-2464-D1D1A2DB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3B806B-16A0-96B9-0A47-8C7F196F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BBFAF-1C70-86C1-4588-9D5340DB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06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4B5186-4629-E27A-71B5-981C4C9AE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F9AC9C-1BD4-32EF-22E0-11D478E7A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D29972-6184-60BC-754A-71B6E836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4488C3-8042-FB97-6431-9D7218E3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3B50CA-8D32-1654-FE91-7F69ABCD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25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59B91-B25B-A596-1B73-98DC428E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CDC037-D003-DA40-FB95-0F0587B34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EF356C-2CAC-DB20-4ABB-3A7B93C6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B5F52A-080F-108B-9D6A-B0124085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32D23E-9A34-6AAF-A5B2-689BB3DC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7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4E6E6-1AC5-57A2-B1DD-ED7A5FC8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2A0C18-7681-FF44-9FDA-B9EC3177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46AB7-4D98-1581-3EB0-6D0510C0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EE0E3C-DC06-A04C-6AB6-ACE980E3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87EC25-E378-2271-888F-86EBB676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9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F2F1F-36BF-0A5F-E3E4-D12CBCF7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2880A1-0840-0748-F385-6F32A8DB9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76FD36-7EFD-DF88-A25A-F91FD88BC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0CAFC7-3E83-7D09-FC21-2DA6EEB5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AE7B9B-725A-0FAE-AE3F-C910840A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CBE218-F084-25EB-F969-9AE7F2DB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72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87BDB-A65A-C108-2282-2CA509C6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CC4E95-E1BE-97E0-D2AA-608CF73F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C6420B-2B41-0C53-0118-34D996889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1431DA-EFE8-75F0-FFB1-76891DC43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ED8EA6-4DD0-5918-233D-42FBBC3C3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03A972-39CD-4796-2B20-0DC50AF0F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D594F04-A578-0078-FB6C-D5EC14E2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DA7AA8-5F71-CD0C-B5FB-22A96E35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27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130C7-6CCC-BF64-6396-BACAA9B1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623836-2641-4A50-C29A-9D734E97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3B5182-31B4-DB36-D39C-E0CEEB30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D1B5A4-6C47-F0BB-BC85-9D5F58B7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45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5AED9-F0CB-DC38-F03F-627E70B5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25FF79E-B548-1448-AF08-4CAD998B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ABC2EC-B619-C023-950C-516879A4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0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7CE46-DA9C-5D63-1EFC-6868E39C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1AEE7C-A3D0-F3E8-F306-C21F3CBB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6970E2-1345-1DCC-CA66-3E17454F3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527A70-3574-92C8-65ED-401B450E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E7D39C-3A1C-603D-CF42-62867B97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0A4017-E086-4A5F-AC6F-97D862E5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0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99D93-2AB8-A8F6-3BAF-5E15CE20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6FA1169-28D1-864C-A854-C38548760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D2F8F7-F3C9-84DC-5938-54907D84E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4757B8-25FB-6728-D7F2-BFC707B3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EE372D-966B-CF8C-7153-4D64C13A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643988-AD48-13E7-4618-55DF60D1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11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93FA774-C91D-6539-ABAB-185D4B32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E0F87A-5A64-1D1E-06DC-997A3BF8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247462-1104-BBEC-EB9B-748CCEAF3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CA93CE-A806-471C-BAD0-9AB7C27AA657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85E170-518A-08A5-6469-98225E872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B3B186-811D-4615-027B-F49435FD2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27FE2-06D0-41A1-AC9D-D742AA558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19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30733-23F6-B7B9-2A3C-698D9F9D9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39E5D1-6F47-1F04-9127-61FE8680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2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157B7-BBF5-A28A-6FDC-A37935CB5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3B30C3-5052-1AEF-8306-719DBBB6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B08B9-A6A9-1AF7-A61C-44666AD9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D6D83B-E3D3-7BF7-D0A9-45FCCFB7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2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00E09-A7FB-4BDB-3340-C6FB36D3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D1BC2B-292A-F3F1-530C-08B089B9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5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96330-F17F-61AF-5B5F-78FD8DD14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003426-BF19-B3AD-4BA7-ADCC0B25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00CBF-B85A-4A96-07B5-B77B9F466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559571-92B7-DC3D-AEDE-351FF6C7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3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C8579-0312-899E-1C2F-5E1AECA1F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F1408E-6A9F-F012-70BC-4760D6C9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26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1</cp:revision>
  <dcterms:created xsi:type="dcterms:W3CDTF">2026-07-10T14:19:10Z</dcterms:created>
  <dcterms:modified xsi:type="dcterms:W3CDTF">2026-07-10T14:21:58Z</dcterms:modified>
</cp:coreProperties>
</file>