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FF689-A03E-1434-865B-3F7AB1FD0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C06A97-2AE3-65A4-0161-2A1DA7457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580591-5A92-115E-5DDC-734DCC8D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09FEF4-5DCA-AC4F-5868-600D5B35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58E209-6D96-1556-243C-8FBE0E22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07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04D0C-6C03-C2EC-1347-64E9950F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5E4FCE-8898-5FF4-5E51-D64B6B4AC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97D56D-C869-B5C2-373B-6CAF9074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5D478E-B328-8F38-6132-D77D86B8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9E63BA-B346-F50B-8454-6D11CE4F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2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C459FF2-BC48-DB4C-ED33-06E37D925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72479F-E6B0-1C03-6E24-91CF700F8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A15A2D-5DA3-E82F-272B-90A74492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E27E1C-7861-A64F-09E4-0D3DB974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12EC83-DB87-82BA-F332-EF0AA308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41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C5991-0734-B083-A3E8-F0E1728E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45623F-2172-8DFE-0D7F-7BA873D19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B8504C-1134-0787-9D2B-6096BF74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B2081-E39B-8DCC-9D9D-6123A94E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888D93-5E8B-9508-123B-222B6618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41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9DB4A-7BA4-1028-3A19-E55ABF4D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15836F-3E4F-D3E0-C766-D44649CDF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9C1CF9-BA41-7C8E-A3D2-68144368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C07E8-AEE0-08CA-577E-E4BF3228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ADDB0-21AD-A869-1C4D-6649B44F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75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FA26F-6BDF-A214-CE1F-006045A9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26D566-1391-5993-CE79-636C35B54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2B6EF9-F3C1-AE1E-B61C-129E69BA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9EF314-4C82-D2E1-8D7D-4CF320E0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A47BB3-EF32-5B71-A397-6B6DAC9F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CB3BF2-60D1-9768-6CF3-2E004FED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01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E12AB-4746-216B-06F9-F70CAC8C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C8365B-2A94-86D8-7AF4-EBE9E841F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1D1CAA-7EDA-9EC6-23E7-D15F37EE5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23394A6-731C-DD75-4575-4F1456F56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E80B66-041C-5413-F47A-0713E0F13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07B816D-793D-B004-C3E2-DF2667E1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B2F5246-781D-8780-5F1A-8B15F2BD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BECF750-4A1A-A969-25DF-1284F4FD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33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3797D-8E28-C01B-03C8-DFBD19A6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F0AAA8-DC49-82C4-8C40-03C00DEF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6943AA-7E77-D584-7EB8-611D2A09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1D23A1-E360-9F81-EF2A-8189FFDE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7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36CA48-A637-B962-D58C-E3A7AA1E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9E834B-89CD-ABFF-83FB-59398276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1BDBFB-3A14-C942-E4DC-2B298657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55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5C20E-7C5E-620E-7778-0812434C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ECACA1-AC90-A04B-53A5-2276B27D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931290-660F-4CC6-27E9-F1F0B7E1B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408DDA-247C-F625-CF53-BF709CD3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86DC3C-185D-A42A-BA70-F213DA0B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F5D409-42EF-0139-BE55-127E1CE3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9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C09FC-2DE9-1CDF-D55C-63F992EB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EA13E8F-B573-784C-4A97-6397C4E3D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70E4E1-403E-87C1-9E3A-8CCE57E4C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C4370F-CC1A-AF02-81EB-716D36DE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8F3CCC-FCEF-21B0-BAEA-D5216D28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97CAB0-60CC-86F5-3B93-8186F2A7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69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A1560A-8653-7593-9FF8-8791945EF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6830CD-3236-E8E8-5411-62640D6A1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C91F2B-7F37-BA74-CEB8-E1B6F2372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E4343-F6EE-4214-A64D-E040EC12A1FF}" type="datetimeFigureOut">
              <a:rPr lang="pt-BR" smtClean="0"/>
              <a:t>05/07/2026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A87F28-E133-3DF6-C0BC-BC2E4F760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182B42-6A8D-148F-13B6-C2BAD3AAD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74305C-FC84-48E5-98DB-48E74FFF0F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9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4F785B8-E993-E981-4DF0-4E6776663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C9CAE-251B-2BD6-CF58-F05EEAF9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22D3367-A9CD-E1A3-63C9-8689C5C9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489F-C949-BBB1-B55C-55BCB21A4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22130E-03DE-E718-BC06-C1D7C1B0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08F22-C36B-7893-0642-E41A37D8A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64A7DF-C573-D2A7-3FC2-F59A4277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7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D643D-449E-CD43-CA33-7719C82F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8577ED-E10C-47AF-2475-2B1AB13D5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94049-3E5B-36E1-5C51-7D3F0C14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7E81C50-1AA4-D815-35CC-2421F7D6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60F9D-6BEA-2D1B-DEA3-3AA51A8D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DB45BE-97D8-E754-2AFF-D004C711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0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ferreira Neto</dc:creator>
  <cp:lastModifiedBy>jose ferreira Neto</cp:lastModifiedBy>
  <cp:revision>7</cp:revision>
  <dcterms:created xsi:type="dcterms:W3CDTF">2026-07-04T20:20:39Z</dcterms:created>
  <dcterms:modified xsi:type="dcterms:W3CDTF">2026-07-05T23:01:11Z</dcterms:modified>
</cp:coreProperties>
</file>