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2"/>
  </p:notesMasterIdLst>
  <p:sldIdLst>
    <p:sldId id="518" r:id="rId2"/>
    <p:sldId id="588" r:id="rId3"/>
    <p:sldId id="590" r:id="rId4"/>
    <p:sldId id="591" r:id="rId5"/>
    <p:sldId id="592" r:id="rId6"/>
    <p:sldId id="594" r:id="rId7"/>
    <p:sldId id="595" r:id="rId8"/>
    <p:sldId id="596" r:id="rId9"/>
    <p:sldId id="597" r:id="rId10"/>
    <p:sldId id="598" r:id="rId11"/>
    <p:sldId id="599" r:id="rId12"/>
    <p:sldId id="600" r:id="rId13"/>
    <p:sldId id="601" r:id="rId14"/>
    <p:sldId id="610" r:id="rId15"/>
    <p:sldId id="612" r:id="rId16"/>
    <p:sldId id="613" r:id="rId17"/>
    <p:sldId id="614" r:id="rId18"/>
    <p:sldId id="615" r:id="rId19"/>
    <p:sldId id="616" r:id="rId20"/>
    <p:sldId id="617" r:id="rId21"/>
    <p:sldId id="618" r:id="rId22"/>
    <p:sldId id="619" r:id="rId23"/>
    <p:sldId id="620" r:id="rId24"/>
    <p:sldId id="621" r:id="rId25"/>
    <p:sldId id="622" r:id="rId26"/>
    <p:sldId id="623" r:id="rId27"/>
    <p:sldId id="624" r:id="rId28"/>
    <p:sldId id="625" r:id="rId29"/>
    <p:sldId id="626" r:id="rId30"/>
    <p:sldId id="627" r:id="rId31"/>
    <p:sldId id="628" r:id="rId32"/>
    <p:sldId id="629" r:id="rId33"/>
    <p:sldId id="632" r:id="rId34"/>
    <p:sldId id="633" r:id="rId35"/>
    <p:sldId id="634" r:id="rId36"/>
    <p:sldId id="635" r:id="rId37"/>
    <p:sldId id="636" r:id="rId38"/>
    <p:sldId id="638" r:id="rId39"/>
    <p:sldId id="639" r:id="rId40"/>
    <p:sldId id="640" r:id="rId41"/>
    <p:sldId id="641" r:id="rId42"/>
    <p:sldId id="642" r:id="rId43"/>
    <p:sldId id="643" r:id="rId44"/>
    <p:sldId id="644" r:id="rId45"/>
    <p:sldId id="645" r:id="rId46"/>
    <p:sldId id="646" r:id="rId47"/>
    <p:sldId id="647" r:id="rId48"/>
    <p:sldId id="648" r:id="rId49"/>
    <p:sldId id="649" r:id="rId50"/>
    <p:sldId id="655" r:id="rId51"/>
    <p:sldId id="656" r:id="rId52"/>
    <p:sldId id="650" r:id="rId53"/>
    <p:sldId id="651" r:id="rId54"/>
    <p:sldId id="652" r:id="rId55"/>
    <p:sldId id="653" r:id="rId56"/>
    <p:sldId id="654" r:id="rId57"/>
    <p:sldId id="657" r:id="rId58"/>
    <p:sldId id="658" r:id="rId59"/>
    <p:sldId id="659" r:id="rId60"/>
    <p:sldId id="660" r:id="rId61"/>
    <p:sldId id="661" r:id="rId62"/>
    <p:sldId id="662" r:id="rId63"/>
    <p:sldId id="663" r:id="rId64"/>
    <p:sldId id="664" r:id="rId65"/>
    <p:sldId id="665" r:id="rId66"/>
    <p:sldId id="666" r:id="rId67"/>
    <p:sldId id="667" r:id="rId68"/>
    <p:sldId id="668" r:id="rId69"/>
    <p:sldId id="669" r:id="rId70"/>
    <p:sldId id="670" r:id="rId71"/>
    <p:sldId id="671" r:id="rId72"/>
    <p:sldId id="672" r:id="rId73"/>
    <p:sldId id="673" r:id="rId74"/>
    <p:sldId id="674" r:id="rId75"/>
    <p:sldId id="675" r:id="rId76"/>
    <p:sldId id="676" r:id="rId77"/>
    <p:sldId id="677" r:id="rId78"/>
    <p:sldId id="678" r:id="rId79"/>
    <p:sldId id="679" r:id="rId80"/>
    <p:sldId id="680" r:id="rId81"/>
    <p:sldId id="681" r:id="rId82"/>
    <p:sldId id="682" r:id="rId83"/>
    <p:sldId id="683" r:id="rId84"/>
    <p:sldId id="684" r:id="rId85"/>
    <p:sldId id="685" r:id="rId86"/>
    <p:sldId id="686" r:id="rId87"/>
    <p:sldId id="687" r:id="rId88"/>
    <p:sldId id="688" r:id="rId89"/>
    <p:sldId id="689" r:id="rId90"/>
    <p:sldId id="690" r:id="rId91"/>
    <p:sldId id="691" r:id="rId92"/>
    <p:sldId id="692" r:id="rId93"/>
    <p:sldId id="693" r:id="rId94"/>
    <p:sldId id="694" r:id="rId95"/>
    <p:sldId id="696" r:id="rId96"/>
    <p:sldId id="701" r:id="rId97"/>
    <p:sldId id="702" r:id="rId98"/>
    <p:sldId id="703" r:id="rId99"/>
    <p:sldId id="704" r:id="rId100"/>
    <p:sldId id="705" r:id="rId101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F4FF"/>
    <a:srgbClr val="CC66FF"/>
    <a:srgbClr val="FFFF00"/>
    <a:srgbClr val="C3E2FF"/>
    <a:srgbClr val="FFCC00"/>
    <a:srgbClr val="002060"/>
    <a:srgbClr val="CCCCFF"/>
    <a:srgbClr val="AAE600"/>
    <a:srgbClr val="0C00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9" autoAdjust="0"/>
    <p:restoredTop sz="94379" autoAdjust="0"/>
  </p:normalViewPr>
  <p:slideViewPr>
    <p:cSldViewPr>
      <p:cViewPr varScale="1">
        <p:scale>
          <a:sx n="70" d="100"/>
          <a:sy n="70" d="100"/>
        </p:scale>
        <p:origin x="141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Click to edit Master text styles</a:t>
            </a:r>
          </a:p>
          <a:p>
            <a:pPr lvl="1"/>
            <a:r>
              <a:rPr lang="es-ES"/>
              <a:t>Second level</a:t>
            </a:r>
          </a:p>
          <a:p>
            <a:pPr lvl="2"/>
            <a:r>
              <a:rPr lang="es-ES"/>
              <a:t>Third level</a:t>
            </a:r>
          </a:p>
          <a:p>
            <a:pPr lvl="3"/>
            <a:r>
              <a:rPr lang="es-ES"/>
              <a:t>Fourth level</a:t>
            </a:r>
          </a:p>
          <a:p>
            <a:pPr lvl="4"/>
            <a:r>
              <a:rPr lang="es-ES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3CB639B-CC03-4920-A60D-3E4C72B47D60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326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33421-53E9-D7DD-BEEE-5D0424DBC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45F09C-86AE-1C36-0422-6FF5730095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A056AA-EEF3-717A-2D60-A95FED87C4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EAF2B9-87DE-EB49-4571-951B063B8E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2793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6D7F8-781E-1720-D821-DD90F8522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1E3E8C-E8B0-FE95-FE81-7B04F2231D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4E4AB2-77E0-CD35-4DEA-836C989B0A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8AB1FB-3BBD-0D66-36E6-35F3285A8B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2151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2FD7A-5C2E-9491-9311-DD63CE163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6EE2F7-93FC-1760-07BA-10048743F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781238-6C9B-BE20-897B-4C9BA1AF0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2848E-CC79-928E-4E0E-34E44AAC89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99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AC446-A1E9-17C1-40B8-5634C38F5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3B10EE-7BB9-D52C-59FF-335ED30E55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E062D9-4A63-A87F-F73B-C854EF3A8F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B4239-86FC-B299-9907-1A7E02B84C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8672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AD08D-9D83-FF51-CF9C-E965B8138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095A81-D8F4-C17C-37D8-196DCE1C3C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BE8455-3AEF-7204-A8EA-BD43C96B4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493D21-440A-A05D-9AAC-88467A33C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949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F47C2-664A-7D82-83E5-D78DF5FAD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4B7B80-0FAF-D90C-5104-AD6479A443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BB5C60-C828-D026-45E6-0F5F256CFA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9AC132-DD01-C68F-E9A1-AA81EEDD7B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3559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D6774-8E8E-AFDA-4ED8-C87DFDC87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908126-6761-8C0D-DD8C-42788656DE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A8DECC-45E3-F91A-2BC0-5AFB0317E9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71DE7E-9EAE-4DCC-C8A3-24AF370279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2106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1419C-A83C-AE20-897A-A0A5BFADF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8160C6-C349-7E76-9E26-ABEEA64695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3D3CD9-EA2E-C0F6-161A-9637121503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97BFD4-F964-654E-C015-452E8CB3FD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471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F9DD7-B7FD-CE49-1253-99A895624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BA628E-16A7-ACB6-20FB-5A433DCF07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721F77-BC3D-ADFF-E70B-93C2860564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82EB15-004C-7676-2A43-BCB3622188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45010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C96D8-493E-6DC7-09F4-7D4406B3A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865A1C-0411-6F3D-DC36-20CF859B7D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2976E2-C9EF-1EF2-7648-DFCCEA5A95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6662BC-3A1B-CE71-6ADC-928DFBAD80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019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203FF-5697-7268-8F44-E224C669D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DFA7B4-0041-A4C1-3060-31390D88CF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F8EBE9-5582-797D-1357-AAEA55BC4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FF066-A743-71C4-1EA0-942C9EDA57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78964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E60BD-9369-EA22-65BC-5E74A016B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FA3D5B-C96C-61FC-96C7-D3E3DA294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07F00F-AFFB-C369-0C9C-D263CDF69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72805-19BF-D1D7-1A03-E02107476A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58597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8A462-5F35-591D-F404-8B9D8F5C5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8509C8-0501-094D-B70F-A8167B999C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E4D5F6-7FF1-628A-D3A8-E9044523C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04DA3-CBFA-3386-5D60-3A61CA3191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45908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74A2-6258-206C-F9E8-24F14A36B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61FFEE-0925-269F-6BC9-4BF45E6586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51D8E9-9065-4F12-CA0F-33BD7DFF4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C0452-A80D-E27D-7CC8-36B96769FE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04960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203E3-245B-4BB3-2096-D30B9D411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FB9FE8-CCB9-0305-2C79-01B6E5D7E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3E71A4-1989-95B4-A803-1B298B881E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04928C-65B4-AD06-7AD2-D853517C2A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22860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73CB0-0104-E413-EA83-86E2AD2E4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4F5A37-58F3-533B-DB33-368FEE4686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642E14-2C01-9233-8365-C39164AD52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E5C99-4BC2-184C-CDFE-A8AD726DD3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66511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7CE0A-B13F-2B4D-7FAC-2B8C7EB7B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53A41E-07F2-6676-6F69-0AF4689347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77529A-F765-DE10-14DD-6906991883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033CA1-54AE-E719-516A-CE81D9860E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1392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2399A-EC27-490A-B090-6D0999F22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A2009A-E944-C73E-C99B-F8EAB3FF49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A0F353-E875-D8DC-6841-EEA7220E5E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E14A1-3335-B158-E27E-94F5752B5A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15646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FC364-6CD2-DE9A-ABB8-C9260AEEA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5BA087-0E1B-7E90-093B-A0CB3E6067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C289D5-8949-CE5D-F871-86EF61C270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E465B9-5F7F-B214-39DE-315F9E0BE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78886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4FE9A-94E3-757E-A5AB-6144B9459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B24F3B-3120-2AAF-B3C5-99F481C59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3F0D08-8550-FD0F-5B62-74A20DEAE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58772-EFCA-CA2E-D5AA-76BA1F67F8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10457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5CACB-1F58-FCA0-3152-C0E17FE83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9D885E-7659-1921-D7FD-35391E2280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F2A9F6-4354-899D-2C4F-CB2F0B44DB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481852-E023-328B-0A10-6A08E85858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5873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0072C-4717-D768-0EEE-38E397BE5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2F7351-FD05-57A3-32C2-53ECECFA13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103946-C448-4555-BF73-CD9B001001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3DC1F-A476-CA3B-48C4-9172E3EAE8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09999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CC017-6F82-B503-6EF4-F6BC7B2BF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CADEBB-EF11-7E49-7F02-EFF9DF499E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809CE6-BA96-2C37-18FB-28953C0FA5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76E8A9-77B5-3E77-DC19-5DA559AE07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45643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120EF-D64C-9341-641A-C8DC9DFDE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BAD9D9-3CD5-C8D9-0390-E1C3D90DA7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88A0E1-3D96-C363-45C2-6A209C445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11437D-7F4B-E877-D3B2-C4AF351E73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0925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4D9B9-AFE9-9FB4-714D-87B322423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327482-EDA8-B0D7-D2F3-5BA44F467E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ED7142-FEC8-168F-77CB-490090896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843678-1034-A9C1-8033-B1F489E023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570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797CA-F0E3-07C1-4B81-DF1E653C1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D0BEA9-0347-4359-B501-542244B1C6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A9B3DB-F911-D12F-72F7-76C6A51568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D6F725-56F8-33CB-D522-39B2076382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81861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CFF89-D2A0-B3B9-8B5D-0A8DEFAD3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6B1BE2-37DF-3FDB-4E4C-DEFE52CDF5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C96EDE-BA80-19B9-5124-AB56C4324B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3CEE5-8DA2-7C1B-B133-73B776C89E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02012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76AA8-33B9-0E0A-9D42-601F9FEDA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2C62CF-3FEC-2DB7-3545-325179211B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EA5896-CE2E-FC33-96E2-E4BF99B6F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17FF2-6C59-722A-9A4C-F843BC6A1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7203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0A586-0839-637E-6C4C-0A169F2C9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BDE589-857D-CEE5-E4E0-AF0AE18341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54E16A-DA10-4398-F3B1-6942E2A02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E7AB0-DF23-0970-57FB-5AE7EB7E07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26104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FD32E-1F21-6254-7733-74412355C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F8FA2-02F2-2BFC-1607-62E6D6A9F1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D708B8-3109-0674-9AB2-6106738658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D9442C-4A9C-06B5-508A-EE4FFC4D14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83249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C07C1-4EEB-FB5D-CDF7-77649654D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9FCFCA-76B3-802A-BDC4-E1FE2A2D2A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7DF6AA-2189-FC31-D33E-8CDB0137A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431F8-6910-D5FA-0DF4-85DF7657E1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9985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D6DF8-89D7-5AE2-3DA3-A944940E9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6C9199-2ACF-2B00-9B49-2E993AB351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DF369E-8454-4AE7-F100-8994025BD2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A4AAF0-9B14-E386-26D3-8FDD53714F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49090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1E975-E509-3F76-FBE5-58F007856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613E2F-E42F-6982-9568-AACA39A9D5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6112CE-985D-F330-BC52-8DC2AD8D95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F18D2-0878-199A-3F17-4DB602F514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37794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6F667-8D9F-8033-0940-E6935BE22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513342-3B14-D037-FC1F-05C82E9316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7C34EE-67AE-BB93-C0AA-EEE84B9505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B88119-859B-1EEE-8EF3-AA17A0E3F5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2665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5A671-22BD-10FC-23E3-1E9271F4F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95144C-4D35-7E5F-9F6E-D8580B9B09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B673A3-E5F5-0484-4024-2624718D1A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B3395-5DBC-3ADF-E18E-167C1A917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67787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E8F78-1C93-D58F-66F9-33DBDB6C7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1FD2AE-069F-2605-0E3E-30C80115BB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445D03-2FD4-F8A4-B48A-24A568DA1C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EE2A7-2DCC-D4CF-48F6-47A7AD9566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2636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E1EEF-46BF-43E1-7C61-1212D376C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BD15EE-FB42-C575-8759-43458D3A3A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598D5E-658F-B66E-5BE2-D93DC21E9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CC3F7-7B3E-2368-5A2D-AC813C20AA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26358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44D8C-2E5D-0621-24F3-C1A873B33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9DC69C-AD51-D783-BCE0-E7DFD7A23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0ABEC6-BDDA-0964-22BF-0F9C0D46CF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CFDBD6-C8B8-9EC6-AF1B-E2CA69AAC9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894736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2873D-785F-C4A3-DF7E-224FA2EB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33B8E2-CF83-B6C9-2FD8-885A374420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F6B363-A983-7B9C-B168-30A976CCA5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7A6C1E-F5AC-0AC9-C29B-81582664E2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07487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4F464-8CC2-7DB7-F6EF-9C4756B0C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30250-1C16-F486-4A12-3CAC491BFE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B54284-A9A9-782F-324B-561304CB38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EFD2B-55E2-E983-9571-8F2DE03E0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679366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A4E0C-77A3-9B3D-0DC0-5D81D6632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F56AAD-CD5D-212D-5689-050D3B6F4A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30452E-15B9-F4F1-EFE1-5D311F0183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5230E3-2AF2-FF78-4F10-8D61E0958D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936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7C2B4-9E5E-7024-A3D5-547D3F1DA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829010-0CAA-D6FA-A9EF-CECBAC476A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53DA35-2C88-E9AE-BC5C-6A95F95932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F7009-DE8A-B08C-C836-2F1D0E79D8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149589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EA3BA-C99B-C016-9AF7-60145A5C2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AA33AF-D245-5829-6ED2-AB69410929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F7D20B-B5E4-32F8-B2AA-6744E514B4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EC461-62C5-59EF-A3A7-7D8F1BEE00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071977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1BFC2-A984-CE0A-80DB-7E40B10EB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47F9B5-63D8-E73A-C071-40821CFCCC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B0BDCC-C681-4407-42A1-634AA8AD0B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561F49-F928-919E-E724-6DF2A50897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688252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BE3C9-C08A-7DD5-ACE0-18F87E908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A115AF-470F-106D-76D8-6946988FC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36C9F0-8D41-3F40-2FD2-30243C2640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BDD2E-B155-1954-F525-B02475E760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70893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F946A-CFC3-2E43-C770-58CF4DA4B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70B35F-449A-614F-5C3A-FECFE96E4B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2BD1A9-9139-3643-5BA6-47EBB07A70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5FBE67-011C-04CD-CBDC-9895C0CF29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654245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90296-246B-7821-28DA-D230642FA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22AC6D-4E94-1E38-6F20-D889D0B49A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A32051-2D1C-DC6D-3B4C-F0FD2C247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707E8-F964-C9B1-C0DC-F570E32D17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75250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A2033-6040-0FB2-BB1B-07B0A97EB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858CF2-9E2A-F305-8F28-386C9C4F9D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0AC3B2-DBA3-C6B7-56C7-E4B6C65C98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677C1-F2C7-E777-0394-20EEE14FF1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53447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6B403-87A4-805E-6708-62510A36F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FEE301-2D59-BB05-11CE-FE49974F55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CDD59D-0E12-EB4E-0CAF-053B991955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B3D120-1641-928C-7E0C-8F939B7301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211461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EE1A4-F584-3D2C-AD63-CE2F08F77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B56C4E-6253-2E71-4293-CC2508D9AF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7264F3-4ADD-C71D-9810-42B45D106E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EDFC5-460D-D45A-22D9-0ABFA5E5A4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954989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BE5C1-00D6-C988-5D6C-A9DB39D2F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90AFCC-0A7C-E37E-80E7-EDBE8C489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A42A40-4803-F113-D436-83BBCC8407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F73C34-26FA-5D2A-C355-336DC52514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907385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61CC1-C910-E8A9-3BD2-7827F387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1F0747-DC0C-44EC-467C-92AA9AA2B5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69F8B6-9BD4-EFE6-6708-12229703C8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014C82-20DC-84BB-8AE8-D78045A148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636536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DE9E5-3B31-0BAD-5C08-C297EE782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813820-6F86-D56D-CFEA-7C6970E646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54EF3A-161E-EA1A-8DF5-C97B75D435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7CA634-2514-9F83-4B5C-08D5BBB36F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723438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7966F-F022-FD82-DC0C-BED32C2D6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705EB5-22E9-D5AB-B9A2-5D4F8B8FEF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71DB38-5DCB-8506-8502-32A0AC589B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D1BE7-1C49-044E-662B-CB0A3B6B4D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183309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8884F-EFB7-6FC8-FE95-C123F119F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9C3051-6B73-3205-D058-9F370CB8B0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4512BD-2B5B-759C-1F36-823C0DDFA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1666A-77BB-0DE6-F9FD-69FC779513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616164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9A4F2-2628-05E0-BE32-BCC201C6E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9DDB98-94CC-DC14-EF66-68A2A278DF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43E0D2-ABCE-EF5C-ADD8-5190B1FD46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046C20-A6A3-93F4-F36E-20BD30CF4E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677575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7E2F7-7BF8-6793-1E44-35B9003F2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0D0CEF-2615-E78A-6269-1C80DF9E3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B5E380-911B-3DAB-868C-76DF79C52F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D3F9E-AE3A-5B2D-A012-3BB01C508E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255083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5239D-606C-B9AD-6E03-63CA81C72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C2A4D5-E6EA-6F83-4E80-815A295EA5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802971-B2E9-5EDD-2F7D-0EAB8E917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6293B-52FD-6E5B-B181-93665E8279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366673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8A1FB-5620-536D-D958-998D08BEB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9EDDFC-5473-D5BC-BEDD-057B220A2F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BCC7C2-CDB4-5756-4289-9862C9D0B9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BAD717-5DD5-C59B-7413-24BD79824C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041532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A4A5A-F164-E948-42BC-0394663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019B81-273B-B140-CC06-A2A67409B4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3509DD-9A18-3787-4253-E30B4F6723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276148-EADC-4BB3-3029-510BE4DA5F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993632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63EDA-2852-7785-0C93-FAA39BFD9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9FED26-C208-1691-0299-CAEEEFEF0B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E0CDF5-0A60-A7D8-E9AB-2D0F78C5B2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333355-BFA9-082D-ACF6-F87CFFCE93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847433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800B4-A407-B948-924B-52E00F989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E3F51C-5702-3A88-0C77-D4CE166B44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E19264-062B-1467-656E-291026F494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96542-42E7-6937-35BB-54CB7A216A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067118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61A40-B9C8-6A0D-36E4-1CB67E0D9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C9D302-FA81-D4EE-93B7-7D74AA5DC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023B34-AA8A-540D-D41F-3E15A9D5A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0DEBE5-BD77-6F82-AAA6-9E915CDD7E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318664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563F1-C4B4-6F55-6F60-53B3DD7AB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C8079D-2807-098A-B8E9-EF8AE06CD7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C722B3-7917-E7A7-66B8-CC1D98E312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F0C4B4-BABA-C97D-38C7-D9BD4C0421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853022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AF1D9-4CB7-1569-D678-D88C583B2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6B47C-92E4-0D19-5DEE-0A916A451C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79C1B0-9BA9-3FF0-9942-37532E24A3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467304-4F22-ACA3-9B9E-B2FCCABF26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981705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FB152-A913-C766-37BE-CFCAA060F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8428C7-ED98-2ED5-92D1-CC530C27B9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0BA653-BFFD-73EC-9A81-F39C98562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CFC51-C957-5AD1-E789-80DB028837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116949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C2B5A-5431-1EA3-31A4-FE6EC933A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A6D0F-EEFC-8954-F518-230DA1890B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DB3C3B-D97A-2851-B7D7-A33D2B9BBC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3C9F55-CE4A-20D6-DDA4-22949587DA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851593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7D528-D5E2-67F7-76FB-754DFD2F9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3D649E-AC73-DC0A-4066-5A0BEB9ADB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4041D5-EEE3-8D6E-D44D-35751EECFC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6682C-97B5-DA79-D69C-D5532E4F46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711498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62402-D7D6-8087-E7D4-A3E0AA2D7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7FADB9-5944-8DE9-FE78-768E6C5245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CC2BDE-D72E-56CC-3445-F8AD2C4CF4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A63E2-DB1B-C673-8013-8070AB8066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423688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AFB43-116F-9559-32C2-542D5CF8A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A0B5D1-2F25-BC03-A233-79419BE674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1E4A30-4558-E426-08B3-DB5660AAF6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8E40A-60FE-D47D-1D81-F07C986F52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571876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DF729-F829-6FF3-68EB-6B373DA7C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78176F-BED3-B1CB-AD2B-B87A9F6438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A1643E-6E68-7D71-D415-D6F68D551D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2BDA0-7C71-218B-D04F-7B6C9BF965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777714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6E2B6-D9FF-1F4C-5B43-B697919B7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656C7E-9A65-9D1E-8DCE-5CEFD4ECF9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71FEFE-6D3C-9F3E-3A0E-799D7F336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10089-A85F-C047-2061-FB786C481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433975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A6A55-10B2-2D7B-A418-967F5601D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32D363-68D1-18D9-E5E6-4598A21FAB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B5E4A6-DB69-8673-E00C-85CAACF5D3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7202E-F5C5-72B2-236D-1D71547C4D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676209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FE09F-8CC6-AB9D-B5BC-3BC713691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4DDE9-2F29-6390-6E65-3B51C5DCB2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CE1DCD-B344-500C-1FFE-56CB3F4D5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8409CB-4E4A-D0BE-1DB1-1C08E72EF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22167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A1E96-9BD0-1983-8AB7-C4A7DE6B2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0A765E-9476-CDDE-3C3D-E13A3A464A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5D18E6-EF7C-2833-030E-26CCF225C4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198EE-99D3-53B4-3195-47249450F8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566526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9715B-F5D1-2E11-F998-8C6EE9E74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DC95C9-9873-D883-80C7-9A31A597BF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8CCB25-BE9E-0BBE-C0E1-716889C622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E76FD3-A6D3-21AE-9C6A-8B8967BA67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000928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9650B-AAC9-31F6-C11B-4C75F82A3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D7F48D-31F7-6F59-7692-18460A28D7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D329C4-DB97-FA10-9F65-2A6E3C6A4E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0C945D-8F97-5A8D-D591-D8ED876132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801948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4FD4D-E842-5E48-C74B-39E4DB062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61A6C9-8D51-D32E-8E4A-70CA06CF32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521CBB-19A9-4425-31E3-8973C6EBF4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152A1E-CAE7-90E0-437F-EC8A1C4913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355663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51803-B0D8-947B-46DD-4EB152EAB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49AFC3-3799-4B24-B1E9-DD3D9FEBE3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9449F5-D223-2E06-5D86-39F910E99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A21DE8-FDC8-3C1A-E374-E64A7E0CEE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39262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DF18C-3428-B253-AA82-C89189D1D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B3B8FD-AC38-A4DD-0C77-4ADC96F333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3FF826-E199-FE4D-F55B-C418FA7DC7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CAD63-CDB3-CB5E-1B6E-FFB600AEB1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960837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6B6BB-932D-BE00-F2FE-A73B0BA97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122DBE-2381-A3D8-1E9B-AD4C22BB8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961B93-529E-F757-3AA1-2426DAD5AC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B6706-B9B0-6352-EE08-44B9A5B349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964124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10EBC-55B1-3BF9-216E-507664EA1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73EC42-8F39-A1D1-63AB-86770F272C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DA4E5A-1CE5-114F-63C2-75066FAAD8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1FA03-02F1-B877-2931-500477FC3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270893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4DECE-71CA-5613-6BF8-2E3A612BD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7A38F6-8F3D-D5DF-D97F-45B311B56A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85D19F-EDF4-211A-5E67-77199C62B2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F957E-9315-7358-AF78-52305E2043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424014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711E4-2DF3-BAB1-B001-A2D9897DE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D47BC7-0F3E-1230-095D-1C0844CE2F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CB6F4D-E888-C1DB-997E-C7813E886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46B746-5183-C1FC-1C16-C22D8FBA1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287032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F2417-D7CE-D333-5537-E546CD8FC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0ED2CA-4246-A21A-1C04-C290635102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86EAC7-E027-841F-F11A-F7D2B58465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B963A4-58F4-1DBB-693C-3C3F42A6BE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392867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FB056-D138-2465-70BF-36E700B25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5FFBDF-C53B-D4FE-F128-FAC249F057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F46356-A7ED-AEFC-9E73-6619BD5160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C55E1-7251-CC5F-758C-B28858CE3A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450669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2A14C-0581-EC01-583B-FA81ED8A2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1EFDFF-34C4-1EB5-952D-0F6DC4693C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BCD271-09F4-7F61-2A68-2D6E65C21A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A266F0-6F62-6B36-5A68-8C851AC95C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90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58889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B23F1-1D61-0448-2D36-B97343DBF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03F626-7B29-EC7F-11DB-A99236559D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C5EB3A-25C9-772A-75D4-65F84897F4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C59384-9A1C-BEB4-6335-68A2A675FD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91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8997847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8AD5B-B938-58F6-A57A-ECB123301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EAC6AB-EE66-34EB-1C88-2187A7A0B5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00688D-55F9-BA2A-CB18-9E2F27B594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5DE42F-B94B-7436-697C-C3A5C613AC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92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888761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4BA2E-34FE-C41D-0BED-BA1E2BFD5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EA8EA9-D9F8-91E8-296E-C974D9F6FA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9A4706-7913-9B15-A0D9-56D9DB5023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E4A127-F254-0087-24A5-36DEEC68BC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93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30391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0E4D3-9E8F-B4AF-AE8D-D7CC93D2D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24306C-DE22-7CCA-C943-7150046B8B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A1165E-A8FD-10C6-A34D-68CD377E2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748277-A097-C0AE-ED60-781855641F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94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145066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FD35C-006C-1FCA-BDFB-EF0FA7967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FEB37C-7348-8DED-EC8E-5C35DDB6B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1B2000-40F8-EE2B-D64E-9C43E116F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D27DB8-CE80-861F-1F72-4F27F2490A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95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901342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C67BB-9E35-C49E-28A1-54B80D73A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412056-5DBF-ED79-18D1-EDB508155E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787C15-7EC3-68BB-DE1D-928AA0884D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D48CF7-A826-08F5-A984-8271342166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96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734871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F2B58-F0B1-88BA-EDDB-B2947E8AF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C8EA30-4845-3F42-ED63-2D8074289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2ED540-3EC6-21B7-258E-8EDCB9FDF6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2474F5-0860-F3DB-805F-860DE5BCAE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97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687498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742C5-C67B-4BC9-F422-A977DA211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72B342-919E-2741-C4DF-9E2C203DEF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F6626B-429B-F233-5B70-CCACA50B39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FC226-B2C6-7D70-4D11-0D7C99FCCA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98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160968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01A4E-B36E-F638-C883-BFF77695C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6713F1-0416-5B3B-6AD2-7677B0FAD3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33A195-2F8F-201A-1C5F-315E03C048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09A2FF-0323-2FBD-2D38-CB5EF780F9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99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625624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139F7-B732-81B1-636E-04AE528AE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479671-5429-C75B-8E40-26CE783E1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5A9226-D077-4C84-D978-E242E7EFBF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BBBD2-417C-7D94-9F38-9CBA3290C4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100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4148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373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34A5B8E-3F42-7C4E-CFD8-47D5FEE77748}"/>
              </a:ext>
            </a:extLst>
          </p:cNvPr>
          <p:cNvSpPr/>
          <p:nvPr/>
        </p:nvSpPr>
        <p:spPr>
          <a:xfrm>
            <a:off x="793068" y="615205"/>
            <a:ext cx="7557857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5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EL DON DE PROFECÍA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0FAA2B-730E-F927-B3DF-3AB458AEEC2E}"/>
              </a:ext>
            </a:extLst>
          </p:cNvPr>
          <p:cNvSpPr/>
          <p:nvPr/>
        </p:nvSpPr>
        <p:spPr>
          <a:xfrm>
            <a:off x="683568" y="5085184"/>
            <a:ext cx="7555812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EL CREADOR HABLA</a:t>
            </a:r>
            <a:endParaRPr lang="en-US" sz="4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940F89-1A5C-7B17-0BD4-EA58F685BF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437" r="11614" b="4247"/>
          <a:stretch>
            <a:fillRect/>
          </a:stretch>
        </p:blipFill>
        <p:spPr>
          <a:xfrm>
            <a:off x="2897808" y="1628800"/>
            <a:ext cx="3348376" cy="302455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40602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Hebreos 1:1, 2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-1" y="484569"/>
            <a:ext cx="9116349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«En el pasado, Dios habló muchas veces y de muchas maneras a nuestros padres mediante los profetas; pero en estos últimos días nos habló por su Hijo, a quien constituyó heredero de todo, por medio de quien hizo el universo».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98A745F8-76E8-AB73-ACCB-17D97122694B}"/>
              </a:ext>
            </a:extLst>
          </p:cNvPr>
          <p:cNvSpPr txBox="1"/>
          <p:nvPr/>
        </p:nvSpPr>
        <p:spPr>
          <a:xfrm>
            <a:off x="151353" y="6101193"/>
            <a:ext cx="8769286" cy="71218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El objetivo de la lección es comprender que “los seres humanos fuimos creados para relacionarnos cara a cara con nuestro Creador”.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5E9603-F9A1-D520-5B27-E9EBA965E3CD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</p:spTree>
    <p:extLst>
      <p:ext uri="{BB962C8B-B14F-4D97-AF65-F5344CB8AC3E}">
        <p14:creationId xmlns:p14="http://schemas.microsoft.com/office/powerpoint/2010/main" val="395631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C4716-ACAA-D84D-B588-A1F0AAA95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58024BB9-CD22-FFCA-9AEA-497A0C6269CC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1:26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13D02234-99D6-BA8D-7699-6DF37BB5D846}"/>
              </a:ext>
            </a:extLst>
          </p:cNvPr>
          <p:cNvSpPr txBox="1"/>
          <p:nvPr/>
        </p:nvSpPr>
        <p:spPr>
          <a:xfrm>
            <a:off x="-1" y="404664"/>
            <a:ext cx="9116349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dijo Dios: Hagamos al hombre a nuestra imagen, conforme a nuestra semejanza; y señoree en los peces del mar, en las aves de los cielos, en las bestias, en toda la tierra, y en todo animal que se arrastra sobre la tierra.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C8DAA9-728C-BBD5-638A-675B91143E9D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1722CB-5721-6CD1-4CDA-97AF17ADBA20}"/>
              </a:ext>
            </a:extLst>
          </p:cNvPr>
          <p:cNvSpPr txBox="1"/>
          <p:nvPr/>
        </p:nvSpPr>
        <p:spPr>
          <a:xfrm>
            <a:off x="4608662" y="215175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B400FD0B-CA87-5C8C-DC23-D2D75FA462D1}"/>
              </a:ext>
            </a:extLst>
          </p:cNvPr>
          <p:cNvSpPr txBox="1"/>
          <p:nvPr/>
        </p:nvSpPr>
        <p:spPr>
          <a:xfrm>
            <a:off x="215009" y="17686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1:24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84C3108B-47C8-C9BA-F576-E5DB2874A084}"/>
              </a:ext>
            </a:extLst>
          </p:cNvPr>
          <p:cNvSpPr txBox="1"/>
          <p:nvPr/>
        </p:nvSpPr>
        <p:spPr>
          <a:xfrm>
            <a:off x="-1" y="2321483"/>
            <a:ext cx="4591038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Luego dijo Dios: Produzca la tierra seres vivientes según su género, bestias y serpientes y animales de la tierra según su especie. Y fue así. </a:t>
            </a:r>
          </a:p>
        </p:txBody>
      </p:sp>
    </p:spTree>
    <p:extLst>
      <p:ext uri="{BB962C8B-B14F-4D97-AF65-F5344CB8AC3E}">
        <p14:creationId xmlns:p14="http://schemas.microsoft.com/office/powerpoint/2010/main" val="277933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 animBg="1"/>
      <p:bldP spid="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539B6-FB55-4622-48FB-B4FC09036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62ACB0EE-C952-2F17-B6ED-2F419E3FCE71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1:26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27FAE98F-0F79-6A18-58A7-50C96EDE4A69}"/>
              </a:ext>
            </a:extLst>
          </p:cNvPr>
          <p:cNvSpPr txBox="1"/>
          <p:nvPr/>
        </p:nvSpPr>
        <p:spPr>
          <a:xfrm>
            <a:off x="-1" y="404664"/>
            <a:ext cx="9116349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dijo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</a:t>
            </a:r>
            <a:r>
              <a:rPr lang="es-ES" sz="2400" dirty="0">
                <a:latin typeface="Calibri"/>
              </a:rPr>
              <a:t>Hagamos al hombre a nuestra imagen, conforme a nuestra semejanza; y señoree en los peces del mar, en las aves de los cielos, en las bestias, en toda la tierra, y en todo animal que se arrastra sobre la tierra.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2D858B-AD20-5C75-EF52-7691D8326CD7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4E0E24-34BA-8D53-AA97-6E5B5EDADC5F}"/>
              </a:ext>
            </a:extLst>
          </p:cNvPr>
          <p:cNvSpPr txBox="1"/>
          <p:nvPr/>
        </p:nvSpPr>
        <p:spPr>
          <a:xfrm>
            <a:off x="4608662" y="215175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137BBD9B-3FF2-6372-73F1-70988AC6D8D5}"/>
              </a:ext>
            </a:extLst>
          </p:cNvPr>
          <p:cNvSpPr txBox="1"/>
          <p:nvPr/>
        </p:nvSpPr>
        <p:spPr>
          <a:xfrm>
            <a:off x="215009" y="17686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1:24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14D49517-6D82-A135-A7A8-389AF75CB736}"/>
              </a:ext>
            </a:extLst>
          </p:cNvPr>
          <p:cNvSpPr txBox="1"/>
          <p:nvPr/>
        </p:nvSpPr>
        <p:spPr>
          <a:xfrm>
            <a:off x="-1" y="2321483"/>
            <a:ext cx="4591038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Luego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dijo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</a:t>
            </a:r>
            <a:r>
              <a:rPr lang="es-ES" sz="2400" dirty="0">
                <a:latin typeface="Calibri"/>
              </a:rPr>
              <a:t>Produzca la tierra seres vivientes según su género, bestias y serpientes y animales de la tierra según su especie. Y fue así. </a:t>
            </a:r>
          </a:p>
        </p:txBody>
      </p:sp>
    </p:spTree>
    <p:extLst>
      <p:ext uri="{BB962C8B-B14F-4D97-AF65-F5344CB8AC3E}">
        <p14:creationId xmlns:p14="http://schemas.microsoft.com/office/powerpoint/2010/main" val="3375149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D6146-44A6-BFED-BA40-4DCA4CA30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05E8CBF7-D296-609C-5072-508D87BECEB0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1:26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66D25FB2-4D94-8D7C-F6D3-A3DCBC9CB6DA}"/>
              </a:ext>
            </a:extLst>
          </p:cNvPr>
          <p:cNvSpPr txBox="1"/>
          <p:nvPr/>
        </p:nvSpPr>
        <p:spPr>
          <a:xfrm>
            <a:off x="-1" y="404664"/>
            <a:ext cx="9116349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dijo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Hagamos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al hombre a nuestra imagen, conforme a nuestra semejanza; </a:t>
            </a:r>
            <a:r>
              <a:rPr lang="es-ES" sz="2400" dirty="0">
                <a:latin typeface="Calibri"/>
              </a:rPr>
              <a:t>y señoree en los peces del mar, en las aves de los cielos, en las bestias, en toda la tierra, y en todo animal que se arrastra sobre la tierra.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E8848A-5E97-29E8-4828-8C00D9D15F88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2CB71E-4111-88BB-8B98-C3AB8986BC78}"/>
              </a:ext>
            </a:extLst>
          </p:cNvPr>
          <p:cNvSpPr txBox="1"/>
          <p:nvPr/>
        </p:nvSpPr>
        <p:spPr>
          <a:xfrm>
            <a:off x="4608662" y="215175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9E53B45E-A184-1B8E-4E7D-AF663ED4F345}"/>
              </a:ext>
            </a:extLst>
          </p:cNvPr>
          <p:cNvSpPr txBox="1"/>
          <p:nvPr/>
        </p:nvSpPr>
        <p:spPr>
          <a:xfrm>
            <a:off x="215009" y="17686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1:24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BBE3BD29-4C6D-E7F0-AAC3-A224BB96C423}"/>
              </a:ext>
            </a:extLst>
          </p:cNvPr>
          <p:cNvSpPr txBox="1"/>
          <p:nvPr/>
        </p:nvSpPr>
        <p:spPr>
          <a:xfrm>
            <a:off x="-1" y="2321483"/>
            <a:ext cx="4591038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Luego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dijo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Produzca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la tierra seres vivientes según su género, </a:t>
            </a:r>
            <a:r>
              <a:rPr lang="es-ES" sz="2400" dirty="0">
                <a:latin typeface="Calibri"/>
              </a:rPr>
              <a:t>bestias y serpientes y animales de la tierra según su especie. Y fue así.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A573AA39-C05E-29C4-752F-29D473A43301}"/>
              </a:ext>
            </a:extLst>
          </p:cNvPr>
          <p:cNvSpPr txBox="1"/>
          <p:nvPr/>
        </p:nvSpPr>
        <p:spPr>
          <a:xfrm>
            <a:off x="250506" y="35646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1:27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6787B275-47D1-91AA-B166-AACC3B4EC68A}"/>
              </a:ext>
            </a:extLst>
          </p:cNvPr>
          <p:cNvSpPr txBox="1"/>
          <p:nvPr/>
        </p:nvSpPr>
        <p:spPr>
          <a:xfrm>
            <a:off x="35496" y="4117488"/>
            <a:ext cx="4591038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creó Dios al hombre a su imagen, a imagen de Dios lo creó; varón y hembra los creó. </a:t>
            </a:r>
          </a:p>
        </p:txBody>
      </p:sp>
    </p:spTree>
    <p:extLst>
      <p:ext uri="{BB962C8B-B14F-4D97-AF65-F5344CB8AC3E}">
        <p14:creationId xmlns:p14="http://schemas.microsoft.com/office/powerpoint/2010/main" val="1044047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910EF-DAFB-43B9-C674-CEA636918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4CEC0DE8-8181-B7E3-FB69-A17606827238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1:26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991AD1B0-03DE-53BF-009B-0867131CEA64}"/>
              </a:ext>
            </a:extLst>
          </p:cNvPr>
          <p:cNvSpPr txBox="1"/>
          <p:nvPr/>
        </p:nvSpPr>
        <p:spPr>
          <a:xfrm>
            <a:off x="-1" y="404664"/>
            <a:ext cx="9116349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dijo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Hagamos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al hombre a nuestra imagen, conforme a nuestra semejanza; </a:t>
            </a:r>
            <a:r>
              <a:rPr lang="es-ES" sz="2400" dirty="0">
                <a:latin typeface="Calibri"/>
              </a:rPr>
              <a:t>y señoree en los peces del mar, en las aves de los cielos, en las bestias, en toda la tierra, y en todo animal que se arrastra sobre la tierra.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D0B745-FCFD-6921-BE67-037023B17D9A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B900CB-AF3D-1A07-D56E-EB902B4CD840}"/>
              </a:ext>
            </a:extLst>
          </p:cNvPr>
          <p:cNvSpPr txBox="1"/>
          <p:nvPr/>
        </p:nvSpPr>
        <p:spPr>
          <a:xfrm>
            <a:off x="4608662" y="215175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09ED8143-9772-632E-357A-6FD1EEFEFFB5}"/>
              </a:ext>
            </a:extLst>
          </p:cNvPr>
          <p:cNvSpPr txBox="1"/>
          <p:nvPr/>
        </p:nvSpPr>
        <p:spPr>
          <a:xfrm>
            <a:off x="215009" y="17686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1:24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4844AAFD-EB77-8A7E-3C2E-6C555AC8E3B6}"/>
              </a:ext>
            </a:extLst>
          </p:cNvPr>
          <p:cNvSpPr txBox="1"/>
          <p:nvPr/>
        </p:nvSpPr>
        <p:spPr>
          <a:xfrm>
            <a:off x="-1" y="2321483"/>
            <a:ext cx="4591038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Luego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dijo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Produzca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la tierra seres vivientes según su género, </a:t>
            </a:r>
            <a:r>
              <a:rPr lang="es-ES" sz="2400" dirty="0">
                <a:latin typeface="Calibri"/>
              </a:rPr>
              <a:t>bestias y serpientes y animales de la tierra según su especie. Y fue así.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DD5ABB78-DC34-34CD-5E5B-394976F45284}"/>
              </a:ext>
            </a:extLst>
          </p:cNvPr>
          <p:cNvSpPr txBox="1"/>
          <p:nvPr/>
        </p:nvSpPr>
        <p:spPr>
          <a:xfrm>
            <a:off x="250506" y="35646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1:27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754E6CB-D3F0-0A70-E769-9161A723224F}"/>
              </a:ext>
            </a:extLst>
          </p:cNvPr>
          <p:cNvSpPr txBox="1"/>
          <p:nvPr/>
        </p:nvSpPr>
        <p:spPr>
          <a:xfrm>
            <a:off x="35496" y="4117488"/>
            <a:ext cx="4591038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creó Dios al hombre a su imagen, </a:t>
            </a:r>
            <a:r>
              <a:rPr lang="es-ES" sz="2400" dirty="0">
                <a:latin typeface="Calibri"/>
              </a:rPr>
              <a:t>a imagen de Dios lo creó; varón y hembra los creó. </a:t>
            </a:r>
          </a:p>
        </p:txBody>
      </p:sp>
    </p:spTree>
    <p:extLst>
      <p:ext uri="{BB962C8B-B14F-4D97-AF65-F5344CB8AC3E}">
        <p14:creationId xmlns:p14="http://schemas.microsoft.com/office/powerpoint/2010/main" val="3247298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66B8B-C068-3815-8A36-E4D52F028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A378367B-D425-B86D-B591-F6C04F144D01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1:26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B4F7B41E-A31A-C22C-371A-C1E43BF19F8A}"/>
              </a:ext>
            </a:extLst>
          </p:cNvPr>
          <p:cNvSpPr txBox="1"/>
          <p:nvPr/>
        </p:nvSpPr>
        <p:spPr>
          <a:xfrm>
            <a:off x="-1" y="404664"/>
            <a:ext cx="9116349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dijo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Hagamos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al hombre a nuestra imagen, conforme a nuestra semejanza; </a:t>
            </a:r>
            <a:r>
              <a:rPr lang="es-ES" sz="2400" dirty="0">
                <a:latin typeface="Calibri"/>
              </a:rPr>
              <a:t>y señoree en los peces del mar, en las aves de los cielos, en las bestias, en toda la tierra, y en todo animal que se arrastra sobre la tierra.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AA1AAE-37E2-E317-C80B-F828055E63EB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FCC811-0E17-CE5E-7066-E541CA39DB05}"/>
              </a:ext>
            </a:extLst>
          </p:cNvPr>
          <p:cNvSpPr txBox="1"/>
          <p:nvPr/>
        </p:nvSpPr>
        <p:spPr>
          <a:xfrm>
            <a:off x="4608662" y="215175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6EA45942-F590-8537-3141-E2EAAA9901C8}"/>
              </a:ext>
            </a:extLst>
          </p:cNvPr>
          <p:cNvSpPr txBox="1"/>
          <p:nvPr/>
        </p:nvSpPr>
        <p:spPr>
          <a:xfrm>
            <a:off x="215009" y="17686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1:24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51005FA5-4C78-AAE7-F91C-580C88591C00}"/>
              </a:ext>
            </a:extLst>
          </p:cNvPr>
          <p:cNvSpPr txBox="1"/>
          <p:nvPr/>
        </p:nvSpPr>
        <p:spPr>
          <a:xfrm>
            <a:off x="-1" y="2321483"/>
            <a:ext cx="4591038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Luego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dijo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Produzca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la tierra seres vivientes según su género, </a:t>
            </a:r>
            <a:r>
              <a:rPr lang="es-ES" sz="2400" dirty="0">
                <a:latin typeface="Calibri"/>
              </a:rPr>
              <a:t>bestias y serpientes y animales de la tierra según su especie. Y fue así.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FD880255-858C-586A-18E6-57F28519BFD8}"/>
              </a:ext>
            </a:extLst>
          </p:cNvPr>
          <p:cNvSpPr txBox="1"/>
          <p:nvPr/>
        </p:nvSpPr>
        <p:spPr>
          <a:xfrm>
            <a:off x="250506" y="35646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1:27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EB513183-3E19-1C60-192C-97B5E8EF8081}"/>
              </a:ext>
            </a:extLst>
          </p:cNvPr>
          <p:cNvSpPr txBox="1"/>
          <p:nvPr/>
        </p:nvSpPr>
        <p:spPr>
          <a:xfrm>
            <a:off x="35496" y="4117488"/>
            <a:ext cx="4591038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creó Dios al hombre a su imagen,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imagen de Dios lo creó; varón y hembra los creó.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D0F9EB-4BB7-3440-9E2E-763EFB00A84D}"/>
              </a:ext>
            </a:extLst>
          </p:cNvPr>
          <p:cNvSpPr txBox="1"/>
          <p:nvPr/>
        </p:nvSpPr>
        <p:spPr>
          <a:xfrm>
            <a:off x="4591037" y="251972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7E732389-3FAA-9DBE-691B-0CE227734647}"/>
              </a:ext>
            </a:extLst>
          </p:cNvPr>
          <p:cNvSpPr txBox="1"/>
          <p:nvPr/>
        </p:nvSpPr>
        <p:spPr>
          <a:xfrm>
            <a:off x="2627276" y="496323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2:15-17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B283D5FF-31D7-AB35-05FE-AA4ABFF80470}"/>
              </a:ext>
            </a:extLst>
          </p:cNvPr>
          <p:cNvSpPr txBox="1"/>
          <p:nvPr/>
        </p:nvSpPr>
        <p:spPr>
          <a:xfrm>
            <a:off x="-197495" y="5530264"/>
            <a:ext cx="957706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Tomó, pues, Jehová Dios al hombre, y lo puso en el huerto de Edén, para que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lo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labrara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y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lo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guardase.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Y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mandó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Jehová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Dios al hombre, diciendo: De todo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árbol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del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huerto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podrás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comer; mas del árbol de la ciencia del bien y del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mal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no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comerás;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porque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el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día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que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de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él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comieres,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ciertamente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morirás. </a:t>
            </a:r>
          </a:p>
        </p:txBody>
      </p:sp>
    </p:spTree>
    <p:extLst>
      <p:ext uri="{BB962C8B-B14F-4D97-AF65-F5344CB8AC3E}">
        <p14:creationId xmlns:p14="http://schemas.microsoft.com/office/powerpoint/2010/main" val="296599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EECEF-2BBB-A7C0-3610-9483CE2C0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B8E80494-C8C3-1692-A5E1-269B553A2C03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1:26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F35F5110-3F66-78C0-88BE-24C174B4F889}"/>
              </a:ext>
            </a:extLst>
          </p:cNvPr>
          <p:cNvSpPr txBox="1"/>
          <p:nvPr/>
        </p:nvSpPr>
        <p:spPr>
          <a:xfrm>
            <a:off x="-1" y="404664"/>
            <a:ext cx="9116349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dijo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Hagamos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al hombre a nuestra imagen, conforme a nuestra semejanza; </a:t>
            </a:r>
            <a:r>
              <a:rPr lang="es-ES" sz="2400" dirty="0">
                <a:latin typeface="Calibri"/>
              </a:rPr>
              <a:t>y señoree en los peces del mar, en las aves de los cielos, en las bestias, en toda la tierra, y en todo animal que se arrastra sobre la tierra.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CA475D-95FE-09BF-BCF0-CF076D693420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228FF9-452D-655F-0508-AC76CF1742B8}"/>
              </a:ext>
            </a:extLst>
          </p:cNvPr>
          <p:cNvSpPr txBox="1"/>
          <p:nvPr/>
        </p:nvSpPr>
        <p:spPr>
          <a:xfrm>
            <a:off x="4608662" y="215175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56F5AFA3-DBA2-3D42-8A49-3C74EF006D1C}"/>
              </a:ext>
            </a:extLst>
          </p:cNvPr>
          <p:cNvSpPr txBox="1"/>
          <p:nvPr/>
        </p:nvSpPr>
        <p:spPr>
          <a:xfrm>
            <a:off x="215009" y="17686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1:24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E627BE12-85D0-4716-FC01-5D2BB86B94C3}"/>
              </a:ext>
            </a:extLst>
          </p:cNvPr>
          <p:cNvSpPr txBox="1"/>
          <p:nvPr/>
        </p:nvSpPr>
        <p:spPr>
          <a:xfrm>
            <a:off x="-1" y="2321483"/>
            <a:ext cx="4591038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Luego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dijo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Produzca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la tierra seres vivientes según su género, </a:t>
            </a:r>
            <a:r>
              <a:rPr lang="es-ES" sz="2400" dirty="0">
                <a:latin typeface="Calibri"/>
              </a:rPr>
              <a:t>bestias y serpientes y animales de la tierra según su especie. Y fue así.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F44F089A-9346-35ED-2051-EF7215E0C3AF}"/>
              </a:ext>
            </a:extLst>
          </p:cNvPr>
          <p:cNvSpPr txBox="1"/>
          <p:nvPr/>
        </p:nvSpPr>
        <p:spPr>
          <a:xfrm>
            <a:off x="250506" y="35646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1:27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C43F5C8-0EBB-4E10-048B-03BFF7931C9E}"/>
              </a:ext>
            </a:extLst>
          </p:cNvPr>
          <p:cNvSpPr txBox="1"/>
          <p:nvPr/>
        </p:nvSpPr>
        <p:spPr>
          <a:xfrm>
            <a:off x="35496" y="4117488"/>
            <a:ext cx="4591038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creó Dios al hombre a su imagen,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imagen de Dios lo creó; varón y hembra los creó.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CFA8A-B242-A77B-3B21-27956BD7E38F}"/>
              </a:ext>
            </a:extLst>
          </p:cNvPr>
          <p:cNvSpPr txBox="1"/>
          <p:nvPr/>
        </p:nvSpPr>
        <p:spPr>
          <a:xfrm>
            <a:off x="4591037" y="251972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62E793FA-2F5B-6950-F785-02013F5B1AFD}"/>
              </a:ext>
            </a:extLst>
          </p:cNvPr>
          <p:cNvSpPr txBox="1"/>
          <p:nvPr/>
        </p:nvSpPr>
        <p:spPr>
          <a:xfrm>
            <a:off x="2627276" y="496323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2:15-17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0A1FA6E9-2056-880C-7ACC-B04981F6E21B}"/>
              </a:ext>
            </a:extLst>
          </p:cNvPr>
          <p:cNvSpPr txBox="1"/>
          <p:nvPr/>
        </p:nvSpPr>
        <p:spPr>
          <a:xfrm>
            <a:off x="-197495" y="5530264"/>
            <a:ext cx="957706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Tomó, pues, Jehová Dios al hombre, y lo puso en el huerto de Edén, para que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lo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labrara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lo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guardase.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Y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mandó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Jehová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Dios al hombre, diciendo: De todo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árbol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del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huerto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podrás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comer; mas del árbol de la ciencia del bien y del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mal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no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comerás;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porque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el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día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que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de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él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comieres,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ciertamente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morirás. </a:t>
            </a:r>
          </a:p>
        </p:txBody>
      </p:sp>
    </p:spTree>
    <p:extLst>
      <p:ext uri="{BB962C8B-B14F-4D97-AF65-F5344CB8AC3E}">
        <p14:creationId xmlns:p14="http://schemas.microsoft.com/office/powerpoint/2010/main" val="1307812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F1D00-22AE-FC5A-0540-D466B41C8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D565E7EA-2025-1034-C933-B71234BDBF92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1:26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C92D2A6B-58FB-A7FE-4B4E-8E61F15047AE}"/>
              </a:ext>
            </a:extLst>
          </p:cNvPr>
          <p:cNvSpPr txBox="1"/>
          <p:nvPr/>
        </p:nvSpPr>
        <p:spPr>
          <a:xfrm>
            <a:off x="-1" y="404664"/>
            <a:ext cx="9116349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dijo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Hagamos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al hombre a nuestra imagen, conforme a nuestra semejanza; </a:t>
            </a:r>
            <a:r>
              <a:rPr lang="es-ES" sz="2400" dirty="0">
                <a:latin typeface="Calibri"/>
              </a:rPr>
              <a:t>y señoree en los peces del mar, en las aves de los cielos, en las bestias, en toda la tierra, y en todo animal que se arrastra sobre la tierra.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9639DC-93F7-BE2E-8A5A-619566CDE9A1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1EB292-BEB7-92FC-0407-9CC47CC8B8F8}"/>
              </a:ext>
            </a:extLst>
          </p:cNvPr>
          <p:cNvSpPr txBox="1"/>
          <p:nvPr/>
        </p:nvSpPr>
        <p:spPr>
          <a:xfrm>
            <a:off x="4608662" y="215175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3942AD32-3FC1-2E29-54BA-0C24F39DE020}"/>
              </a:ext>
            </a:extLst>
          </p:cNvPr>
          <p:cNvSpPr txBox="1"/>
          <p:nvPr/>
        </p:nvSpPr>
        <p:spPr>
          <a:xfrm>
            <a:off x="215009" y="17686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1:24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6A3F43EE-3FD8-6882-BC59-49BDB3E41F6E}"/>
              </a:ext>
            </a:extLst>
          </p:cNvPr>
          <p:cNvSpPr txBox="1"/>
          <p:nvPr/>
        </p:nvSpPr>
        <p:spPr>
          <a:xfrm>
            <a:off x="-1" y="2321483"/>
            <a:ext cx="4591038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Luego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dijo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Produzca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la tierra seres vivientes según su género, </a:t>
            </a:r>
            <a:r>
              <a:rPr lang="es-ES" sz="2400" dirty="0">
                <a:latin typeface="Calibri"/>
              </a:rPr>
              <a:t>bestias y serpientes y animales de la tierra según su especie. Y fue así.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F129A5D4-AA9F-B9A1-F5FD-C9EE41CB7920}"/>
              </a:ext>
            </a:extLst>
          </p:cNvPr>
          <p:cNvSpPr txBox="1"/>
          <p:nvPr/>
        </p:nvSpPr>
        <p:spPr>
          <a:xfrm>
            <a:off x="250506" y="35646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1:27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8F2E64A5-612F-08E5-67B0-53E8E594E94C}"/>
              </a:ext>
            </a:extLst>
          </p:cNvPr>
          <p:cNvSpPr txBox="1"/>
          <p:nvPr/>
        </p:nvSpPr>
        <p:spPr>
          <a:xfrm>
            <a:off x="35496" y="4117488"/>
            <a:ext cx="4591038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creó Dios al hombre a su imagen,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imagen de Dios lo creó; varón y hembra los creó.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FBB002-6430-8A41-098C-9038293F610C}"/>
              </a:ext>
            </a:extLst>
          </p:cNvPr>
          <p:cNvSpPr txBox="1"/>
          <p:nvPr/>
        </p:nvSpPr>
        <p:spPr>
          <a:xfrm>
            <a:off x="4591037" y="251972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4D4DEE59-E8DA-5BC9-42DF-418B49625E65}"/>
              </a:ext>
            </a:extLst>
          </p:cNvPr>
          <p:cNvSpPr txBox="1"/>
          <p:nvPr/>
        </p:nvSpPr>
        <p:spPr>
          <a:xfrm>
            <a:off x="2627276" y="496323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2:15-17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F8827D5C-4378-1079-EA11-DBC47654156A}"/>
              </a:ext>
            </a:extLst>
          </p:cNvPr>
          <p:cNvSpPr txBox="1"/>
          <p:nvPr/>
        </p:nvSpPr>
        <p:spPr>
          <a:xfrm>
            <a:off x="-197495" y="5530264"/>
            <a:ext cx="957706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Tomó, pues, Jehová Dios al hombre, y lo puso en el huerto de Edén, para que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lo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labrara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lo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guardase.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mandó</a:t>
            </a:r>
            <a:r>
              <a:rPr lang="es-ES" sz="2400" u="sng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Jehová</a:t>
            </a:r>
            <a:r>
              <a:rPr lang="es-ES" sz="2400" u="sng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Dios al hombre, diciendo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: De todo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árbol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huerto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podrás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comer; mas del árbol de la ciencia del bien y del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mal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comerás;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día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él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comieres,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ciertamente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morirás.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4A2EA9-955A-0F78-B29F-47E79897F817}"/>
              </a:ext>
            </a:extLst>
          </p:cNvPr>
          <p:cNvSpPr txBox="1"/>
          <p:nvPr/>
        </p:nvSpPr>
        <p:spPr>
          <a:xfrm>
            <a:off x="4590572" y="2879347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</p:spTree>
    <p:extLst>
      <p:ext uri="{BB962C8B-B14F-4D97-AF65-F5344CB8AC3E}">
        <p14:creationId xmlns:p14="http://schemas.microsoft.com/office/powerpoint/2010/main" val="103022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2CEBA-3282-F638-8789-EEA330150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F7D44959-BE8E-670E-F80F-0FA72366B9A2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380EE0D2-ACD0-E19D-9049-CC37BA7CC963}"/>
              </a:ext>
            </a:extLst>
          </p:cNvPr>
          <p:cNvSpPr txBox="1"/>
          <p:nvPr/>
        </p:nvSpPr>
        <p:spPr>
          <a:xfrm>
            <a:off x="-1" y="404664"/>
            <a:ext cx="9116349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dijo Jehová Dios: No es bueno que el hombre esté solo; le haré ayuda idónea para él.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460D97-DF01-5886-8686-764E229872EE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EC18C0-2264-8156-0FB9-48BC721B74DB}"/>
              </a:ext>
            </a:extLst>
          </p:cNvPr>
          <p:cNvSpPr txBox="1"/>
          <p:nvPr/>
        </p:nvSpPr>
        <p:spPr>
          <a:xfrm>
            <a:off x="4608662" y="215175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65EAD84F-073E-9139-5519-C06A59D90CA3}"/>
              </a:ext>
            </a:extLst>
          </p:cNvPr>
          <p:cNvSpPr txBox="1"/>
          <p:nvPr/>
        </p:nvSpPr>
        <p:spPr>
          <a:xfrm>
            <a:off x="215009" y="17686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1:24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F93EE7E3-0689-336D-0C7C-50DF4EA04158}"/>
              </a:ext>
            </a:extLst>
          </p:cNvPr>
          <p:cNvSpPr txBox="1"/>
          <p:nvPr/>
        </p:nvSpPr>
        <p:spPr>
          <a:xfrm>
            <a:off x="-1" y="2321483"/>
            <a:ext cx="4591038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Luego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dijo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Produzca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la tierra seres vivientes según su género, </a:t>
            </a:r>
            <a:r>
              <a:rPr lang="es-ES" sz="2400" dirty="0">
                <a:latin typeface="Calibri"/>
              </a:rPr>
              <a:t>bestias y serpientes y animales de la tierra según su especie. Y fue así.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FF4EEF6-B7A5-1A2E-E37C-4B76DFA70BA5}"/>
              </a:ext>
            </a:extLst>
          </p:cNvPr>
          <p:cNvSpPr txBox="1"/>
          <p:nvPr/>
        </p:nvSpPr>
        <p:spPr>
          <a:xfrm>
            <a:off x="250506" y="35646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1:27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1CBCBB1E-9FA4-292B-0694-D1A8A47912F7}"/>
              </a:ext>
            </a:extLst>
          </p:cNvPr>
          <p:cNvSpPr txBox="1"/>
          <p:nvPr/>
        </p:nvSpPr>
        <p:spPr>
          <a:xfrm>
            <a:off x="35496" y="4117488"/>
            <a:ext cx="4591038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creó Dios al hombre a su imagen,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imagen de Dios lo creó; varón y hembra los creó.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84B657-A7CC-66ED-8207-9B8DF0110F89}"/>
              </a:ext>
            </a:extLst>
          </p:cNvPr>
          <p:cNvSpPr txBox="1"/>
          <p:nvPr/>
        </p:nvSpPr>
        <p:spPr>
          <a:xfrm>
            <a:off x="4591037" y="251972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A789910C-FE02-1D13-447E-7AA702705D54}"/>
              </a:ext>
            </a:extLst>
          </p:cNvPr>
          <p:cNvSpPr txBox="1"/>
          <p:nvPr/>
        </p:nvSpPr>
        <p:spPr>
          <a:xfrm>
            <a:off x="2627276" y="496323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2:15-17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D92B029F-63CC-88DE-37F2-84E2AB734BB5}"/>
              </a:ext>
            </a:extLst>
          </p:cNvPr>
          <p:cNvSpPr txBox="1"/>
          <p:nvPr/>
        </p:nvSpPr>
        <p:spPr>
          <a:xfrm>
            <a:off x="-197495" y="5530264"/>
            <a:ext cx="957706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Tomó, pues, Jehová Dios al hombre, y lo puso en el huerto de Edén, para que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lo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labrara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lo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guardase.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mandó</a:t>
            </a:r>
            <a:r>
              <a:rPr lang="es-ES" sz="2400" u="sng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Jehová</a:t>
            </a:r>
            <a:r>
              <a:rPr lang="es-ES" sz="2400" u="sng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Dios al hombre, diciendo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: De todo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árbol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huerto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podrás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comer; mas del árbol de la ciencia del bien y del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mal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comerás;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día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él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comieres,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ciertamente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morirás.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F8ADA6-AD19-9808-351B-FE792D448832}"/>
              </a:ext>
            </a:extLst>
          </p:cNvPr>
          <p:cNvSpPr txBox="1"/>
          <p:nvPr/>
        </p:nvSpPr>
        <p:spPr>
          <a:xfrm>
            <a:off x="4590572" y="2879347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</p:spTree>
    <p:extLst>
      <p:ext uri="{BB962C8B-B14F-4D97-AF65-F5344CB8AC3E}">
        <p14:creationId xmlns:p14="http://schemas.microsoft.com/office/powerpoint/2010/main" val="418087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1CF04-FF1F-91E3-2524-07F9AC544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A9B8D2A8-12C1-3AD1-ACA6-414E3D47C46E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35D48687-FE79-F34A-23D8-B1C35952360A}"/>
              </a:ext>
            </a:extLst>
          </p:cNvPr>
          <p:cNvSpPr txBox="1"/>
          <p:nvPr/>
        </p:nvSpPr>
        <p:spPr>
          <a:xfrm>
            <a:off x="-1" y="404664"/>
            <a:ext cx="9116349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 Jehová Dios: </a:t>
            </a:r>
            <a:r>
              <a:rPr lang="es-ES" sz="2400" dirty="0">
                <a:latin typeface="Calibri"/>
              </a:rPr>
              <a:t>No es bueno que el hombre esté solo; le haré ayuda idónea para él.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16EBAC-5B81-21E5-494F-663F944E4A18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B8ECCA-270D-658B-7380-423E0E73CAC0}"/>
              </a:ext>
            </a:extLst>
          </p:cNvPr>
          <p:cNvSpPr txBox="1"/>
          <p:nvPr/>
        </p:nvSpPr>
        <p:spPr>
          <a:xfrm>
            <a:off x="4608662" y="215175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6FA7EC74-608F-639E-0E28-727D85C3942A}"/>
              </a:ext>
            </a:extLst>
          </p:cNvPr>
          <p:cNvSpPr txBox="1"/>
          <p:nvPr/>
        </p:nvSpPr>
        <p:spPr>
          <a:xfrm>
            <a:off x="215009" y="17686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1:24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F26C24B7-BF38-BC9E-BF21-BA4D6BA5CB5A}"/>
              </a:ext>
            </a:extLst>
          </p:cNvPr>
          <p:cNvSpPr txBox="1"/>
          <p:nvPr/>
        </p:nvSpPr>
        <p:spPr>
          <a:xfrm>
            <a:off x="-1" y="2321483"/>
            <a:ext cx="4591038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Luego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dijo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Produzca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la tierra seres vivientes según su género, </a:t>
            </a:r>
            <a:r>
              <a:rPr lang="es-ES" sz="2400" dirty="0">
                <a:latin typeface="Calibri"/>
              </a:rPr>
              <a:t>bestias y serpientes y animales de la tierra según su especie. Y fue así.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D5B51CE8-C3C7-290C-2EF1-CCEAFF45FC6A}"/>
              </a:ext>
            </a:extLst>
          </p:cNvPr>
          <p:cNvSpPr txBox="1"/>
          <p:nvPr/>
        </p:nvSpPr>
        <p:spPr>
          <a:xfrm>
            <a:off x="250506" y="35646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1:27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C54547AD-8129-9EEE-AEB7-AF8E7892A443}"/>
              </a:ext>
            </a:extLst>
          </p:cNvPr>
          <p:cNvSpPr txBox="1"/>
          <p:nvPr/>
        </p:nvSpPr>
        <p:spPr>
          <a:xfrm>
            <a:off x="35496" y="4117488"/>
            <a:ext cx="4591038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creó Dios al hombre a su imagen,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imagen de Dios lo creó; varón y hembra los creó.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FE0ADD-53A6-79DE-535D-D9EE9748B9B0}"/>
              </a:ext>
            </a:extLst>
          </p:cNvPr>
          <p:cNvSpPr txBox="1"/>
          <p:nvPr/>
        </p:nvSpPr>
        <p:spPr>
          <a:xfrm>
            <a:off x="4591037" y="251972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C6607883-FF41-DB4A-4E59-1921779592BE}"/>
              </a:ext>
            </a:extLst>
          </p:cNvPr>
          <p:cNvSpPr txBox="1"/>
          <p:nvPr/>
        </p:nvSpPr>
        <p:spPr>
          <a:xfrm>
            <a:off x="2627276" y="496323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2:15-17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7ECC99CC-24F2-AEFB-385B-6580DB366944}"/>
              </a:ext>
            </a:extLst>
          </p:cNvPr>
          <p:cNvSpPr txBox="1"/>
          <p:nvPr/>
        </p:nvSpPr>
        <p:spPr>
          <a:xfrm>
            <a:off x="-197495" y="5530264"/>
            <a:ext cx="957706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Tomó, pues, Jehová Dios al hombre, y lo puso en el huerto de Edén, para que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lo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labrara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lo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guardase.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mandó</a:t>
            </a:r>
            <a:r>
              <a:rPr lang="es-ES" sz="2400" u="sng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Jehová</a:t>
            </a:r>
            <a:r>
              <a:rPr lang="es-ES" sz="2400" u="sng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Dios al hombre, diciendo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: De todo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árbol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huerto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podrás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comer; mas del árbol de la ciencia del bien y del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mal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comerás;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día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él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comieres,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ciertamente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morirás.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ADF1B2-2DA9-85E9-2962-00C6137D959B}"/>
              </a:ext>
            </a:extLst>
          </p:cNvPr>
          <p:cNvSpPr txBox="1"/>
          <p:nvPr/>
        </p:nvSpPr>
        <p:spPr>
          <a:xfrm>
            <a:off x="4590572" y="2879347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</p:spTree>
    <p:extLst>
      <p:ext uri="{BB962C8B-B14F-4D97-AF65-F5344CB8AC3E}">
        <p14:creationId xmlns:p14="http://schemas.microsoft.com/office/powerpoint/2010/main" val="2774988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1E634-E70F-AC4C-8798-525FED9E6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93DE39F2-C21E-DE8D-03B1-7C475F37D360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46DEB44D-341D-109C-9466-A4FC2C28E92E}"/>
              </a:ext>
            </a:extLst>
          </p:cNvPr>
          <p:cNvSpPr txBox="1"/>
          <p:nvPr/>
        </p:nvSpPr>
        <p:spPr>
          <a:xfrm>
            <a:off x="-1" y="404664"/>
            <a:ext cx="9116349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 Jehová Dios: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es bueno que el hombre esté solo; </a:t>
            </a:r>
            <a:r>
              <a:rPr lang="es-ES" sz="2400" dirty="0">
                <a:latin typeface="Calibri"/>
              </a:rPr>
              <a:t>le haré ayuda idónea para él.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E0A72D-E81E-6133-33C7-17A18813A201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E3F7EA-6553-3F28-4355-1427D76A9BBF}"/>
              </a:ext>
            </a:extLst>
          </p:cNvPr>
          <p:cNvSpPr txBox="1"/>
          <p:nvPr/>
        </p:nvSpPr>
        <p:spPr>
          <a:xfrm>
            <a:off x="4608662" y="215175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EA211621-59C0-9EFF-1832-2A549CF212A7}"/>
              </a:ext>
            </a:extLst>
          </p:cNvPr>
          <p:cNvSpPr txBox="1"/>
          <p:nvPr/>
        </p:nvSpPr>
        <p:spPr>
          <a:xfrm>
            <a:off x="215009" y="17686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1:24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41B36FCE-739D-0482-A1AF-B594605D5246}"/>
              </a:ext>
            </a:extLst>
          </p:cNvPr>
          <p:cNvSpPr txBox="1"/>
          <p:nvPr/>
        </p:nvSpPr>
        <p:spPr>
          <a:xfrm>
            <a:off x="-1" y="2321483"/>
            <a:ext cx="4591038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Luego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dijo Dios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Produzca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la tierra seres vivientes según su género, </a:t>
            </a:r>
            <a:r>
              <a:rPr lang="es-ES" sz="2400" dirty="0">
                <a:latin typeface="Calibri"/>
              </a:rPr>
              <a:t>bestias y serpientes y animales de la tierra según su especie. Y fue así. 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EC37C7C-9156-F1BB-B0C3-CF2D610BACFD}"/>
              </a:ext>
            </a:extLst>
          </p:cNvPr>
          <p:cNvSpPr txBox="1"/>
          <p:nvPr/>
        </p:nvSpPr>
        <p:spPr>
          <a:xfrm>
            <a:off x="250506" y="35646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1:27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FAE131C4-5B55-78D7-11B6-730BB27F2C9C}"/>
              </a:ext>
            </a:extLst>
          </p:cNvPr>
          <p:cNvSpPr txBox="1"/>
          <p:nvPr/>
        </p:nvSpPr>
        <p:spPr>
          <a:xfrm>
            <a:off x="35496" y="4117488"/>
            <a:ext cx="4591038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creó Dios al hombre a su imagen,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 imagen de Dios lo creó; varón y hembra los creó.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72EAC1-DC70-FCB5-6D64-664695F19A9E}"/>
              </a:ext>
            </a:extLst>
          </p:cNvPr>
          <p:cNvSpPr txBox="1"/>
          <p:nvPr/>
        </p:nvSpPr>
        <p:spPr>
          <a:xfrm>
            <a:off x="4591037" y="251972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1 CuadroTexto">
            <a:extLst>
              <a:ext uri="{FF2B5EF4-FFF2-40B4-BE49-F238E27FC236}">
                <a16:creationId xmlns:a16="http://schemas.microsoft.com/office/drawing/2014/main" id="{8A5AE3F3-1CAB-6F26-FF28-6A9FC3F195F7}"/>
              </a:ext>
            </a:extLst>
          </p:cNvPr>
          <p:cNvSpPr txBox="1"/>
          <p:nvPr/>
        </p:nvSpPr>
        <p:spPr>
          <a:xfrm>
            <a:off x="2627276" y="496323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2:15-17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7F1813A9-A172-4922-B466-F6674B63B019}"/>
              </a:ext>
            </a:extLst>
          </p:cNvPr>
          <p:cNvSpPr txBox="1"/>
          <p:nvPr/>
        </p:nvSpPr>
        <p:spPr>
          <a:xfrm>
            <a:off x="-197495" y="5530264"/>
            <a:ext cx="9577064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Tomó, pues, Jehová Dios al hombre, y lo puso en el huerto de Edén, para que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lo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labrara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lo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guardase.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mandó</a:t>
            </a:r>
            <a:r>
              <a:rPr lang="es-ES" sz="2400" u="sng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Jehová</a:t>
            </a:r>
            <a:r>
              <a:rPr lang="es-ES" sz="2400" u="sng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Dios al hombre, diciendo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: De todo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árbol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huerto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podrás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comer; mas del árbol de la ciencia del bien y del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mal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comerás;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día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que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él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comieres,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ciertamente</a:t>
            </a:r>
            <a:r>
              <a:rPr lang="es-ES" sz="2400" spc="-150" dirty="0">
                <a:solidFill>
                  <a:srgbClr val="00B0F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morirás.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403254-D2FF-AFF5-6401-84FC62489966}"/>
              </a:ext>
            </a:extLst>
          </p:cNvPr>
          <p:cNvSpPr txBox="1"/>
          <p:nvPr/>
        </p:nvSpPr>
        <p:spPr>
          <a:xfrm>
            <a:off x="4590572" y="2879347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A53C5BA-2ACB-5EE5-A92A-32A3B3BD84AD}"/>
              </a:ext>
            </a:extLst>
          </p:cNvPr>
          <p:cNvSpPr txBox="1"/>
          <p:nvPr/>
        </p:nvSpPr>
        <p:spPr>
          <a:xfrm>
            <a:off x="4593103" y="345051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</p:spTree>
    <p:extLst>
      <p:ext uri="{BB962C8B-B14F-4D97-AF65-F5344CB8AC3E}">
        <p14:creationId xmlns:p14="http://schemas.microsoft.com/office/powerpoint/2010/main" val="46364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7B99F-770F-53AF-F74A-F3B2B771C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1250E5B7-F27C-9805-F185-241891A8C038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C2B2A787-C4B6-1204-B7DB-A017BAE37D17}"/>
              </a:ext>
            </a:extLst>
          </p:cNvPr>
          <p:cNvSpPr txBox="1"/>
          <p:nvPr/>
        </p:nvSpPr>
        <p:spPr>
          <a:xfrm>
            <a:off x="-1" y="404664"/>
            <a:ext cx="9116349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 Jehová Dios: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es bueno que el hombre esté solo;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 haré ayuda idónea para él.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2F6D5D-00B6-821E-AB72-7E52DE395C79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9AF4F7-306B-44C5-0769-A9D3E6C658CC}"/>
              </a:ext>
            </a:extLst>
          </p:cNvPr>
          <p:cNvSpPr txBox="1"/>
          <p:nvPr/>
        </p:nvSpPr>
        <p:spPr>
          <a:xfrm>
            <a:off x="4608662" y="215175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FFBAF491-11B0-8E3D-08D8-3588B4E5DEEE}"/>
              </a:ext>
            </a:extLst>
          </p:cNvPr>
          <p:cNvSpPr txBox="1"/>
          <p:nvPr/>
        </p:nvSpPr>
        <p:spPr>
          <a:xfrm>
            <a:off x="215009" y="114681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2:24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45BECC06-8597-2350-BADB-374BAAE8F354}"/>
              </a:ext>
            </a:extLst>
          </p:cNvPr>
          <p:cNvSpPr txBox="1"/>
          <p:nvPr/>
        </p:nvSpPr>
        <p:spPr>
          <a:xfrm>
            <a:off x="-1" y="1669216"/>
            <a:ext cx="4591038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Por tanto, dejará el hombre a su padre y a su madre, y se unirá a su mujer, y serán una sola carne.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808FCA-AB0D-7D4E-3630-CB999307ED4F}"/>
              </a:ext>
            </a:extLst>
          </p:cNvPr>
          <p:cNvSpPr txBox="1"/>
          <p:nvPr/>
        </p:nvSpPr>
        <p:spPr>
          <a:xfrm>
            <a:off x="4591037" y="251972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9916F2-2058-7E25-B8A1-3600A3AA6B59}"/>
              </a:ext>
            </a:extLst>
          </p:cNvPr>
          <p:cNvSpPr txBox="1"/>
          <p:nvPr/>
        </p:nvSpPr>
        <p:spPr>
          <a:xfrm>
            <a:off x="4590572" y="2879347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EF871F-D9D8-4DA4-1A31-3167C111E52C}"/>
              </a:ext>
            </a:extLst>
          </p:cNvPr>
          <p:cNvSpPr txBox="1"/>
          <p:nvPr/>
        </p:nvSpPr>
        <p:spPr>
          <a:xfrm>
            <a:off x="4593103" y="345051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</p:spTree>
    <p:extLst>
      <p:ext uri="{BB962C8B-B14F-4D97-AF65-F5344CB8AC3E}">
        <p14:creationId xmlns:p14="http://schemas.microsoft.com/office/powerpoint/2010/main" val="158057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CDF8C-6EB4-2F1F-E63F-FEE83F285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EB94E431-F872-EF06-8C2E-5B8CB1803361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BCA3CDC3-D33D-B33C-1241-AB5EF19FA7DA}"/>
              </a:ext>
            </a:extLst>
          </p:cNvPr>
          <p:cNvSpPr txBox="1"/>
          <p:nvPr/>
        </p:nvSpPr>
        <p:spPr>
          <a:xfrm>
            <a:off x="-1" y="404664"/>
            <a:ext cx="9116349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 Jehová Dios: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es bueno que el hombre esté solo;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 haré ayuda idónea para él.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EE790D-9FA2-8F92-A9B8-F9CE2E21C79C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0631F6-4B6E-E86E-4FEC-2A4B97C031DC}"/>
              </a:ext>
            </a:extLst>
          </p:cNvPr>
          <p:cNvSpPr txBox="1"/>
          <p:nvPr/>
        </p:nvSpPr>
        <p:spPr>
          <a:xfrm>
            <a:off x="4608662" y="215175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2F94F453-AB48-745D-923B-A57BC8103AE3}"/>
              </a:ext>
            </a:extLst>
          </p:cNvPr>
          <p:cNvSpPr txBox="1"/>
          <p:nvPr/>
        </p:nvSpPr>
        <p:spPr>
          <a:xfrm>
            <a:off x="215009" y="114681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2:24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1BE5699A-7571-AA25-8638-32BAD1CD35F0}"/>
              </a:ext>
            </a:extLst>
          </p:cNvPr>
          <p:cNvSpPr txBox="1"/>
          <p:nvPr/>
        </p:nvSpPr>
        <p:spPr>
          <a:xfrm>
            <a:off x="-1" y="1669216"/>
            <a:ext cx="4591038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latin typeface="Calibri"/>
              </a:rPr>
              <a:t>y se unirá a su mujer, y serán una sola carne.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0A0519-59D6-AF84-BF7E-C0C9841BFF55}"/>
              </a:ext>
            </a:extLst>
          </p:cNvPr>
          <p:cNvSpPr txBox="1"/>
          <p:nvPr/>
        </p:nvSpPr>
        <p:spPr>
          <a:xfrm>
            <a:off x="4591037" y="251972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F72117-804A-DBBF-6825-97E089C60914}"/>
              </a:ext>
            </a:extLst>
          </p:cNvPr>
          <p:cNvSpPr txBox="1"/>
          <p:nvPr/>
        </p:nvSpPr>
        <p:spPr>
          <a:xfrm>
            <a:off x="4590572" y="2879347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5297CA-3567-99CA-DD84-2E11300B0D39}"/>
              </a:ext>
            </a:extLst>
          </p:cNvPr>
          <p:cNvSpPr txBox="1"/>
          <p:nvPr/>
        </p:nvSpPr>
        <p:spPr>
          <a:xfrm>
            <a:off x="4593103" y="345051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</p:spTree>
    <p:extLst>
      <p:ext uri="{BB962C8B-B14F-4D97-AF65-F5344CB8AC3E}">
        <p14:creationId xmlns:p14="http://schemas.microsoft.com/office/powerpoint/2010/main" val="2765378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F20A2-AB73-753B-10B3-BACA10552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0E6B7422-3D02-3324-8C1A-80D3CF163BD4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EF4711A-4D5B-7402-BBD6-143829D4EB7A}"/>
              </a:ext>
            </a:extLst>
          </p:cNvPr>
          <p:cNvSpPr txBox="1"/>
          <p:nvPr/>
        </p:nvSpPr>
        <p:spPr>
          <a:xfrm>
            <a:off x="-1" y="404664"/>
            <a:ext cx="9116349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 Jehová Dios: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es bueno que el hombre esté solo;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 haré ayuda idónea para él.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E1BCC1-538B-920B-F2F1-1C085BE771F5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56FBDD-4E57-E1C2-DA5F-7E65B5F88387}"/>
              </a:ext>
            </a:extLst>
          </p:cNvPr>
          <p:cNvSpPr txBox="1"/>
          <p:nvPr/>
        </p:nvSpPr>
        <p:spPr>
          <a:xfrm>
            <a:off x="4608662" y="215175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77AB34CB-B341-75D6-FE16-5FDE85D82710}"/>
              </a:ext>
            </a:extLst>
          </p:cNvPr>
          <p:cNvSpPr txBox="1"/>
          <p:nvPr/>
        </p:nvSpPr>
        <p:spPr>
          <a:xfrm>
            <a:off x="215009" y="114681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2:24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4B9D7BC5-EAF0-EFB0-6475-748E5BD58E91}"/>
              </a:ext>
            </a:extLst>
          </p:cNvPr>
          <p:cNvSpPr txBox="1"/>
          <p:nvPr/>
        </p:nvSpPr>
        <p:spPr>
          <a:xfrm>
            <a:off x="-1" y="1669216"/>
            <a:ext cx="4591038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unirá a su mujer, y serán una sola carne.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A954DE-E49A-F529-09A9-0D67641DCA84}"/>
              </a:ext>
            </a:extLst>
          </p:cNvPr>
          <p:cNvSpPr txBox="1"/>
          <p:nvPr/>
        </p:nvSpPr>
        <p:spPr>
          <a:xfrm>
            <a:off x="4591037" y="251972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EF33A0-99E9-EFA0-F348-44545CA5350B}"/>
              </a:ext>
            </a:extLst>
          </p:cNvPr>
          <p:cNvSpPr txBox="1"/>
          <p:nvPr/>
        </p:nvSpPr>
        <p:spPr>
          <a:xfrm>
            <a:off x="4590572" y="2879347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8E42C4-4310-07F2-CAE1-B4AD8BE65B3E}"/>
              </a:ext>
            </a:extLst>
          </p:cNvPr>
          <p:cNvSpPr txBox="1"/>
          <p:nvPr/>
        </p:nvSpPr>
        <p:spPr>
          <a:xfrm>
            <a:off x="4593103" y="345051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3AD2F2-80BD-6B99-AB8C-146CD9304B58}"/>
              </a:ext>
            </a:extLst>
          </p:cNvPr>
          <p:cNvSpPr txBox="1"/>
          <p:nvPr/>
        </p:nvSpPr>
        <p:spPr>
          <a:xfrm>
            <a:off x="4590572" y="3800503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357DF5-ECEB-CED5-3008-5AE9F536B9EB}"/>
              </a:ext>
            </a:extLst>
          </p:cNvPr>
          <p:cNvSpPr txBox="1"/>
          <p:nvPr/>
        </p:nvSpPr>
        <p:spPr>
          <a:xfrm>
            <a:off x="250506" y="256490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2:1-3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E1FB3937-BE69-619A-DC43-9611DA8DB5C0}"/>
              </a:ext>
            </a:extLst>
          </p:cNvPr>
          <p:cNvSpPr txBox="1"/>
          <p:nvPr/>
        </p:nvSpPr>
        <p:spPr>
          <a:xfrm>
            <a:off x="35496" y="3087310"/>
            <a:ext cx="4591038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Fueron, pues, acabados los cielos y la tierra, y todo el ejército de ellos. Y acabó Dios en el día séptimo la obra que hizo; y reposó el día séptimo de toda la obra que hizo.  Y bendijo Dios al día séptimo, y lo santificó, porque en él reposó de toda la obra que había hecho en la creación. </a:t>
            </a:r>
          </a:p>
        </p:txBody>
      </p:sp>
    </p:spTree>
    <p:extLst>
      <p:ext uri="{BB962C8B-B14F-4D97-AF65-F5344CB8AC3E}">
        <p14:creationId xmlns:p14="http://schemas.microsoft.com/office/powerpoint/2010/main" val="228977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8CA88-FEE6-A926-162C-D21BCFEC4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37EAFBAC-991C-61B5-995B-E8907E8D622F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0AC20934-DCE8-0846-893C-CB3789C19710}"/>
              </a:ext>
            </a:extLst>
          </p:cNvPr>
          <p:cNvSpPr txBox="1"/>
          <p:nvPr/>
        </p:nvSpPr>
        <p:spPr>
          <a:xfrm>
            <a:off x="-1" y="404664"/>
            <a:ext cx="9116349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 Jehová Dios: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es bueno que el hombre esté solo;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 haré ayuda idónea para él.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B10937-6355-FD6F-EE2F-19178341A9C8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E60B28-757D-C9F5-9092-DCA8BE724196}"/>
              </a:ext>
            </a:extLst>
          </p:cNvPr>
          <p:cNvSpPr txBox="1"/>
          <p:nvPr/>
        </p:nvSpPr>
        <p:spPr>
          <a:xfrm>
            <a:off x="4608662" y="215175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D676525A-49AE-20AB-B459-49999E1DD7AD}"/>
              </a:ext>
            </a:extLst>
          </p:cNvPr>
          <p:cNvSpPr txBox="1"/>
          <p:nvPr/>
        </p:nvSpPr>
        <p:spPr>
          <a:xfrm>
            <a:off x="215009" y="114681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2:24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8BC9C064-37C1-9430-C305-67D05031A69A}"/>
              </a:ext>
            </a:extLst>
          </p:cNvPr>
          <p:cNvSpPr txBox="1"/>
          <p:nvPr/>
        </p:nvSpPr>
        <p:spPr>
          <a:xfrm>
            <a:off x="-1" y="1669216"/>
            <a:ext cx="4591038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unirá a su mujer, y serán una sola carne.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A09989-8903-37FD-C3AB-127120D413AF}"/>
              </a:ext>
            </a:extLst>
          </p:cNvPr>
          <p:cNvSpPr txBox="1"/>
          <p:nvPr/>
        </p:nvSpPr>
        <p:spPr>
          <a:xfrm>
            <a:off x="4591037" y="251972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DB100A-CDB4-10AD-7B6C-46273526AA11}"/>
              </a:ext>
            </a:extLst>
          </p:cNvPr>
          <p:cNvSpPr txBox="1"/>
          <p:nvPr/>
        </p:nvSpPr>
        <p:spPr>
          <a:xfrm>
            <a:off x="4590572" y="2879347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E2D451-4D7C-8E74-1760-52D01DFC3EA8}"/>
              </a:ext>
            </a:extLst>
          </p:cNvPr>
          <p:cNvSpPr txBox="1"/>
          <p:nvPr/>
        </p:nvSpPr>
        <p:spPr>
          <a:xfrm>
            <a:off x="4593103" y="345051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E7D977-2714-405E-4954-7085F3286B81}"/>
              </a:ext>
            </a:extLst>
          </p:cNvPr>
          <p:cNvSpPr txBox="1"/>
          <p:nvPr/>
        </p:nvSpPr>
        <p:spPr>
          <a:xfrm>
            <a:off x="4590572" y="3800503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AECA406F-F4B5-637E-BB7B-43318A33E066}"/>
              </a:ext>
            </a:extLst>
          </p:cNvPr>
          <p:cNvSpPr txBox="1"/>
          <p:nvPr/>
        </p:nvSpPr>
        <p:spPr>
          <a:xfrm>
            <a:off x="250506" y="256490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2:1-3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FDC5A764-259B-3BB1-38A6-73835F4A9354}"/>
              </a:ext>
            </a:extLst>
          </p:cNvPr>
          <p:cNvSpPr txBox="1"/>
          <p:nvPr/>
        </p:nvSpPr>
        <p:spPr>
          <a:xfrm>
            <a:off x="35496" y="3087310"/>
            <a:ext cx="4591038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Fueron, pues, acabados los cielos y la tierra, y todo el ejército de ellos. </a:t>
            </a:r>
            <a:r>
              <a:rPr lang="es-ES" sz="2400" dirty="0">
                <a:latin typeface="Calibri"/>
              </a:rPr>
              <a:t>Y acabó Dios en el día séptimo la obra que hizo; y reposó el día séptimo de toda la obra que hizo.  Y bendijo Dios al día séptimo, y lo santificó, porque en él reposó de toda la obra que había hecho en la creación. </a:t>
            </a:r>
          </a:p>
        </p:txBody>
      </p:sp>
    </p:spTree>
    <p:extLst>
      <p:ext uri="{BB962C8B-B14F-4D97-AF65-F5344CB8AC3E}">
        <p14:creationId xmlns:p14="http://schemas.microsoft.com/office/powerpoint/2010/main" val="3834553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A58CA-5481-AF5F-39E2-4D7A8A37B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0FFC0AA5-28EC-C43B-DD1C-C431FDD7E41E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A7248275-C9BA-9C36-D46B-908BCCC2E96B}"/>
              </a:ext>
            </a:extLst>
          </p:cNvPr>
          <p:cNvSpPr txBox="1"/>
          <p:nvPr/>
        </p:nvSpPr>
        <p:spPr>
          <a:xfrm>
            <a:off x="-1" y="404664"/>
            <a:ext cx="9116349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 Jehová Dios: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es bueno que el hombre esté solo;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 haré ayuda idónea para él.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C976A-2859-4AB5-8D64-361A486070E3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9FC219-81EA-E0E9-9CEA-DD05B55E065F}"/>
              </a:ext>
            </a:extLst>
          </p:cNvPr>
          <p:cNvSpPr txBox="1"/>
          <p:nvPr/>
        </p:nvSpPr>
        <p:spPr>
          <a:xfrm>
            <a:off x="4608662" y="215175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87E1FA09-819E-100C-2421-CFA5E7AB79F8}"/>
              </a:ext>
            </a:extLst>
          </p:cNvPr>
          <p:cNvSpPr txBox="1"/>
          <p:nvPr/>
        </p:nvSpPr>
        <p:spPr>
          <a:xfrm>
            <a:off x="215009" y="114681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2:24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47B9C2FC-1425-2F8E-31AC-07D024085099}"/>
              </a:ext>
            </a:extLst>
          </p:cNvPr>
          <p:cNvSpPr txBox="1"/>
          <p:nvPr/>
        </p:nvSpPr>
        <p:spPr>
          <a:xfrm>
            <a:off x="-1" y="1669216"/>
            <a:ext cx="4591038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unirá a su mujer, y serán una sola carne.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DDBA05-2255-CA48-99F8-FE8912F35B4F}"/>
              </a:ext>
            </a:extLst>
          </p:cNvPr>
          <p:cNvSpPr txBox="1"/>
          <p:nvPr/>
        </p:nvSpPr>
        <p:spPr>
          <a:xfrm>
            <a:off x="4591037" y="251972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2D9302-3AB3-559B-ACAE-339BB2114263}"/>
              </a:ext>
            </a:extLst>
          </p:cNvPr>
          <p:cNvSpPr txBox="1"/>
          <p:nvPr/>
        </p:nvSpPr>
        <p:spPr>
          <a:xfrm>
            <a:off x="4590572" y="2879347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15D0B6-BE4F-5E87-C482-6D49BDB19FEA}"/>
              </a:ext>
            </a:extLst>
          </p:cNvPr>
          <p:cNvSpPr txBox="1"/>
          <p:nvPr/>
        </p:nvSpPr>
        <p:spPr>
          <a:xfrm>
            <a:off x="4593103" y="345051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4DE378-24DC-2924-20AB-2566CBEDFA01}"/>
              </a:ext>
            </a:extLst>
          </p:cNvPr>
          <p:cNvSpPr txBox="1"/>
          <p:nvPr/>
        </p:nvSpPr>
        <p:spPr>
          <a:xfrm>
            <a:off x="4590572" y="3800503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91AF5EC9-625C-4CE4-A493-56138A38CAD2}"/>
              </a:ext>
            </a:extLst>
          </p:cNvPr>
          <p:cNvSpPr txBox="1"/>
          <p:nvPr/>
        </p:nvSpPr>
        <p:spPr>
          <a:xfrm>
            <a:off x="250506" y="256490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2:1-3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B0EDA849-5C9C-B7CD-11C4-181692E36D13}"/>
              </a:ext>
            </a:extLst>
          </p:cNvPr>
          <p:cNvSpPr txBox="1"/>
          <p:nvPr/>
        </p:nvSpPr>
        <p:spPr>
          <a:xfrm>
            <a:off x="35496" y="3087310"/>
            <a:ext cx="4591038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Fueron, pues, acabados los cielos y la tierra, y todo el ejército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acabó Dios en el día séptimo la obra que hizo; </a:t>
            </a:r>
            <a:r>
              <a:rPr lang="es-ES" sz="2400" dirty="0">
                <a:latin typeface="Calibri"/>
              </a:rPr>
              <a:t>y reposó el día séptimo de toda la obra que hizo.  Y bendijo Dios al día séptimo, y lo santificó, porque en él reposó de toda la obra que había hecho en la creación. </a:t>
            </a:r>
          </a:p>
        </p:txBody>
      </p:sp>
    </p:spTree>
    <p:extLst>
      <p:ext uri="{BB962C8B-B14F-4D97-AF65-F5344CB8AC3E}">
        <p14:creationId xmlns:p14="http://schemas.microsoft.com/office/powerpoint/2010/main" val="2535097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E6217-02DF-CAAF-3B96-C7CCD6D6E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EB7D55EE-57FE-BAD3-61CF-A8209B26008A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0F439FE9-2612-E218-DFE9-B85E7D0263D8}"/>
              </a:ext>
            </a:extLst>
          </p:cNvPr>
          <p:cNvSpPr txBox="1"/>
          <p:nvPr/>
        </p:nvSpPr>
        <p:spPr>
          <a:xfrm>
            <a:off x="-1" y="404664"/>
            <a:ext cx="9116349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 Jehová Dios: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es bueno que el hombre esté solo;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 haré ayuda idónea para él.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D7D03D-B2C2-6530-9414-991905A0BC1F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64B66D-2971-9C53-BA74-9F8FB052C61C}"/>
              </a:ext>
            </a:extLst>
          </p:cNvPr>
          <p:cNvSpPr txBox="1"/>
          <p:nvPr/>
        </p:nvSpPr>
        <p:spPr>
          <a:xfrm>
            <a:off x="4608662" y="215175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FB0403F2-4EA5-57BE-BD91-188E40E2C94C}"/>
              </a:ext>
            </a:extLst>
          </p:cNvPr>
          <p:cNvSpPr txBox="1"/>
          <p:nvPr/>
        </p:nvSpPr>
        <p:spPr>
          <a:xfrm>
            <a:off x="215009" y="114681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2:24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C391D0E0-85D1-5074-3A92-7FEA112AF947}"/>
              </a:ext>
            </a:extLst>
          </p:cNvPr>
          <p:cNvSpPr txBox="1"/>
          <p:nvPr/>
        </p:nvSpPr>
        <p:spPr>
          <a:xfrm>
            <a:off x="-1" y="1669216"/>
            <a:ext cx="4591038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unirá a su mujer, y serán una sola carne.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135424-9C68-CE8F-59F4-17C0BC6397A9}"/>
              </a:ext>
            </a:extLst>
          </p:cNvPr>
          <p:cNvSpPr txBox="1"/>
          <p:nvPr/>
        </p:nvSpPr>
        <p:spPr>
          <a:xfrm>
            <a:off x="4591037" y="251972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947898-8E34-BBA6-ABA7-348AC87684CB}"/>
              </a:ext>
            </a:extLst>
          </p:cNvPr>
          <p:cNvSpPr txBox="1"/>
          <p:nvPr/>
        </p:nvSpPr>
        <p:spPr>
          <a:xfrm>
            <a:off x="4590572" y="2879347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D1EE0F-25E1-E62A-35EF-4EC53102BE04}"/>
              </a:ext>
            </a:extLst>
          </p:cNvPr>
          <p:cNvSpPr txBox="1"/>
          <p:nvPr/>
        </p:nvSpPr>
        <p:spPr>
          <a:xfrm>
            <a:off x="4593103" y="345051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EAFBAC-845F-3A07-82DD-66B989CDCC5A}"/>
              </a:ext>
            </a:extLst>
          </p:cNvPr>
          <p:cNvSpPr txBox="1"/>
          <p:nvPr/>
        </p:nvSpPr>
        <p:spPr>
          <a:xfrm>
            <a:off x="4590572" y="3800503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648CE0B-FA45-83B9-D08A-B16453821FF5}"/>
              </a:ext>
            </a:extLst>
          </p:cNvPr>
          <p:cNvSpPr txBox="1"/>
          <p:nvPr/>
        </p:nvSpPr>
        <p:spPr>
          <a:xfrm>
            <a:off x="250506" y="256490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2:1-3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77CEC3F0-F495-4D87-5392-15D26FDC813F}"/>
              </a:ext>
            </a:extLst>
          </p:cNvPr>
          <p:cNvSpPr txBox="1"/>
          <p:nvPr/>
        </p:nvSpPr>
        <p:spPr>
          <a:xfrm>
            <a:off x="35496" y="3087310"/>
            <a:ext cx="4591038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Fueron, pues, acabados los cielos y la tierra, y todo el ejército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acabó Dios en el día séptimo la obra que hizo;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reposó el día séptimo de toda la obra que hizo.  </a:t>
            </a:r>
            <a:r>
              <a:rPr lang="es-ES" sz="2400" dirty="0">
                <a:latin typeface="Calibri"/>
              </a:rPr>
              <a:t>Y bendijo Dios al día séptimo, y lo santificó, porque en él reposó de toda la obra que había hecho en la creación. </a:t>
            </a:r>
          </a:p>
        </p:txBody>
      </p:sp>
    </p:spTree>
    <p:extLst>
      <p:ext uri="{BB962C8B-B14F-4D97-AF65-F5344CB8AC3E}">
        <p14:creationId xmlns:p14="http://schemas.microsoft.com/office/powerpoint/2010/main" val="3104980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48C73-36BD-0E45-FF6C-322997905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4BE1F962-E857-E563-410A-037D3D655117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F95FB9A9-186E-5160-6719-308B1C98F899}"/>
              </a:ext>
            </a:extLst>
          </p:cNvPr>
          <p:cNvSpPr txBox="1"/>
          <p:nvPr/>
        </p:nvSpPr>
        <p:spPr>
          <a:xfrm>
            <a:off x="-1" y="404664"/>
            <a:ext cx="9116349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 Jehová Dios: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es bueno que el hombre esté solo;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le haré ayuda idónea para él.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B281A9-E657-67AB-AC55-734F77EE85D4}"/>
              </a:ext>
            </a:extLst>
          </p:cNvPr>
          <p:cNvSpPr txBox="1"/>
          <p:nvPr/>
        </p:nvSpPr>
        <p:spPr>
          <a:xfrm>
            <a:off x="4607496" y="1812305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1C1DF9-98A6-5075-8569-E94C02640A6C}"/>
              </a:ext>
            </a:extLst>
          </p:cNvPr>
          <p:cNvSpPr txBox="1"/>
          <p:nvPr/>
        </p:nvSpPr>
        <p:spPr>
          <a:xfrm>
            <a:off x="4608662" y="215175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98840646-DA54-C0B4-ED0F-9C25466A1CE8}"/>
              </a:ext>
            </a:extLst>
          </p:cNvPr>
          <p:cNvSpPr txBox="1"/>
          <p:nvPr/>
        </p:nvSpPr>
        <p:spPr>
          <a:xfrm>
            <a:off x="215009" y="114681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2:24</a:t>
            </a: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F341F969-F968-6088-9D00-A157C0C0B9DD}"/>
              </a:ext>
            </a:extLst>
          </p:cNvPr>
          <p:cNvSpPr txBox="1"/>
          <p:nvPr/>
        </p:nvSpPr>
        <p:spPr>
          <a:xfrm>
            <a:off x="-1" y="1669216"/>
            <a:ext cx="4591038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 tanto, dejará el hombre a su padre y a su madre,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 unirá a su mujer, y serán una sola carne.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90337B-C12B-B428-6823-D7263946FC82}"/>
              </a:ext>
            </a:extLst>
          </p:cNvPr>
          <p:cNvSpPr txBox="1"/>
          <p:nvPr/>
        </p:nvSpPr>
        <p:spPr>
          <a:xfrm>
            <a:off x="4591037" y="251972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1D70AC-2305-B6B1-A932-60FD12086FBB}"/>
              </a:ext>
            </a:extLst>
          </p:cNvPr>
          <p:cNvSpPr txBox="1"/>
          <p:nvPr/>
        </p:nvSpPr>
        <p:spPr>
          <a:xfrm>
            <a:off x="4590572" y="2879347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A95FC3-F397-0554-1D6C-1DE5B09C8FDA}"/>
              </a:ext>
            </a:extLst>
          </p:cNvPr>
          <p:cNvSpPr txBox="1"/>
          <p:nvPr/>
        </p:nvSpPr>
        <p:spPr>
          <a:xfrm>
            <a:off x="4593103" y="3450519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DF0CFB-B51B-F5FC-91AE-655E7B5687CA}"/>
              </a:ext>
            </a:extLst>
          </p:cNvPr>
          <p:cNvSpPr txBox="1"/>
          <p:nvPr/>
        </p:nvSpPr>
        <p:spPr>
          <a:xfrm>
            <a:off x="4590572" y="3800503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2CB77354-9F03-052A-1186-679EE5B9507C}"/>
              </a:ext>
            </a:extLst>
          </p:cNvPr>
          <p:cNvSpPr txBox="1"/>
          <p:nvPr/>
        </p:nvSpPr>
        <p:spPr>
          <a:xfrm>
            <a:off x="250506" y="256490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2:1-3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D23C96C5-AF2F-3832-C633-81D8145905BB}"/>
              </a:ext>
            </a:extLst>
          </p:cNvPr>
          <p:cNvSpPr txBox="1"/>
          <p:nvPr/>
        </p:nvSpPr>
        <p:spPr>
          <a:xfrm>
            <a:off x="35496" y="3087310"/>
            <a:ext cx="4591038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Fueron, pues, acabados los cielos y la tierra, y todo el ejército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acabó Dios en el día séptimo la obra que hizo;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reposó el día séptimo de toda la obra que hizo. 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bendijo Dios al día séptimo, y lo santificó, porque en él reposó de toda la obra que había hecho en la creación.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9AC633-B399-91DB-4589-CE90C98FE178}"/>
              </a:ext>
            </a:extLst>
          </p:cNvPr>
          <p:cNvSpPr txBox="1"/>
          <p:nvPr/>
        </p:nvSpPr>
        <p:spPr>
          <a:xfrm>
            <a:off x="4597351" y="437164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</p:spTree>
    <p:extLst>
      <p:ext uri="{BB962C8B-B14F-4D97-AF65-F5344CB8AC3E}">
        <p14:creationId xmlns:p14="http://schemas.microsoft.com/office/powerpoint/2010/main" val="393918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99194-0EF7-B9F7-239F-CE8AFE4D5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EFC4A962-F77E-FE09-2816-F2E283410A4F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Juan 4:8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48B34FC1-B65C-0D14-1DAF-9A6E5AEFE567}"/>
              </a:ext>
            </a:extLst>
          </p:cNvPr>
          <p:cNvSpPr txBox="1"/>
          <p:nvPr/>
        </p:nvSpPr>
        <p:spPr>
          <a:xfrm>
            <a:off x="-1" y="484569"/>
            <a:ext cx="4607497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El que no ama, no ha conocido a Dios; porque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Dios es amor</a:t>
            </a:r>
            <a:r>
              <a:rPr lang="es-ES" sz="2400" dirty="0">
                <a:latin typeface="Calibri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9934B3-7093-CAD8-C16B-F74A9D9A7EDF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846649-26CA-61ED-1269-C7725EC4FFCF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067498-63CD-B759-B846-B87551C46A0C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1261CE-CDCE-A697-910F-9D50CB6BBF84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C4699D-3674-4F98-C66A-5B9FB2371A54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FE2EF7-ABB2-BB1A-87DF-1A2047D2A9C3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674E72-0A52-86A1-AA21-FCC79EB18C06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A11585-D9F2-1084-194C-52A00F018D7F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F06D73-0DA1-B9FC-191F-607C6E69FEC9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8147987D-428F-8846-16A9-0827E38D939B}"/>
              </a:ext>
            </a:extLst>
          </p:cNvPr>
          <p:cNvSpPr txBox="1"/>
          <p:nvPr/>
        </p:nvSpPr>
        <p:spPr>
          <a:xfrm>
            <a:off x="251519" y="1152128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2:16, 17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0619EFC5-4B41-19AF-6AAE-FC46FB6E28C7}"/>
              </a:ext>
            </a:extLst>
          </p:cNvPr>
          <p:cNvSpPr txBox="1"/>
          <p:nvPr/>
        </p:nvSpPr>
        <p:spPr>
          <a:xfrm>
            <a:off x="35496" y="1636697"/>
            <a:ext cx="4355977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mandó Jehová Dios al hombre, diciendo: De todo árbol del huerto podrás comer; mas del árbol de la ciencia del bien y del mal no comerás; porque el día que de él comieres, ciertamente morirás. </a:t>
            </a:r>
          </a:p>
        </p:txBody>
      </p:sp>
    </p:spTree>
    <p:extLst>
      <p:ext uri="{BB962C8B-B14F-4D97-AF65-F5344CB8AC3E}">
        <p14:creationId xmlns:p14="http://schemas.microsoft.com/office/powerpoint/2010/main" val="73568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 animBg="1"/>
      <p:bldP spid="12" grpId="0" animBg="1"/>
      <p:bldP spid="14" grpId="0" animBg="1"/>
      <p:bldP spid="8" grpId="0" animBg="1"/>
      <p:bldP spid="9" grpId="0" animBg="1"/>
      <p:bldP spid="13" grpId="0" animBg="1"/>
      <p:bldP spid="15" grpId="0" animBg="1"/>
      <p:bldP spid="17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8E276-6E15-8A53-41C8-960424816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06452583-5D3F-2DE9-9EB4-57AD83B0CAFC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Juan 4:8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34F7DC8F-0DBA-C105-C7EE-A37A68EA3BE7}"/>
              </a:ext>
            </a:extLst>
          </p:cNvPr>
          <p:cNvSpPr txBox="1"/>
          <p:nvPr/>
        </p:nvSpPr>
        <p:spPr>
          <a:xfrm>
            <a:off x="-1" y="484569"/>
            <a:ext cx="4607497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El que no ama, no ha conocido a Dios; porque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Dios es amor</a:t>
            </a:r>
            <a:r>
              <a:rPr lang="es-ES" sz="2400" dirty="0">
                <a:latin typeface="Calibri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4C5B04-36C6-6540-C234-85F307E953B8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9ED8F5-AFE2-AC12-0718-F0D24F985B41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2A42C5-758F-F3B9-1A54-79850588B9DC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142BDD-F881-C5C9-AA5B-822CEF26BFD4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D27136-60D7-16BE-4B96-6BA659FA8F09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2C0F04-EDCB-5F46-4CB5-DF4C39EEBE4F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9BE9BA-8EFE-2459-DB7B-5CF14D22C4F2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03F5DD-FE5C-841A-CDF5-D5C6F91D8E4C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CAFA20-D816-00C5-2D84-D4F92139B6D5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41843502-74B6-4DFF-BB5C-BA630EBC4764}"/>
              </a:ext>
            </a:extLst>
          </p:cNvPr>
          <p:cNvSpPr txBox="1"/>
          <p:nvPr/>
        </p:nvSpPr>
        <p:spPr>
          <a:xfrm>
            <a:off x="251519" y="1152128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2:16, 17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F092AE70-9EC3-1827-EC17-B1862A089132}"/>
              </a:ext>
            </a:extLst>
          </p:cNvPr>
          <p:cNvSpPr txBox="1"/>
          <p:nvPr/>
        </p:nvSpPr>
        <p:spPr>
          <a:xfrm>
            <a:off x="35496" y="1636697"/>
            <a:ext cx="4355977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mandó Jehová Dios al hombre, diciendo: </a:t>
            </a:r>
            <a:r>
              <a:rPr lang="es-ES" sz="2400" dirty="0">
                <a:latin typeface="Calibri"/>
              </a:rPr>
              <a:t>De todo árbol del huerto podrás comer; mas del árbol de la ciencia del bien y del mal no comerás; porque el día que de él comieres, ciertamente morirás. </a:t>
            </a:r>
          </a:p>
        </p:txBody>
      </p:sp>
    </p:spTree>
    <p:extLst>
      <p:ext uri="{BB962C8B-B14F-4D97-AF65-F5344CB8AC3E}">
        <p14:creationId xmlns:p14="http://schemas.microsoft.com/office/powerpoint/2010/main" val="831536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19A0B-31DC-335B-D1C2-5C1743C1C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64E6E766-4261-9E7A-F8E3-9BDE31471C24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Juan 4:8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2DF3DB4B-DEE5-4542-47DF-2B6D4C66CC25}"/>
              </a:ext>
            </a:extLst>
          </p:cNvPr>
          <p:cNvSpPr txBox="1"/>
          <p:nvPr/>
        </p:nvSpPr>
        <p:spPr>
          <a:xfrm>
            <a:off x="-1" y="484569"/>
            <a:ext cx="4607497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El que no ama, no ha conocido a Dios; porque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Dios es amor</a:t>
            </a:r>
            <a:r>
              <a:rPr lang="es-ES" sz="2400" dirty="0">
                <a:latin typeface="Calibri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55A942-E4F8-D37B-F91C-E6102F8BC547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BFA03F-ACD2-6174-083D-2379D8546B14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76CDAD-7AAF-BA7A-3E30-DEE41F7F3B29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0E2A90-ED27-56DC-8767-0EFDF5E4D4F9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713ABE-0B5A-3011-A5D8-D4F1A2C4DD11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D02438-290E-2653-EC45-D12396D4DE06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D011E7-8135-A5EB-F77E-72F301C7E4CF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860AAF-A8EB-F792-82B4-4D23B177F11D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2131AF-C7B8-79F7-5D3F-11B09D6872C6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E5171E9A-D29D-1B2B-CA2B-15B995CB3CC7}"/>
              </a:ext>
            </a:extLst>
          </p:cNvPr>
          <p:cNvSpPr txBox="1"/>
          <p:nvPr/>
        </p:nvSpPr>
        <p:spPr>
          <a:xfrm>
            <a:off x="251519" y="1152128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2:16, 17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23B519DE-E468-932C-BA35-C2DD28CD5170}"/>
              </a:ext>
            </a:extLst>
          </p:cNvPr>
          <p:cNvSpPr txBox="1"/>
          <p:nvPr/>
        </p:nvSpPr>
        <p:spPr>
          <a:xfrm>
            <a:off x="35496" y="1636697"/>
            <a:ext cx="4355977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mandó Jehová Dios al hombre, diciendo: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 todo árbol del huerto podrás comer; mas del árbol de la ciencia del bien y del mal no comerás; </a:t>
            </a:r>
            <a:r>
              <a:rPr lang="es-ES" sz="2400" dirty="0">
                <a:latin typeface="Calibri"/>
              </a:rPr>
              <a:t>porque el día que de él comieres, ciertamente morirás. </a:t>
            </a:r>
          </a:p>
        </p:txBody>
      </p:sp>
    </p:spTree>
    <p:extLst>
      <p:ext uri="{BB962C8B-B14F-4D97-AF65-F5344CB8AC3E}">
        <p14:creationId xmlns:p14="http://schemas.microsoft.com/office/powerpoint/2010/main" val="3604908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DD5E9-1B12-48DD-AFA5-04C6A1615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0C8B1CFA-501E-CB8E-E5E9-F36EB0E13AE9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Juan 4:8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21EBDD0E-E1D4-E6A5-DCF9-E473CCFF9B8E}"/>
              </a:ext>
            </a:extLst>
          </p:cNvPr>
          <p:cNvSpPr txBox="1"/>
          <p:nvPr/>
        </p:nvSpPr>
        <p:spPr>
          <a:xfrm>
            <a:off x="-1" y="484569"/>
            <a:ext cx="4607497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El que no ama, no ha conocido a Dios; porque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Dios es amor</a:t>
            </a:r>
            <a:r>
              <a:rPr lang="es-ES" sz="2400" dirty="0">
                <a:latin typeface="Calibri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0A87A5-669A-FD30-A6DB-6A1F18A486E4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7A8AA8-BDDA-16D9-1DCA-4C57A2301741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79914A-6881-86A0-8793-FF3E5D0ED9D1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77C130-D120-B6C7-CBC5-0EF1174A6CE7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051AEE-F691-FC5B-2FC0-25675F4A5550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7939DA-74CE-79ED-83DF-59F43E6D0065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5B3AB9-D973-95A8-55B6-7426BB3C38FB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0E8514-7A03-3F09-A26A-3BC0CB0F50BE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ACBBD6-A350-B79D-2812-0D2F802A1206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538CCEAA-5523-AC6B-A0BA-3046715CEAAC}"/>
              </a:ext>
            </a:extLst>
          </p:cNvPr>
          <p:cNvSpPr txBox="1"/>
          <p:nvPr/>
        </p:nvSpPr>
        <p:spPr>
          <a:xfrm>
            <a:off x="251519" y="1152128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2:16, 17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1219804-4233-9AF9-7FC7-DF9C08E74315}"/>
              </a:ext>
            </a:extLst>
          </p:cNvPr>
          <p:cNvSpPr txBox="1"/>
          <p:nvPr/>
        </p:nvSpPr>
        <p:spPr>
          <a:xfrm>
            <a:off x="35496" y="1636697"/>
            <a:ext cx="4355977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mandó Jehová Dios al hombre, diciendo: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 todo árbol del huerto podrás comer; mas del árbol de la ciencia del bien y del mal no comerás;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el día que de él comieres, ciertamente morirás.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50EAA3-2868-0149-BAE0-36E0F3B96D6A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AA6A4F5-1639-EE32-E43F-EC5D9909BFB9}"/>
              </a:ext>
            </a:extLst>
          </p:cNvPr>
          <p:cNvSpPr txBox="1"/>
          <p:nvPr/>
        </p:nvSpPr>
        <p:spPr>
          <a:xfrm>
            <a:off x="395536" y="3739098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3:1, 2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464540AA-5F3D-AF88-E937-D16737A0E0B8}"/>
              </a:ext>
            </a:extLst>
          </p:cNvPr>
          <p:cNvSpPr txBox="1"/>
          <p:nvPr/>
        </p:nvSpPr>
        <p:spPr>
          <a:xfrm>
            <a:off x="2898" y="4213191"/>
            <a:ext cx="4713120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Pero la serpiente era astuta, más que todos los animales del campo que Jehová Dios había hecho; la cual dijo a la mujer: ¿Conque Dios os ha dicho: No comáis de todo árbol del huerto? Y la mujer respondió a la serpiente: Del fruto de los árboles del huerto podemos comer; </a:t>
            </a:r>
          </a:p>
        </p:txBody>
      </p:sp>
    </p:spTree>
    <p:extLst>
      <p:ext uri="{BB962C8B-B14F-4D97-AF65-F5344CB8AC3E}">
        <p14:creationId xmlns:p14="http://schemas.microsoft.com/office/powerpoint/2010/main" val="171037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F68AC-BD15-08E4-BA91-45EA64A63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5DDA0E5E-ABE4-D88E-C91D-073A3402217E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Juan 4:8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EFE74476-E79F-5004-1375-7CFD6F57D3E5}"/>
              </a:ext>
            </a:extLst>
          </p:cNvPr>
          <p:cNvSpPr txBox="1"/>
          <p:nvPr/>
        </p:nvSpPr>
        <p:spPr>
          <a:xfrm>
            <a:off x="-1" y="484569"/>
            <a:ext cx="4607497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El que no ama, no ha conocido a Dios; porque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Dios es amor</a:t>
            </a:r>
            <a:r>
              <a:rPr lang="es-ES" sz="2400" dirty="0">
                <a:latin typeface="Calibri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E2069E-79E6-77CF-C6B8-D142CCA1DE0B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3730DD-C861-AEAC-4506-3E62CF846A15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8951BC-16D2-7BA7-D64D-EBBEB9D2281E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FE6F12-F77F-1AB0-27C3-9EB111C9359D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DA5C30-820D-6180-DB34-F73B541E0841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1BA669-F67F-C90C-1AC2-C2B3617A200B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D39CF5-2953-559D-261B-065C2D1CD1CF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C176FB-0FF0-75B0-7F45-B7511946B932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876358-0D12-4811-8569-027DFC6C6599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10ACB281-83F5-4F68-E7BF-E3F13D5FE840}"/>
              </a:ext>
            </a:extLst>
          </p:cNvPr>
          <p:cNvSpPr txBox="1"/>
          <p:nvPr/>
        </p:nvSpPr>
        <p:spPr>
          <a:xfrm>
            <a:off x="251519" y="1152128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2:16, 17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F2B1F672-84AF-9ABC-0AB2-682240FD3D6E}"/>
              </a:ext>
            </a:extLst>
          </p:cNvPr>
          <p:cNvSpPr txBox="1"/>
          <p:nvPr/>
        </p:nvSpPr>
        <p:spPr>
          <a:xfrm>
            <a:off x="35496" y="1636697"/>
            <a:ext cx="4355977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mandó Jehová Dios al hombre, diciendo: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 todo árbol del huerto podrás comer; mas del árbol de la ciencia del bien y del mal no comerás;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el día que de él comieres, ciertamente morirás.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1B7CE5-975D-FCC8-BCE8-616EC251E8DB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96447FEA-59D8-F6AC-CEFD-CE620AB3ED04}"/>
              </a:ext>
            </a:extLst>
          </p:cNvPr>
          <p:cNvSpPr txBox="1"/>
          <p:nvPr/>
        </p:nvSpPr>
        <p:spPr>
          <a:xfrm>
            <a:off x="395536" y="3739098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3:1, 2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97F1EFAF-58B8-62C4-01E0-C1C74C1F908B}"/>
              </a:ext>
            </a:extLst>
          </p:cNvPr>
          <p:cNvSpPr txBox="1"/>
          <p:nvPr/>
        </p:nvSpPr>
        <p:spPr>
          <a:xfrm>
            <a:off x="2898" y="4213191"/>
            <a:ext cx="4713120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la serpiente era astuta, más que todos los animales del campo que Jehová Dios había hecho;</a:t>
            </a:r>
            <a:r>
              <a:rPr lang="es-ES" sz="2400" dirty="0">
                <a:latin typeface="Calibri"/>
              </a:rPr>
              <a:t> la cual dijo a la mujer: ¿Conque Dios os ha dicho: No comáis de todo árbol del huerto? Y la mujer respondió a la serpiente: Del fruto de los árboles del huerto podemos comer; </a:t>
            </a:r>
          </a:p>
        </p:txBody>
      </p:sp>
    </p:spTree>
    <p:extLst>
      <p:ext uri="{BB962C8B-B14F-4D97-AF65-F5344CB8AC3E}">
        <p14:creationId xmlns:p14="http://schemas.microsoft.com/office/powerpoint/2010/main" val="34865791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17047-A6C3-D5FF-EF00-7EE82109F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1CD0FE03-3775-19F4-5E74-962BC4CB7F07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Juan 4:8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46A15AB2-1A58-7B7A-9C10-4ECED0FC2381}"/>
              </a:ext>
            </a:extLst>
          </p:cNvPr>
          <p:cNvSpPr txBox="1"/>
          <p:nvPr/>
        </p:nvSpPr>
        <p:spPr>
          <a:xfrm>
            <a:off x="-1" y="484569"/>
            <a:ext cx="4607497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El que no ama, no ha conocido a Dios; porque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Dios es amor</a:t>
            </a:r>
            <a:r>
              <a:rPr lang="es-ES" sz="2400" dirty="0">
                <a:latin typeface="Calibri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71D259-D021-5FAF-30AA-536B7AA14A52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5AB81E-A52C-DD60-E044-93EEA267B2D1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E8377F-4676-7419-FB0B-8258646EB0B2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A3DE0A-50AB-A158-20D3-F0AA54268BED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E15DE1-F086-7933-9D4B-68B05C7A42C5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9B1F75-19F3-FF10-CD9E-CB601152D041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7C6A71-E180-0A66-DF9A-1211F360A75F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D5DF50-70E4-2B0D-4CE0-A318B1D3B1CE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CF7756-DC14-449F-224E-FA7795EBCD12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4278FB04-1DCD-B44B-FE19-9E30C173C9A7}"/>
              </a:ext>
            </a:extLst>
          </p:cNvPr>
          <p:cNvSpPr txBox="1"/>
          <p:nvPr/>
        </p:nvSpPr>
        <p:spPr>
          <a:xfrm>
            <a:off x="251519" y="1152128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2:16, 17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CF3DD3A6-C978-1012-773E-3069A0BF6A0D}"/>
              </a:ext>
            </a:extLst>
          </p:cNvPr>
          <p:cNvSpPr txBox="1"/>
          <p:nvPr/>
        </p:nvSpPr>
        <p:spPr>
          <a:xfrm>
            <a:off x="35496" y="1636697"/>
            <a:ext cx="4355977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mandó Jehová Dios al hombre, diciendo: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 todo árbol del huerto podrás comer; mas del árbol de la ciencia del bien y del mal no comerás;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el día que de él comieres, ciertamente morirás.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2B6118-47C1-B378-DC77-1EAD1794F72F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19D7B3F1-1D05-D532-4203-C5651698AC50}"/>
              </a:ext>
            </a:extLst>
          </p:cNvPr>
          <p:cNvSpPr txBox="1"/>
          <p:nvPr/>
        </p:nvSpPr>
        <p:spPr>
          <a:xfrm>
            <a:off x="395536" y="3739098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3:1, 2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D79144BE-6F44-1E52-604E-98F3861EC516}"/>
              </a:ext>
            </a:extLst>
          </p:cNvPr>
          <p:cNvSpPr txBox="1"/>
          <p:nvPr/>
        </p:nvSpPr>
        <p:spPr>
          <a:xfrm>
            <a:off x="2898" y="4213191"/>
            <a:ext cx="4713120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la serpiente era astuta, más que todos los animales del campo que Jehová Dios había hecho;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la cual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dijo a la mujer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: ¿Conque Dios os ha dicho: No comáis de todo árbol del huerto?</a:t>
            </a:r>
            <a:r>
              <a:rPr lang="es-ES" sz="2400" dirty="0">
                <a:latin typeface="Calibri"/>
              </a:rPr>
              <a:t> Y la mujer respondió a la serpiente: Del fruto de los árboles del huerto podemos comer; </a:t>
            </a:r>
          </a:p>
        </p:txBody>
      </p:sp>
    </p:spTree>
    <p:extLst>
      <p:ext uri="{BB962C8B-B14F-4D97-AF65-F5344CB8AC3E}">
        <p14:creationId xmlns:p14="http://schemas.microsoft.com/office/powerpoint/2010/main" val="28158851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C6AC7-6AFF-DA88-2BEC-D4349623B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662C0DBE-ADD3-41A8-CA75-56945F1E1C34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Juan 4:8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DE0B2780-EA81-0927-2B78-6DFFA72123E2}"/>
              </a:ext>
            </a:extLst>
          </p:cNvPr>
          <p:cNvSpPr txBox="1"/>
          <p:nvPr/>
        </p:nvSpPr>
        <p:spPr>
          <a:xfrm>
            <a:off x="-1" y="484569"/>
            <a:ext cx="4607497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El que no ama, no ha conocido a Dios; porque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Dios es amor</a:t>
            </a:r>
            <a:r>
              <a:rPr lang="es-ES" sz="2400" dirty="0">
                <a:latin typeface="Calibri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E16182-3FA2-979E-829A-1E1D41BDF6E9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A8142C-FA49-DE4E-D474-C83D07C9DF8A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BD26E3-9262-269A-A8AF-921AF851C834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C49A09-130A-9564-F2E7-92171EAAB595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0CF54B-598A-4344-D342-267217B4FBA3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754EDC-3065-3464-A378-B1851208221C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CA1EC6-5FB0-668D-26F1-22070FB7D445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E08B5F-21CF-18DA-D720-A0E36CA35505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F73A3B-CE9F-D3DA-EF69-2E25263148B0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83FAD435-04C4-B461-B56D-44ECEDD00EE4}"/>
              </a:ext>
            </a:extLst>
          </p:cNvPr>
          <p:cNvSpPr txBox="1"/>
          <p:nvPr/>
        </p:nvSpPr>
        <p:spPr>
          <a:xfrm>
            <a:off x="251519" y="1152128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2:16, 17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EAE2747A-F4A2-063E-3B35-DD376A9EED17}"/>
              </a:ext>
            </a:extLst>
          </p:cNvPr>
          <p:cNvSpPr txBox="1"/>
          <p:nvPr/>
        </p:nvSpPr>
        <p:spPr>
          <a:xfrm>
            <a:off x="35496" y="1636697"/>
            <a:ext cx="4355977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mandó Jehová Dios al hombre, diciendo: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 todo árbol del huerto podrás comer; mas del árbol de la ciencia del bien y del mal no comerás;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porque el día que de él comieres, ciertamente morirás.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03F876-0E3A-0E02-3943-52B5027F0FC8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AA7BBB02-6BEB-3036-2F4D-A7CDEDDC3BD4}"/>
              </a:ext>
            </a:extLst>
          </p:cNvPr>
          <p:cNvSpPr txBox="1"/>
          <p:nvPr/>
        </p:nvSpPr>
        <p:spPr>
          <a:xfrm>
            <a:off x="395536" y="3739098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3:1, 2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6C90C7D1-0AED-C2A6-59D1-6D75B747EBEC}"/>
              </a:ext>
            </a:extLst>
          </p:cNvPr>
          <p:cNvSpPr txBox="1"/>
          <p:nvPr/>
        </p:nvSpPr>
        <p:spPr>
          <a:xfrm>
            <a:off x="2898" y="4213191"/>
            <a:ext cx="4713120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la serpiente era astuta, más que todos los animales del campo que Jehová Dios había hecho;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la cual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dijo a la mujer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: ¿Conque Dios os ha dicho: No comáis de todo árbol del huerto?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la mujer respondió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a la serpiente: Del fruto de los árboles del huerto podemos comer;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20D2B8-3836-1894-43D0-903903AD1AE6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</p:spTree>
    <p:extLst>
      <p:ext uri="{BB962C8B-B14F-4D97-AF65-F5344CB8AC3E}">
        <p14:creationId xmlns:p14="http://schemas.microsoft.com/office/powerpoint/2010/main" val="52561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327CA-7B51-6EF6-C858-36A0C70D4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602A4AB2-FBA4-B69A-AEF8-7C85E4557810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3:6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8521EDDA-224E-A64F-94B3-B95D2E5E5628}"/>
              </a:ext>
            </a:extLst>
          </p:cNvPr>
          <p:cNvSpPr txBox="1"/>
          <p:nvPr/>
        </p:nvSpPr>
        <p:spPr>
          <a:xfrm>
            <a:off x="36511" y="484569"/>
            <a:ext cx="439147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vio la mujer que el árbol era bueno para comer, y que era agradable a los ojos, y árbol codiciable para alcanzar la sabiduría; y tomó de su fruto, y comió; y dio también a su marido, el cual comió así como ella.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4DD5EB-D62E-9238-E746-58516C91949C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0973B1-A661-BC69-2287-81DB3F060319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751FE0-BBBF-45F6-32CA-B98B56F24214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1485C7-17C2-B76A-1165-22BBAEDABC29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704427-F7E5-C984-1EE1-A43F42258B4F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77FBA-0957-982F-195A-2AE968B94286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73C106-8051-4290-DF63-08ADF10037D4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327672-6E1F-966F-ED01-B80F62C2EE91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AD7DD3-0066-7696-814A-CE302FAF4430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4133B7-13BB-971C-255D-6EC5A9B25BC2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32F05B78-3FDB-7389-0B05-9DFD4F761955}"/>
              </a:ext>
            </a:extLst>
          </p:cNvPr>
          <p:cNvSpPr txBox="1"/>
          <p:nvPr/>
        </p:nvSpPr>
        <p:spPr>
          <a:xfrm>
            <a:off x="395536" y="3739098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3:1, 2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BE414478-ADB6-C67F-4178-17A7A9F89B65}"/>
              </a:ext>
            </a:extLst>
          </p:cNvPr>
          <p:cNvSpPr txBox="1"/>
          <p:nvPr/>
        </p:nvSpPr>
        <p:spPr>
          <a:xfrm>
            <a:off x="2898" y="4213191"/>
            <a:ext cx="4713120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la serpiente era astuta, más que todos los animales del campo que Jehová Dios había hecho;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la cual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dijo a la mujer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: ¿Conque Dios os ha dicho: No comáis de todo árbol del huerto?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la mujer respondió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a la serpiente: Del fruto de los árboles del huerto podemos comer;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25C1BB-8170-0525-F946-678766CAE070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</p:spTree>
    <p:extLst>
      <p:ext uri="{BB962C8B-B14F-4D97-AF65-F5344CB8AC3E}">
        <p14:creationId xmlns:p14="http://schemas.microsoft.com/office/powerpoint/2010/main" val="96822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6A990-3533-FBB3-BA10-600581B11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CF3CDE63-64C7-766F-BBAE-BF4F2B61A9D5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3:6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69B13A31-DAFC-BC96-65A0-BF666E307F95}"/>
              </a:ext>
            </a:extLst>
          </p:cNvPr>
          <p:cNvSpPr txBox="1"/>
          <p:nvPr/>
        </p:nvSpPr>
        <p:spPr>
          <a:xfrm>
            <a:off x="36511" y="484569"/>
            <a:ext cx="439147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vio la mujer que el árbol era bueno para comer, y que era agradable a los ojos, y árbol codiciable para alcanzar la sabiduría; </a:t>
            </a:r>
            <a:r>
              <a:rPr lang="es-ES" sz="2400" dirty="0">
                <a:latin typeface="Calibri"/>
              </a:rPr>
              <a:t>y tomó de su fruto, y comió; y dio también a su marido, el cual comió así como ella.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E507E7-2D82-C065-CE8D-D07EF4F4361B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749C82-55BE-A08E-CFE2-844E998BFF6A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E2BBA9-9F77-EF4A-F8AA-0F5A6E722C2D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AA2701-DE75-C9A2-7B4D-163DF7A86808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9B7563-E24F-C552-5692-706C9D400B34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C6C275-7B4F-9264-1E87-2F14EE97E2BA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B35425-7876-B533-1D3A-47F645D475E3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E17030-8B90-9B7B-937E-8A8216CC6B10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CC9DD6-CFFE-BB31-324F-D63C8D025BB0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A70D6E-AE0E-E5CB-F85E-C3C6B22D5027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8A2071FC-B217-ACB0-FEEC-3AE15638862F}"/>
              </a:ext>
            </a:extLst>
          </p:cNvPr>
          <p:cNvSpPr txBox="1"/>
          <p:nvPr/>
        </p:nvSpPr>
        <p:spPr>
          <a:xfrm>
            <a:off x="395536" y="3739098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3:1, 2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B3B679A1-B2A6-6D87-5EF3-86D40AFCDC5D}"/>
              </a:ext>
            </a:extLst>
          </p:cNvPr>
          <p:cNvSpPr txBox="1"/>
          <p:nvPr/>
        </p:nvSpPr>
        <p:spPr>
          <a:xfrm>
            <a:off x="2898" y="4213191"/>
            <a:ext cx="4713120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la serpiente era astuta, más que todos los animales del campo que Jehová Dios había hecho;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la cual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dijo a la mujer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: ¿Conque Dios os ha dicho: No comáis de todo árbol del huerto?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la mujer respondió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a la serpiente: Del fruto de los árboles del huerto podemos comer;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ADA7B3-323A-6875-0984-DDFB98C1F197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564CC0-3D2E-35E3-915A-A33FF5EB799C}"/>
              </a:ext>
            </a:extLst>
          </p:cNvPr>
          <p:cNvSpPr txBox="1"/>
          <p:nvPr/>
        </p:nvSpPr>
        <p:spPr>
          <a:xfrm>
            <a:off x="4607496" y="473508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errónea: Vio que era “bueno… agradable… codiciable”</a:t>
            </a:r>
          </a:p>
        </p:txBody>
      </p:sp>
    </p:spTree>
    <p:extLst>
      <p:ext uri="{BB962C8B-B14F-4D97-AF65-F5344CB8AC3E}">
        <p14:creationId xmlns:p14="http://schemas.microsoft.com/office/powerpoint/2010/main" val="166243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8E5BD-3002-ABD1-2671-E8E5BF3C7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DE484CBD-DDD4-1468-B53D-E3156CBE80D9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3:6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008241B2-92CA-02B9-56B4-6D39671EFE73}"/>
              </a:ext>
            </a:extLst>
          </p:cNvPr>
          <p:cNvSpPr txBox="1"/>
          <p:nvPr/>
        </p:nvSpPr>
        <p:spPr>
          <a:xfrm>
            <a:off x="36511" y="484569"/>
            <a:ext cx="439147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vio la mujer que el árbol era bueno para comer, y que era agradable a los ojos, y árbol codiciable para alcanzar la sabiduría;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tomó de su fruto, y comió; y dio también a su marido, el cual comió así como ella.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3A25C6-C89E-AABE-F0BD-2C0E1151C8E6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9BD38F-3B65-7AE6-97D6-A0EC72C93A40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6712FE-83E6-FFFA-C9FF-1D21A4482885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1DD166-D702-926A-A33A-42E1C6A63039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8C819D-5C98-4497-C87C-89953D832513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C9921A-2CC6-73AB-B170-8B05B7C3E822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D1CD7-4EF1-EAF8-18AA-149263B185CE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B7DE2-A4C3-36AB-E4E6-99BA704F417F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4E0234-520F-9939-0EB6-B2E3F4916A9B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700B4-2492-8017-4D27-52D95E9F81F2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E58C74B0-6D27-C2B8-0010-71FA809C034F}"/>
              </a:ext>
            </a:extLst>
          </p:cNvPr>
          <p:cNvSpPr txBox="1"/>
          <p:nvPr/>
        </p:nvSpPr>
        <p:spPr>
          <a:xfrm>
            <a:off x="395536" y="3739098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3:1, 2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ED379492-E899-BC9A-7274-FE4267EE2BFA}"/>
              </a:ext>
            </a:extLst>
          </p:cNvPr>
          <p:cNvSpPr txBox="1"/>
          <p:nvPr/>
        </p:nvSpPr>
        <p:spPr>
          <a:xfrm>
            <a:off x="2898" y="4213191"/>
            <a:ext cx="4713120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la serpiente era astuta, más que todos los animales del campo que Jehová Dios había hecho;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la cual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dijo a la mujer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: ¿Conque Dios os ha dicho: No comáis de todo árbol del huerto?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la mujer respondió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a la serpiente: Del fruto de los árboles del huerto podemos comer;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C9BAE2-B0AA-2397-B2EC-BC09DC24AF1B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52CF9F-12D5-1CAE-E27E-998FE9C9EF93}"/>
              </a:ext>
            </a:extLst>
          </p:cNvPr>
          <p:cNvSpPr txBox="1"/>
          <p:nvPr/>
        </p:nvSpPr>
        <p:spPr>
          <a:xfrm>
            <a:off x="4607496" y="473508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errónea: Vio que era “bueno… agradable… codiciable”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692775-0D53-9F50-0371-822FB8E5FDE3}"/>
              </a:ext>
            </a:extLst>
          </p:cNvPr>
          <p:cNvSpPr txBox="1"/>
          <p:nvPr/>
        </p:nvSpPr>
        <p:spPr>
          <a:xfrm>
            <a:off x="4607496" y="528373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Decisión: Desobediencia/pecado</a:t>
            </a:r>
          </a:p>
        </p:txBody>
      </p:sp>
    </p:spTree>
    <p:extLst>
      <p:ext uri="{BB962C8B-B14F-4D97-AF65-F5344CB8AC3E}">
        <p14:creationId xmlns:p14="http://schemas.microsoft.com/office/powerpoint/2010/main" val="326064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B22CA-99B2-6844-02DB-12945D991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FB03465C-A347-356B-4462-99B3786341DD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3:6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D57A0121-E676-6B3E-788B-D37C8C569188}"/>
              </a:ext>
            </a:extLst>
          </p:cNvPr>
          <p:cNvSpPr txBox="1"/>
          <p:nvPr/>
        </p:nvSpPr>
        <p:spPr>
          <a:xfrm>
            <a:off x="36511" y="484569"/>
            <a:ext cx="439147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vio la mujer que el árbol era bueno para comer, y que era agradable a los ojos, y árbol codiciable para alcanzar la sabiduría;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tomó de su fruto, y comió; y dio también a su marido, el cual comió así como ella.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4BBFC2-6696-DA9D-A20C-3E0D91C89FC5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56A712-3820-4411-4223-F617783FC24E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4D4664-02CD-3742-2A9F-56DA895A01E1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AEA591-C0D3-9154-6B30-AAF2531728C7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5B7D5D-CD7D-9B20-7A74-E2574FEA36CA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CA401F-9877-9465-F963-02686C5659B4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EE901B-6DF5-2C92-B19A-F46023F424C0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47404F-FA3D-067E-1448-3CF23E9C182A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A746F9-F606-4BDC-61E4-4794BF8A527A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F81B9C-B191-3D07-442D-841965E5329E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8A65DCBB-332A-1ACC-FF38-4C37C131783B}"/>
              </a:ext>
            </a:extLst>
          </p:cNvPr>
          <p:cNvSpPr txBox="1"/>
          <p:nvPr/>
        </p:nvSpPr>
        <p:spPr>
          <a:xfrm>
            <a:off x="381143" y="3091026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3:7, 8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DA1EE942-3A90-4FE9-9A80-0548C7477A71}"/>
              </a:ext>
            </a:extLst>
          </p:cNvPr>
          <p:cNvSpPr txBox="1"/>
          <p:nvPr/>
        </p:nvSpPr>
        <p:spPr>
          <a:xfrm>
            <a:off x="36510" y="3573016"/>
            <a:ext cx="4594157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fueron abiertos los ojos de ambos, y conocieron que estaban desnudos; entonces cosieron hojas de higuera, y se hicieron delantales. Y oyeron la voz de Jehová Dios que se paseaba en el huerto, al aire del día; y el hombre y su mujer se escondieron de la presencia de Jehová Dios entre los árboles del huerto.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DF1753-43B9-DD2E-B5E7-E4F2247C70B8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5464D3-8730-F448-9ED7-17BDF633F500}"/>
              </a:ext>
            </a:extLst>
          </p:cNvPr>
          <p:cNvSpPr txBox="1"/>
          <p:nvPr/>
        </p:nvSpPr>
        <p:spPr>
          <a:xfrm>
            <a:off x="4607496" y="473508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errónea: Vio que era “bueno… agradable… codiciable”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C0AE1D-C9E9-C9ED-1B3F-B3245486ACAF}"/>
              </a:ext>
            </a:extLst>
          </p:cNvPr>
          <p:cNvSpPr txBox="1"/>
          <p:nvPr/>
        </p:nvSpPr>
        <p:spPr>
          <a:xfrm>
            <a:off x="4607496" y="528373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Decisión: Desobediencia/pecado</a:t>
            </a:r>
          </a:p>
        </p:txBody>
      </p:sp>
    </p:spTree>
    <p:extLst>
      <p:ext uri="{BB962C8B-B14F-4D97-AF65-F5344CB8AC3E}">
        <p14:creationId xmlns:p14="http://schemas.microsoft.com/office/powerpoint/2010/main" val="91990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84AD6-8FA2-F6DA-60EC-5BB9648E3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32E6FB87-7B81-09DA-6EBE-162D031B9D42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3:6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58EE3686-32EE-2B65-F389-6B0DBCAC5001}"/>
              </a:ext>
            </a:extLst>
          </p:cNvPr>
          <p:cNvSpPr txBox="1"/>
          <p:nvPr/>
        </p:nvSpPr>
        <p:spPr>
          <a:xfrm>
            <a:off x="36511" y="484569"/>
            <a:ext cx="439147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vio la mujer que el árbol era bueno para comer, y que era agradable a los ojos, y árbol codiciable para alcanzar la sabiduría;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tomó de su fruto, y comió; y dio también a su marido, el cual comió así como ella.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44ED45-A48A-732B-44A3-D1573A477F32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AC77CF-EE45-7123-7E6B-2E701A7854F6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1C6495-6955-4FC8-1F1F-56D09059D7BE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42414E-A99C-0110-504D-3B33D97BB6F2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6FFE5C-8951-8664-FDF4-37CC97DA0063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5EFAAE-E383-5165-2494-CFF66DD509C9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02E44A-100D-09ED-6EFD-3FFBE2FE74AF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CF1A5D-1F07-8F2B-1CB9-7CF6A2281324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948743-F81C-60FF-31DC-19AB783D2231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247674-FAFB-4838-FBF1-0389A851D3AC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AAA4673-B609-1923-03B0-49919479018F}"/>
              </a:ext>
            </a:extLst>
          </p:cNvPr>
          <p:cNvSpPr txBox="1"/>
          <p:nvPr/>
        </p:nvSpPr>
        <p:spPr>
          <a:xfrm>
            <a:off x="381143" y="3091026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3:7, 8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BEA9B59-C73F-9379-E505-9CA62B7B960F}"/>
              </a:ext>
            </a:extLst>
          </p:cNvPr>
          <p:cNvSpPr txBox="1"/>
          <p:nvPr/>
        </p:nvSpPr>
        <p:spPr>
          <a:xfrm>
            <a:off x="36510" y="3573016"/>
            <a:ext cx="4594157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Entonces fueron abiertos los ojos de ambos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y conocieron que estaban desnudos; </a:t>
            </a:r>
            <a:r>
              <a:rPr lang="es-ES" sz="2400" dirty="0">
                <a:latin typeface="Calibri"/>
              </a:rPr>
              <a:t>entonces cosieron hojas de higuera, y se hicieron delantales. Y oyeron la voz de Jehová Dios que se paseaba en el huerto, al aire del día; y el hombre y su mujer se escondieron de la presencia de Jehová Dios entre los árboles del huerto.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17D54D-6CCA-8602-5A00-C21002067C51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75B254-D4D8-B23F-8E91-73D97D656F66}"/>
              </a:ext>
            </a:extLst>
          </p:cNvPr>
          <p:cNvSpPr txBox="1"/>
          <p:nvPr/>
        </p:nvSpPr>
        <p:spPr>
          <a:xfrm>
            <a:off x="4607496" y="473508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errónea: Vio que era “bueno… agradable… codiciable”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67783C-3935-A3D4-F9C9-AFF739D6ED29}"/>
              </a:ext>
            </a:extLst>
          </p:cNvPr>
          <p:cNvSpPr txBox="1"/>
          <p:nvPr/>
        </p:nvSpPr>
        <p:spPr>
          <a:xfrm>
            <a:off x="4607496" y="528373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Decisión: Desobediencia/pecado</a:t>
            </a:r>
          </a:p>
        </p:txBody>
      </p:sp>
    </p:spTree>
    <p:extLst>
      <p:ext uri="{BB962C8B-B14F-4D97-AF65-F5344CB8AC3E}">
        <p14:creationId xmlns:p14="http://schemas.microsoft.com/office/powerpoint/2010/main" val="16813759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CF13E-FEAD-1DFD-BCDD-F67CA3A73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339A1B75-1394-4DD0-3C44-D4F01ABC569F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Salmos 104:1, 2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F01E0B9F-8E82-1B71-0050-9FA5BCC86955}"/>
              </a:ext>
            </a:extLst>
          </p:cNvPr>
          <p:cNvSpPr txBox="1"/>
          <p:nvPr/>
        </p:nvSpPr>
        <p:spPr>
          <a:xfrm>
            <a:off x="36511" y="484569"/>
            <a:ext cx="439147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Bendice, alma mía, a Jehová. Jehová Dios mío, mucho te has engrandecido; te has vestido de gloria y de magnificencia. El que se cubre de luz como de vestidura, que extiende los cielos como una cortina,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5483C6-4C77-61B0-4BC1-B8B1EDD093CE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CEDBFF-C504-F308-C2DD-F3F3C4E8C006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C73D94-A835-6215-EF32-68A0EB908A12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3637FE-CE44-04C4-725C-BF1DBA42F9D4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41B5A1-0DE1-C0E9-65D9-892BB5624B8E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2D8860-C6BF-96A0-366E-F5F225BF0316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8D459E-2BDA-AE07-378C-EB358C0F7FDF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3887B5-7364-D0E6-CB00-1EEF70B63D6B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FDDC60-CA26-35F4-2501-525861AD8B65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E8A21B-025D-5E9C-F849-518D6BEF29FB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97F895EA-ABF5-48B2-0D4B-8A3A72324E81}"/>
              </a:ext>
            </a:extLst>
          </p:cNvPr>
          <p:cNvSpPr txBox="1"/>
          <p:nvPr/>
        </p:nvSpPr>
        <p:spPr>
          <a:xfrm>
            <a:off x="381143" y="3091026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3:7, 8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7C4C85B1-5510-5637-A077-535806DF95F4}"/>
              </a:ext>
            </a:extLst>
          </p:cNvPr>
          <p:cNvSpPr txBox="1"/>
          <p:nvPr/>
        </p:nvSpPr>
        <p:spPr>
          <a:xfrm>
            <a:off x="36510" y="3573016"/>
            <a:ext cx="4594157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Entonces fueron abiertos los ojos de ambos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y conocieron que estaban desnudos; </a:t>
            </a:r>
            <a:r>
              <a:rPr lang="es-ES" sz="2400" dirty="0">
                <a:latin typeface="Calibri"/>
              </a:rPr>
              <a:t>entonces cosieron hojas de higuera, y se hicieron delantales. Y oyeron la voz de Jehová Dios que se paseaba en el huerto, al aire del día; y el hombre y su mujer se escondieron de la presencia de Jehová Dios entre los árboles del huerto.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976BB4-BF20-93A9-A259-37A3EE9F2851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B3B614-D1EC-0AF8-B704-38A2E819CB9E}"/>
              </a:ext>
            </a:extLst>
          </p:cNvPr>
          <p:cNvSpPr txBox="1"/>
          <p:nvPr/>
        </p:nvSpPr>
        <p:spPr>
          <a:xfrm>
            <a:off x="4607496" y="473508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errónea: Vio que era “bueno… agradable… codiciable”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525473-9BD5-B576-06FD-3EE4F083E1AF}"/>
              </a:ext>
            </a:extLst>
          </p:cNvPr>
          <p:cNvSpPr txBox="1"/>
          <p:nvPr/>
        </p:nvSpPr>
        <p:spPr>
          <a:xfrm>
            <a:off x="4607496" y="528373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Decisión: Desobediencia/pecado</a:t>
            </a:r>
          </a:p>
        </p:txBody>
      </p:sp>
    </p:spTree>
    <p:extLst>
      <p:ext uri="{BB962C8B-B14F-4D97-AF65-F5344CB8AC3E}">
        <p14:creationId xmlns:p14="http://schemas.microsoft.com/office/powerpoint/2010/main" val="362840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C7689-68F0-3843-F124-4D09B0D0B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0270A229-4FAB-0029-1646-057B09D30DF5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Salmos 104:1, 2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B59130DB-AF19-C7A6-33F2-53490654FA3D}"/>
              </a:ext>
            </a:extLst>
          </p:cNvPr>
          <p:cNvSpPr txBox="1"/>
          <p:nvPr/>
        </p:nvSpPr>
        <p:spPr>
          <a:xfrm>
            <a:off x="36511" y="484569"/>
            <a:ext cx="439147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Bendice, alma mía, a Jehová. Jehová Dios mío, mucho te has engrandecido;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te has vestido de gloria y de magnificencia. </a:t>
            </a:r>
            <a:r>
              <a:rPr lang="es-ES" sz="2400" dirty="0">
                <a:latin typeface="Calibri"/>
              </a:rPr>
              <a:t>El que se cubre de luz como de vestidura, que extiende los cielos como una cortina,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01D6B4-974F-13E0-3C53-B9F8005EE920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FCB021-4A1C-610E-F792-D0E08EB80531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0D95F3-1E8E-BFCE-7D38-A57EA8E4B11D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8FFE1F-C48A-07C5-17A2-0AFCDF287C40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93C713-55DC-6235-2CDB-365D0A98F91B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32CA44-B6F8-339C-1684-52DC5AD6F286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710976-F177-900A-112C-55A06468318A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39E14D-C2C5-8C6F-D37F-FE40C6E1E9D2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1F5B2E-1B0A-ED46-ECBB-C1BFCCD3F9DC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A00538-F922-5352-A683-CB63CB2D5FD8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258497A5-F115-65A3-8F02-AE0C8238F069}"/>
              </a:ext>
            </a:extLst>
          </p:cNvPr>
          <p:cNvSpPr txBox="1"/>
          <p:nvPr/>
        </p:nvSpPr>
        <p:spPr>
          <a:xfrm>
            <a:off x="381143" y="3091026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3:7, 8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C6983E48-3C49-261D-463F-EBCF1150662F}"/>
              </a:ext>
            </a:extLst>
          </p:cNvPr>
          <p:cNvSpPr txBox="1"/>
          <p:nvPr/>
        </p:nvSpPr>
        <p:spPr>
          <a:xfrm>
            <a:off x="36510" y="3573016"/>
            <a:ext cx="4594157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Entonces fueron abiertos los ojos de ambos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y conocieron que estaban desnudos; </a:t>
            </a:r>
            <a:r>
              <a:rPr lang="es-ES" sz="2400" dirty="0">
                <a:latin typeface="Calibri"/>
              </a:rPr>
              <a:t>entonces cosieron hojas de higuera, y se hicieron delantales. Y oyeron la voz de Jehová Dios que se paseaba en el huerto, al aire del día; y el hombre y su mujer se escondieron de la presencia de Jehová Dios entre los árboles del huerto.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F1EF01-8BEA-07D1-17DE-10C0AAEBE09D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345951-ECBF-A6B0-9FDA-1AC079F40A76}"/>
              </a:ext>
            </a:extLst>
          </p:cNvPr>
          <p:cNvSpPr txBox="1"/>
          <p:nvPr/>
        </p:nvSpPr>
        <p:spPr>
          <a:xfrm>
            <a:off x="4607496" y="473508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errónea: Vio que era “bueno… agradable… codiciable”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5E6A3F-A9A1-78BC-DD62-0BFF0FCF4BD5}"/>
              </a:ext>
            </a:extLst>
          </p:cNvPr>
          <p:cNvSpPr txBox="1"/>
          <p:nvPr/>
        </p:nvSpPr>
        <p:spPr>
          <a:xfrm>
            <a:off x="4607496" y="528373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Decisión: Desobediencia/pecado</a:t>
            </a:r>
          </a:p>
        </p:txBody>
      </p:sp>
    </p:spTree>
    <p:extLst>
      <p:ext uri="{BB962C8B-B14F-4D97-AF65-F5344CB8AC3E}">
        <p14:creationId xmlns:p14="http://schemas.microsoft.com/office/powerpoint/2010/main" val="28100568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9ACC3-9C03-A804-7CC8-17CD73044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D355EF39-5092-1ED6-A199-DFBD4874D8E2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Salmos 104:1, 2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CC94D943-8A73-1C3F-DA52-EC0C4A123F24}"/>
              </a:ext>
            </a:extLst>
          </p:cNvPr>
          <p:cNvSpPr txBox="1"/>
          <p:nvPr/>
        </p:nvSpPr>
        <p:spPr>
          <a:xfrm>
            <a:off x="36511" y="484569"/>
            <a:ext cx="439147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Bendice, alma mía, a Jehová. Jehová Dios mío, mucho te has engrandecido;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te has vestido de gloria y de magnificencia.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que se cubre de luz como de vestidura, que extiende los cielos como una cortina,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2D93A9-6FE5-BF82-FD8B-074E68385655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0187E7-A5BA-29CB-28E5-89B0783C87D2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216736-5ACF-CC27-FB85-4D0A1C8054C5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8CFA63-5F86-6FE2-3547-84EFEBB90614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96630B-6696-E1D4-10F0-2024EAD05310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7815BA-5A5C-9D1F-7A14-3A99879601F3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A33ED1-C8E1-6238-8628-906E916F97F5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6DE3D7-BCF6-FF58-FCF0-6580B1E6B33A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D52421-F4C0-6082-8B7E-D4AE8249E25E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3E9A91-63F0-8326-86C4-D83A3829053D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E0D29DFA-7A15-3AAE-E743-0820DFB529A0}"/>
              </a:ext>
            </a:extLst>
          </p:cNvPr>
          <p:cNvSpPr txBox="1"/>
          <p:nvPr/>
        </p:nvSpPr>
        <p:spPr>
          <a:xfrm>
            <a:off x="381143" y="3091026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3:7, 8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74330854-3498-FA97-11B2-803304FFBD33}"/>
              </a:ext>
            </a:extLst>
          </p:cNvPr>
          <p:cNvSpPr txBox="1"/>
          <p:nvPr/>
        </p:nvSpPr>
        <p:spPr>
          <a:xfrm>
            <a:off x="36510" y="3573016"/>
            <a:ext cx="4594157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Entonces fueron abiertos los ojos de ambos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y conocieron que estaban desnudos; </a:t>
            </a:r>
            <a:r>
              <a:rPr lang="es-ES" sz="2400" dirty="0">
                <a:latin typeface="Calibri"/>
              </a:rPr>
              <a:t>entonces cosieron hojas de higuera, y se hicieron delantales. Y oyeron la voz de Jehová Dios que se paseaba en el huerto, al aire del día; y el hombre y su mujer se escondieron de la presencia de Jehová Dios entre los árboles del huerto.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F06C68-2868-C314-825F-312E2AF98C28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9D9533-2022-92C3-BF60-0F3AAF389C96}"/>
              </a:ext>
            </a:extLst>
          </p:cNvPr>
          <p:cNvSpPr txBox="1"/>
          <p:nvPr/>
        </p:nvSpPr>
        <p:spPr>
          <a:xfrm>
            <a:off x="4607496" y="473508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errónea: Vio que era “bueno… agradable… codiciable”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F4778B-D701-D0C2-D25B-CB6017567880}"/>
              </a:ext>
            </a:extLst>
          </p:cNvPr>
          <p:cNvSpPr txBox="1"/>
          <p:nvPr/>
        </p:nvSpPr>
        <p:spPr>
          <a:xfrm>
            <a:off x="4607496" y="528373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Decisión: Desobediencia/pecado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1F2081-7690-EA47-43B0-722196901FC9}"/>
              </a:ext>
            </a:extLst>
          </p:cNvPr>
          <p:cNvSpPr txBox="1"/>
          <p:nvPr/>
        </p:nvSpPr>
        <p:spPr>
          <a:xfrm>
            <a:off x="4617633" y="561732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1: Cambio de percepción “se abrieron sus ojos” </a:t>
            </a:r>
          </a:p>
        </p:txBody>
      </p:sp>
    </p:spTree>
    <p:extLst>
      <p:ext uri="{BB962C8B-B14F-4D97-AF65-F5344CB8AC3E}">
        <p14:creationId xmlns:p14="http://schemas.microsoft.com/office/powerpoint/2010/main" val="262261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1642B-39C1-2B25-3FA1-8BE4DCA91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9D333F88-6D08-322C-5DBB-46F9736D5D73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Salmos 104:1, 2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B2C0CF69-ABF2-F257-8118-E0737A61A3D8}"/>
              </a:ext>
            </a:extLst>
          </p:cNvPr>
          <p:cNvSpPr txBox="1"/>
          <p:nvPr/>
        </p:nvSpPr>
        <p:spPr>
          <a:xfrm>
            <a:off x="36511" y="484569"/>
            <a:ext cx="439147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Bendice, alma mía, a Jehová. Jehová Dios mío, mucho te has engrandecido;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te has vestido de gloria y de magnificencia.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que se cubre de luz como de vestidura, que extiende los cielos como una cortina,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701A86-9FED-626F-B585-89288FC7C405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3D0FA6-D70D-7015-65F2-F333284A255B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7F4432-64A1-9D16-AA57-1E2485ECC0B5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A346E4-767A-5E0F-DE3D-2B1173E49049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AC1BB1-23FD-CB83-AFD4-62174DA359C9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F6B520-BA3D-1B57-7A64-6B1642CBDCAB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F51A9A-7DDE-FBAA-243F-19EF322D4592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70608-ADAB-9B1F-B576-B792A9FF3B99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5D8705-B82B-01EB-6313-AA6B2723CD4E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E8F9A8-FF88-8162-77C5-EBB895332D27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F23A671-7F2E-447A-0BE8-01CA2625F79A}"/>
              </a:ext>
            </a:extLst>
          </p:cNvPr>
          <p:cNvSpPr txBox="1"/>
          <p:nvPr/>
        </p:nvSpPr>
        <p:spPr>
          <a:xfrm>
            <a:off x="381143" y="3091026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3:7, 8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4587488D-F506-4F9C-0610-DE3FF8BFF6CA}"/>
              </a:ext>
            </a:extLst>
          </p:cNvPr>
          <p:cNvSpPr txBox="1"/>
          <p:nvPr/>
        </p:nvSpPr>
        <p:spPr>
          <a:xfrm>
            <a:off x="36510" y="3573016"/>
            <a:ext cx="4594157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Entonces fueron abiertos los ojos de ambos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y conocieron que estaban desnudos;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cosieron hojas de higuera, y se hicieron delantales. </a:t>
            </a:r>
            <a:r>
              <a:rPr lang="es-ES" sz="2400" dirty="0">
                <a:latin typeface="Calibri"/>
              </a:rPr>
              <a:t>Y oyeron la voz de Jehová Dios que se paseaba en el huerto, al aire del día; y el hombre y su mujer se escondieron de la presencia de Jehová Dios entre los árboles del huerto.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DC14B3-D289-E25E-E90B-FD4E6762F915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E20776-CFC2-F938-ECCD-73E91D65D641}"/>
              </a:ext>
            </a:extLst>
          </p:cNvPr>
          <p:cNvSpPr txBox="1"/>
          <p:nvPr/>
        </p:nvSpPr>
        <p:spPr>
          <a:xfrm>
            <a:off x="4607496" y="473508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errónea: Vio que era “bueno… agradable… codiciable”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79E054-891D-B96B-6331-575325C01B02}"/>
              </a:ext>
            </a:extLst>
          </p:cNvPr>
          <p:cNvSpPr txBox="1"/>
          <p:nvPr/>
        </p:nvSpPr>
        <p:spPr>
          <a:xfrm>
            <a:off x="4607496" y="528373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Decisión: Desobediencia/pecado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F8A0B3-8EAB-58FA-3E4A-AC70100D87DD}"/>
              </a:ext>
            </a:extLst>
          </p:cNvPr>
          <p:cNvSpPr txBox="1"/>
          <p:nvPr/>
        </p:nvSpPr>
        <p:spPr>
          <a:xfrm>
            <a:off x="4617633" y="561732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1: Cambio de percepción “se abrieron sus ojos” </a:t>
            </a:r>
          </a:p>
        </p:txBody>
      </p:sp>
    </p:spTree>
    <p:extLst>
      <p:ext uri="{BB962C8B-B14F-4D97-AF65-F5344CB8AC3E}">
        <p14:creationId xmlns:p14="http://schemas.microsoft.com/office/powerpoint/2010/main" val="4647801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1357D-76A1-73EC-7535-255A03165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8E545B3D-83C6-9D2D-091B-90859E5A3F3C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Salmos 104:1, 2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8204E8C9-9CA7-B1EC-9FEA-AA5D2A11CCC7}"/>
              </a:ext>
            </a:extLst>
          </p:cNvPr>
          <p:cNvSpPr txBox="1"/>
          <p:nvPr/>
        </p:nvSpPr>
        <p:spPr>
          <a:xfrm>
            <a:off x="36511" y="484569"/>
            <a:ext cx="439147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Bendice, alma mía, a Jehová. Jehová Dios mío, mucho te has engrandecido;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te has vestido de gloria y de magnificencia.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que se cubre de luz como de vestidura, que extiende los cielos como una cortina,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DB09F8-BA89-2AEC-E895-DFD5AF355B06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9FDE8B-10C5-AFA4-12EC-B9A1CC1DD0C8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9CCF00-9566-D8EC-9340-10F37B3F207A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EEDF8C-80A0-2318-1540-E4964F0B5E71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0D35F5-A18D-257C-F036-30DA5D8BD5BB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29B6AD-EBA4-0733-649D-59DD85185F0E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B35D2-549C-1D77-7ABE-86C3FE78B11B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3875D4-658D-3DA8-ADDA-53EC2F46E809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D41476-54C0-8A8A-72E7-1EB91BFEBC8C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2D53BD-FA7D-1C10-6EDA-0E513FB5937F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59C1E754-952B-19B5-F430-552EE7005453}"/>
              </a:ext>
            </a:extLst>
          </p:cNvPr>
          <p:cNvSpPr txBox="1"/>
          <p:nvPr/>
        </p:nvSpPr>
        <p:spPr>
          <a:xfrm>
            <a:off x="381143" y="3091026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3:7, 8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2DE504A-D12B-9F2C-9B98-A1F3605FFB30}"/>
              </a:ext>
            </a:extLst>
          </p:cNvPr>
          <p:cNvSpPr txBox="1"/>
          <p:nvPr/>
        </p:nvSpPr>
        <p:spPr>
          <a:xfrm>
            <a:off x="36510" y="3573016"/>
            <a:ext cx="4594157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Entonces fueron abiertos los ojos de ambos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y conocieron que estaban desnudos;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cosieron hojas de higuera, y se hicieron delantales. </a:t>
            </a:r>
            <a:r>
              <a:rPr lang="es-ES" sz="2400" dirty="0">
                <a:latin typeface="Calibri"/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el hombre y su mujer se escondieron de la presencia de Jehová Dios entre los árboles del huerto.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4E3453-2F68-CEDD-2BB8-D3C272CA6570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81312A-43DB-CDB4-2B6C-B419D889A975}"/>
              </a:ext>
            </a:extLst>
          </p:cNvPr>
          <p:cNvSpPr txBox="1"/>
          <p:nvPr/>
        </p:nvSpPr>
        <p:spPr>
          <a:xfrm>
            <a:off x="4607496" y="473508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errónea: Vio que era “bueno… agradable… codiciable”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E701E4-6F4B-2B2C-3089-83CD5B2DFC28}"/>
              </a:ext>
            </a:extLst>
          </p:cNvPr>
          <p:cNvSpPr txBox="1"/>
          <p:nvPr/>
        </p:nvSpPr>
        <p:spPr>
          <a:xfrm>
            <a:off x="4607496" y="528373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Decisión: Desobediencia/pecado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6555567-5437-3243-63F2-CCA611521EDE}"/>
              </a:ext>
            </a:extLst>
          </p:cNvPr>
          <p:cNvSpPr txBox="1"/>
          <p:nvPr/>
        </p:nvSpPr>
        <p:spPr>
          <a:xfrm>
            <a:off x="4617633" y="561732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1: Cambio de percepción “se abrieron sus ojos”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D99125-AAC3-AC6C-1FBE-5CB2D8AB79C4}"/>
              </a:ext>
            </a:extLst>
          </p:cNvPr>
          <p:cNvSpPr txBox="1"/>
          <p:nvPr/>
        </p:nvSpPr>
        <p:spPr>
          <a:xfrm>
            <a:off x="4612159" y="6156467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2: Culpa y deseo de esconderse</a:t>
            </a:r>
          </a:p>
        </p:txBody>
      </p:sp>
    </p:spTree>
    <p:extLst>
      <p:ext uri="{BB962C8B-B14F-4D97-AF65-F5344CB8AC3E}">
        <p14:creationId xmlns:p14="http://schemas.microsoft.com/office/powerpoint/2010/main" val="23347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E7D93-8A30-9012-4445-33ABB9658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1A215075-B230-CD0E-BE70-F77C373EAD81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Hebreos 4:13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D009FE57-5FCE-3AD4-BF41-3DE3EB7504E0}"/>
              </a:ext>
            </a:extLst>
          </p:cNvPr>
          <p:cNvSpPr txBox="1"/>
          <p:nvPr/>
        </p:nvSpPr>
        <p:spPr>
          <a:xfrm>
            <a:off x="36511" y="484569"/>
            <a:ext cx="4391473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no hay cosa creada que no sea manifiesta en su presencia; antes bien todas las cosas están desnudas y abiertas a los ojos de aquel a quien tenemos que dar cuenta.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619E15-913B-968C-8152-93E567240EB3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41264B-FFE9-23BC-7F60-7F5008718F23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7605A1-6A83-38E0-F29E-E4DC36922B71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AB281F-A615-324E-FC52-2C659981CD70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7092C1-1194-B0BB-B1C7-B38B0A9E085A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024DBC-A3F3-52EF-C1B7-A20A6A70C9EA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0EA7BD-663C-D808-647A-73F8BB572204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F00210-D756-E4EF-6934-C934B2077A60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6F99C0-67BA-8C74-9282-222C39D1EB53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3158BA-A183-133C-856C-CEF1DB43209E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3F9E382D-CE27-7883-E5D7-F44605CE8895}"/>
              </a:ext>
            </a:extLst>
          </p:cNvPr>
          <p:cNvSpPr txBox="1"/>
          <p:nvPr/>
        </p:nvSpPr>
        <p:spPr>
          <a:xfrm>
            <a:off x="381143" y="3091026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3:7, 8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DEFAF97B-265D-3D9B-73E6-986314E4CF6E}"/>
              </a:ext>
            </a:extLst>
          </p:cNvPr>
          <p:cNvSpPr txBox="1"/>
          <p:nvPr/>
        </p:nvSpPr>
        <p:spPr>
          <a:xfrm>
            <a:off x="36510" y="3573016"/>
            <a:ext cx="4594157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Entonces fueron abiertos los ojos de ambos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y conocieron que estaban desnudos;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cosieron hojas de higuera, y se hicieron delantales. </a:t>
            </a:r>
            <a:r>
              <a:rPr lang="es-ES" sz="2400" dirty="0">
                <a:latin typeface="Calibri"/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el hombre y su mujer se escondieron de la presencia de Jehová Dios entre los árboles del huerto.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73CB93-4F60-80E1-9DE9-8E8CB7419237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031918-1CB6-50C2-DB76-D999BA3BADD9}"/>
              </a:ext>
            </a:extLst>
          </p:cNvPr>
          <p:cNvSpPr txBox="1"/>
          <p:nvPr/>
        </p:nvSpPr>
        <p:spPr>
          <a:xfrm>
            <a:off x="4607496" y="473508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errónea: Vio que era “bueno… agradable… codiciable”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63A083-2FAC-3697-E809-261E6FA70A66}"/>
              </a:ext>
            </a:extLst>
          </p:cNvPr>
          <p:cNvSpPr txBox="1"/>
          <p:nvPr/>
        </p:nvSpPr>
        <p:spPr>
          <a:xfrm>
            <a:off x="4607496" y="528373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Decisión: Desobediencia/pecado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6D05ED-6616-9DBD-C161-B8A6D940EFA7}"/>
              </a:ext>
            </a:extLst>
          </p:cNvPr>
          <p:cNvSpPr txBox="1"/>
          <p:nvPr/>
        </p:nvSpPr>
        <p:spPr>
          <a:xfrm>
            <a:off x="4617633" y="561732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1: Cambio de percepción “se abrieron sus ojos”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B493B3-84B9-0879-F415-3EA363776E26}"/>
              </a:ext>
            </a:extLst>
          </p:cNvPr>
          <p:cNvSpPr txBox="1"/>
          <p:nvPr/>
        </p:nvSpPr>
        <p:spPr>
          <a:xfrm>
            <a:off x="4612159" y="6156467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2: Culpa y deseo de esconderse</a:t>
            </a:r>
          </a:p>
        </p:txBody>
      </p:sp>
    </p:spTree>
    <p:extLst>
      <p:ext uri="{BB962C8B-B14F-4D97-AF65-F5344CB8AC3E}">
        <p14:creationId xmlns:p14="http://schemas.microsoft.com/office/powerpoint/2010/main" val="317705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0056A-0FC9-D09B-DEC6-E7DDB55CB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1C03D7F1-A76E-6088-D412-C6E89D9C7AD4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Hebreos 4:13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848453BE-A13E-0566-CFAF-454216FA48F4}"/>
              </a:ext>
            </a:extLst>
          </p:cNvPr>
          <p:cNvSpPr txBox="1"/>
          <p:nvPr/>
        </p:nvSpPr>
        <p:spPr>
          <a:xfrm>
            <a:off x="36511" y="484569"/>
            <a:ext cx="4391473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no hay cosa creada que no sea manifiesta en su presencia; </a:t>
            </a:r>
            <a:r>
              <a:rPr lang="es-ES" sz="2400" dirty="0">
                <a:latin typeface="Calibri"/>
              </a:rPr>
              <a:t>antes bien todas las cosas están desnudas y abiertas a los ojos de aquel a quien tenemos que dar cuenta.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392D06-159F-46AA-5D02-E8304FD43418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D5FCAD-E46E-44B0-355C-2F7980373B11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600DB9-AC58-A6A8-58EB-33498F626321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34662B-F125-6839-6FB0-9CD9300B5358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750F39-025F-47E8-4858-534C1E49E4E1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7FA447-FA76-48F5-F845-7C583DFBA059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04711B-6AD7-B4D1-B8A9-DFF3F78793DA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DEBA90-5A39-8B1B-93D5-67DB21CBF0A5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5C5980-6833-E092-200B-BB87FFF46F70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740173-CE91-6DCF-BAEB-DFF5455EE416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A9C1406A-CE82-1BD5-8534-19D844AC5C62}"/>
              </a:ext>
            </a:extLst>
          </p:cNvPr>
          <p:cNvSpPr txBox="1"/>
          <p:nvPr/>
        </p:nvSpPr>
        <p:spPr>
          <a:xfrm>
            <a:off x="381143" y="3091026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3:7, 8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9524EE8C-E969-939A-1E10-9A00649F9A1E}"/>
              </a:ext>
            </a:extLst>
          </p:cNvPr>
          <p:cNvSpPr txBox="1"/>
          <p:nvPr/>
        </p:nvSpPr>
        <p:spPr>
          <a:xfrm>
            <a:off x="36510" y="3573016"/>
            <a:ext cx="4594157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Entonces fueron abiertos los ojos de ambos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y conocieron que estaban desnudos;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cosieron hojas de higuera, y se hicieron delantales. </a:t>
            </a:r>
            <a:r>
              <a:rPr lang="es-ES" sz="2400" dirty="0">
                <a:latin typeface="Calibri"/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el hombre y su mujer se escondieron de la presencia de Jehová Dios entre los árboles del huerto.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2149A4-8B88-3659-7744-227E17124C73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E70FF4-5E4C-C718-9F5F-960CF09A166F}"/>
              </a:ext>
            </a:extLst>
          </p:cNvPr>
          <p:cNvSpPr txBox="1"/>
          <p:nvPr/>
        </p:nvSpPr>
        <p:spPr>
          <a:xfrm>
            <a:off x="4607496" y="473508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errónea: Vio que era “bueno… agradable… codiciable”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4863A6-1209-FFB7-EE70-F22A3C069665}"/>
              </a:ext>
            </a:extLst>
          </p:cNvPr>
          <p:cNvSpPr txBox="1"/>
          <p:nvPr/>
        </p:nvSpPr>
        <p:spPr>
          <a:xfrm>
            <a:off x="4607496" y="528373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Decisión: Desobediencia/pecado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1712E4-7F13-9712-FA8A-A163324CA2E3}"/>
              </a:ext>
            </a:extLst>
          </p:cNvPr>
          <p:cNvSpPr txBox="1"/>
          <p:nvPr/>
        </p:nvSpPr>
        <p:spPr>
          <a:xfrm>
            <a:off x="4617633" y="561732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1: Cambio de percepción “se abrieron sus ojos”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E4B8B6-6D7E-5A31-3325-03556150C0F2}"/>
              </a:ext>
            </a:extLst>
          </p:cNvPr>
          <p:cNvSpPr txBox="1"/>
          <p:nvPr/>
        </p:nvSpPr>
        <p:spPr>
          <a:xfrm>
            <a:off x="4612159" y="6156467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2: Culpa y deseo de esconderse</a:t>
            </a:r>
          </a:p>
        </p:txBody>
      </p:sp>
    </p:spTree>
    <p:extLst>
      <p:ext uri="{BB962C8B-B14F-4D97-AF65-F5344CB8AC3E}">
        <p14:creationId xmlns:p14="http://schemas.microsoft.com/office/powerpoint/2010/main" val="8529937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C9E29-4097-F8F8-739B-A26B1DD73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ABFD0F2C-B96E-74BB-3E93-22923FA80F4E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Hebreos 4:13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80C38B24-6F2E-7345-C01C-98E2FBC60B13}"/>
              </a:ext>
            </a:extLst>
          </p:cNvPr>
          <p:cNvSpPr txBox="1"/>
          <p:nvPr/>
        </p:nvSpPr>
        <p:spPr>
          <a:xfrm>
            <a:off x="36511" y="484569"/>
            <a:ext cx="4391473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no hay cosa creada que no sea manifiesta en su presencia;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antes bien todas las cosas están desnudas y abiertas a los ojos de aquel a quien tenemos que dar cuenta.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B8F995-2DF4-62CF-CBC4-E3A7A5DAC1A4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68AE7D-8F9E-3375-C977-9D3CA8C9D791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E9B5E8-38FF-CC3E-9B05-46FF01227544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E047E3-7E73-DE7B-15CD-B3197B8C661C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415B59-95D9-4156-826F-533C6D2A586A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23748E-7011-A174-A765-DB6B05399F95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9113F4-F795-C5F0-754D-32F7C34B2EAC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D69FDE-67E8-7737-0D87-8A0E2B04E570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0B7CEB-81D8-C156-73B9-F82D6B0C080F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6BA67E-29B9-66AC-1593-DDA92CA04A7E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55B72D81-12F0-AFBC-7B87-65830D8E39CE}"/>
              </a:ext>
            </a:extLst>
          </p:cNvPr>
          <p:cNvSpPr txBox="1"/>
          <p:nvPr/>
        </p:nvSpPr>
        <p:spPr>
          <a:xfrm>
            <a:off x="381143" y="3091026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3:7, 8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CC6F1BD5-70D5-DFC8-4545-7FAD01D9023D}"/>
              </a:ext>
            </a:extLst>
          </p:cNvPr>
          <p:cNvSpPr txBox="1"/>
          <p:nvPr/>
        </p:nvSpPr>
        <p:spPr>
          <a:xfrm>
            <a:off x="36510" y="3573016"/>
            <a:ext cx="4594157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Entonces fueron abiertos los ojos de ambos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y conocieron que estaban desnudos;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cosieron hojas de higuera, y se hicieron delantales. </a:t>
            </a:r>
            <a:r>
              <a:rPr lang="es-ES" sz="2400" dirty="0">
                <a:latin typeface="Calibri"/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el hombre y su mujer se escondieron de la presencia de Jehová Dios entre los árboles del huerto.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73541-CA06-2630-FD6A-58BAEFEE3356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274777-FBEC-8061-E707-52F0D6D02095}"/>
              </a:ext>
            </a:extLst>
          </p:cNvPr>
          <p:cNvSpPr txBox="1"/>
          <p:nvPr/>
        </p:nvSpPr>
        <p:spPr>
          <a:xfrm>
            <a:off x="4607496" y="473508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errónea: Vio que era “bueno… agradable… codiciable”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E1CD5B-0D4E-D095-2BB5-A17675F1CD69}"/>
              </a:ext>
            </a:extLst>
          </p:cNvPr>
          <p:cNvSpPr txBox="1"/>
          <p:nvPr/>
        </p:nvSpPr>
        <p:spPr>
          <a:xfrm>
            <a:off x="4607496" y="528373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Decisión: Desobediencia/pecado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3F32C7-6610-2612-7615-238688BAA9F5}"/>
              </a:ext>
            </a:extLst>
          </p:cNvPr>
          <p:cNvSpPr txBox="1"/>
          <p:nvPr/>
        </p:nvSpPr>
        <p:spPr>
          <a:xfrm>
            <a:off x="4617633" y="561732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1: Cambio de percepción “se abrieron sus ojos”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80B8BB-5E4B-D827-7EEA-678CD2E0D416}"/>
              </a:ext>
            </a:extLst>
          </p:cNvPr>
          <p:cNvSpPr txBox="1"/>
          <p:nvPr/>
        </p:nvSpPr>
        <p:spPr>
          <a:xfrm>
            <a:off x="4612159" y="6156467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2: Culpa y deseo de esconderse</a:t>
            </a:r>
          </a:p>
        </p:txBody>
      </p:sp>
    </p:spTree>
    <p:extLst>
      <p:ext uri="{BB962C8B-B14F-4D97-AF65-F5344CB8AC3E}">
        <p14:creationId xmlns:p14="http://schemas.microsoft.com/office/powerpoint/2010/main" val="15223262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5EEB8-6813-86FE-1D0B-05F3EEBE5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85362BC0-B714-27E2-FB5A-571279F128BA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Hebreos 4:13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F67155DE-587D-4A48-5791-9EF056F42DFE}"/>
              </a:ext>
            </a:extLst>
          </p:cNvPr>
          <p:cNvSpPr txBox="1"/>
          <p:nvPr/>
        </p:nvSpPr>
        <p:spPr>
          <a:xfrm>
            <a:off x="36511" y="484569"/>
            <a:ext cx="4391473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no hay cosa creada que no sea manifiesta en su presencia;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antes bien todas las cosas están desnudas y abiertas a los ojos de aquel a quien tenemos que dar cuenta.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877E66-3A14-37C5-88FB-3E7CFDBF3717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B053A5-E13D-237B-2BD3-8D20D2AE60B3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CC8445-2FEC-D075-B920-9AF6A389DA92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B98FD9-6259-BC9D-B87B-B67B23F141A5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705BF8-02E6-EB08-F840-D9CC1B655FAC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8FE561-E7DD-527F-840F-EE7073D64567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FE8BFF-0D61-4379-5E6B-F9B523D65A8F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9AEB25-B4DF-E737-C72A-6CD14E6CCFD9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8E5A2C-4D17-2404-E383-E3877D1A514F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1312B8-692E-858A-03CD-5FC42705D726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16A953FC-4373-A2CA-E1FC-D7252C697697}"/>
              </a:ext>
            </a:extLst>
          </p:cNvPr>
          <p:cNvSpPr txBox="1"/>
          <p:nvPr/>
        </p:nvSpPr>
        <p:spPr>
          <a:xfrm>
            <a:off x="381143" y="3091026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3:7, 8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2072FD57-874B-609E-6D9F-AA8D51212F23}"/>
              </a:ext>
            </a:extLst>
          </p:cNvPr>
          <p:cNvSpPr txBox="1"/>
          <p:nvPr/>
        </p:nvSpPr>
        <p:spPr>
          <a:xfrm>
            <a:off x="36510" y="3573016"/>
            <a:ext cx="4594157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Entonces fueron abiertos los ojos de ambos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y conocieron que estaban desnudos;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cosieron hojas de higuera, y se hicieron delantales.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el hombre y su mujer se escondieron de la presencia de Jehová Dios entre los árboles del huerto.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C72930-C15A-5D18-8BD9-564B00B2E61F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63BF80-8F3B-8A79-5FE8-69CE4F735791}"/>
              </a:ext>
            </a:extLst>
          </p:cNvPr>
          <p:cNvSpPr txBox="1"/>
          <p:nvPr/>
        </p:nvSpPr>
        <p:spPr>
          <a:xfrm>
            <a:off x="4607496" y="473508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errónea: Vio que era “bueno… agradable… codiciable”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57339F-B688-A4CA-BC38-44E496BDBB6D}"/>
              </a:ext>
            </a:extLst>
          </p:cNvPr>
          <p:cNvSpPr txBox="1"/>
          <p:nvPr/>
        </p:nvSpPr>
        <p:spPr>
          <a:xfrm>
            <a:off x="4607496" y="528373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Decisión: Desobediencia/pecado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1A97DB-E595-4715-7F8C-2394A1202FAE}"/>
              </a:ext>
            </a:extLst>
          </p:cNvPr>
          <p:cNvSpPr txBox="1"/>
          <p:nvPr/>
        </p:nvSpPr>
        <p:spPr>
          <a:xfrm>
            <a:off x="4617633" y="561732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1: Cambio de percepción “se abrieron sus ojos”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A8B509-CA47-FE4A-0EFC-1011DF969259}"/>
              </a:ext>
            </a:extLst>
          </p:cNvPr>
          <p:cNvSpPr txBox="1"/>
          <p:nvPr/>
        </p:nvSpPr>
        <p:spPr>
          <a:xfrm>
            <a:off x="4612159" y="6156467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2: Culpa y deseo de esconderse</a:t>
            </a:r>
          </a:p>
        </p:txBody>
      </p:sp>
    </p:spTree>
    <p:extLst>
      <p:ext uri="{BB962C8B-B14F-4D97-AF65-F5344CB8AC3E}">
        <p14:creationId xmlns:p14="http://schemas.microsoft.com/office/powerpoint/2010/main" val="1514723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94A15-7482-81BA-E31C-4197E39D6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93D2D83D-2522-AF58-DD76-3B274A9F99A5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3D20BC5E-B169-3D3D-1A76-CDBB0DD12BD9}"/>
              </a:ext>
            </a:extLst>
          </p:cNvPr>
          <p:cNvSpPr txBox="1"/>
          <p:nvPr/>
        </p:nvSpPr>
        <p:spPr>
          <a:xfrm>
            <a:off x="36511" y="484569"/>
            <a:ext cx="4391473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Mas Jehová Dios llamó al hombre, y le dijo: ¿Dónde estás tú?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AE17EE-B860-68C5-5EA3-F30DAE092D62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0E5C0B-5C8C-E20D-1EEC-3578B0B7057A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87B8BC-C601-2DC6-8890-E4ED1CFBE5C2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180DB4-4CD2-7675-A562-F518E022FAD0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3D691B-F7F2-6C8F-5F38-E7C9E6FE4997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6A8ADE-A94E-915E-2C1A-313C90FA844F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67D499-A62D-C3EE-A637-724B58ED5870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BB7978-9B14-8733-AFE0-276506B2A0B4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C08FA5-9100-00AB-D693-CCE97C7F4B08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535A87-75A9-AED8-74B9-31021F1E7359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9592E1D5-1C9D-7875-1A37-F41219A9898C}"/>
              </a:ext>
            </a:extLst>
          </p:cNvPr>
          <p:cNvSpPr txBox="1"/>
          <p:nvPr/>
        </p:nvSpPr>
        <p:spPr>
          <a:xfrm>
            <a:off x="381143" y="3091026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3:7, 8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667F267-9FD9-65BC-D479-0BC3F89DD45E}"/>
              </a:ext>
            </a:extLst>
          </p:cNvPr>
          <p:cNvSpPr txBox="1"/>
          <p:nvPr/>
        </p:nvSpPr>
        <p:spPr>
          <a:xfrm>
            <a:off x="36510" y="3573016"/>
            <a:ext cx="4594157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Entonces fueron abiertos los ojos de ambos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y conocieron que estaban desnudos;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cosieron hojas de higuera, y se hicieron delantales.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el hombre y su mujer se escondieron de la presencia de Jehová Dios entre los árboles del huerto.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0EAFB-CF9B-9CEB-322F-BB902B8A2B71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E5E469-BB65-82F6-DFE9-74A1E832F325}"/>
              </a:ext>
            </a:extLst>
          </p:cNvPr>
          <p:cNvSpPr txBox="1"/>
          <p:nvPr/>
        </p:nvSpPr>
        <p:spPr>
          <a:xfrm>
            <a:off x="4607496" y="473508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errónea: Vio que era “bueno… agradable… codiciable”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0CE389-CE00-04F6-A812-8F356229B840}"/>
              </a:ext>
            </a:extLst>
          </p:cNvPr>
          <p:cNvSpPr txBox="1"/>
          <p:nvPr/>
        </p:nvSpPr>
        <p:spPr>
          <a:xfrm>
            <a:off x="4607496" y="528373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Decisión: Desobediencia/pecado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17552A-0BB0-C9BB-EF57-7AA86FB51875}"/>
              </a:ext>
            </a:extLst>
          </p:cNvPr>
          <p:cNvSpPr txBox="1"/>
          <p:nvPr/>
        </p:nvSpPr>
        <p:spPr>
          <a:xfrm>
            <a:off x="4617633" y="561732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1: Cambio de percepción “se abrieron sus ojos”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246C0A-B20B-AE17-A67D-690FE8805723}"/>
              </a:ext>
            </a:extLst>
          </p:cNvPr>
          <p:cNvSpPr txBox="1"/>
          <p:nvPr/>
        </p:nvSpPr>
        <p:spPr>
          <a:xfrm>
            <a:off x="4612159" y="6156467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2: Culpa y deseo de esconderse</a:t>
            </a:r>
          </a:p>
        </p:txBody>
      </p:sp>
    </p:spTree>
    <p:extLst>
      <p:ext uri="{BB962C8B-B14F-4D97-AF65-F5344CB8AC3E}">
        <p14:creationId xmlns:p14="http://schemas.microsoft.com/office/powerpoint/2010/main" val="234267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B87DE-4FF1-7049-74BB-648046AF6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E676EEE1-FBE9-6BF2-8012-6A74D7B937E5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A7D0EB0B-6556-5684-E0E8-0833AACF3040}"/>
              </a:ext>
            </a:extLst>
          </p:cNvPr>
          <p:cNvSpPr txBox="1"/>
          <p:nvPr/>
        </p:nvSpPr>
        <p:spPr>
          <a:xfrm>
            <a:off x="36511" y="484569"/>
            <a:ext cx="4391473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latin typeface="Calibri"/>
              </a:rPr>
              <a:t>¿Dónde estás tú?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F456A7-5F80-5A42-7088-41B7230EEB58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6FD430-A39A-CB17-9847-66F166ACA32A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B71636-6617-ADA6-E8CB-6EF556401785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5CF828-B3A9-4AC1-D83A-3FEF0B8FB097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12FEAB-2E68-8D73-34D0-47DF28BB5F7A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27449E-E3B2-71E2-7FE2-A9EA506DD900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C607CD-AC89-4A90-8042-4873464109F7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A9E1A9-8859-9F70-A3EE-7FB391029A68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BCF40D-C246-0430-12C4-94A2F524A0C0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622ACC-B02C-D91F-681D-30787BE8CEBD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6D998C00-8728-A749-AF55-378F9E71038F}"/>
              </a:ext>
            </a:extLst>
          </p:cNvPr>
          <p:cNvSpPr txBox="1"/>
          <p:nvPr/>
        </p:nvSpPr>
        <p:spPr>
          <a:xfrm>
            <a:off x="381143" y="3091026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3:7, 8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A3D6D15C-AFB6-951B-B089-171E8751F8BD}"/>
              </a:ext>
            </a:extLst>
          </p:cNvPr>
          <p:cNvSpPr txBox="1"/>
          <p:nvPr/>
        </p:nvSpPr>
        <p:spPr>
          <a:xfrm>
            <a:off x="36510" y="3573016"/>
            <a:ext cx="4594157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Entonces fueron abiertos los ojos de ambos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y conocieron que estaban desnudos;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cosieron hojas de higuera, y se hicieron delantales.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el hombre y su mujer se escondieron de la presencia de Jehová Dios entre los árboles del huerto.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63D060-7AE0-C25D-3BD2-1D644A0EC3D4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090F23-F4C6-DC94-AD2A-95C7DA7E0B61}"/>
              </a:ext>
            </a:extLst>
          </p:cNvPr>
          <p:cNvSpPr txBox="1"/>
          <p:nvPr/>
        </p:nvSpPr>
        <p:spPr>
          <a:xfrm>
            <a:off x="4607496" y="473508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errónea: Vio que era “bueno… agradable… codiciable”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5AA663-14E9-C088-17E2-C1C87DEAA166}"/>
              </a:ext>
            </a:extLst>
          </p:cNvPr>
          <p:cNvSpPr txBox="1"/>
          <p:nvPr/>
        </p:nvSpPr>
        <p:spPr>
          <a:xfrm>
            <a:off x="4607496" y="528373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Decisión: Desobediencia/pecado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C392A0-4810-EE84-F6BE-F3C82B5881D8}"/>
              </a:ext>
            </a:extLst>
          </p:cNvPr>
          <p:cNvSpPr txBox="1"/>
          <p:nvPr/>
        </p:nvSpPr>
        <p:spPr>
          <a:xfrm>
            <a:off x="4617633" y="561732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1: Cambio de percepción “se abrieron sus ojos”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34B0D6-94A8-6293-BDC6-D9EE9446F2AF}"/>
              </a:ext>
            </a:extLst>
          </p:cNvPr>
          <p:cNvSpPr txBox="1"/>
          <p:nvPr/>
        </p:nvSpPr>
        <p:spPr>
          <a:xfrm>
            <a:off x="4612159" y="6156467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2: Culpa y deseo de esconderse</a:t>
            </a:r>
          </a:p>
        </p:txBody>
      </p:sp>
    </p:spTree>
    <p:extLst>
      <p:ext uri="{BB962C8B-B14F-4D97-AF65-F5344CB8AC3E}">
        <p14:creationId xmlns:p14="http://schemas.microsoft.com/office/powerpoint/2010/main" val="7202501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4145A-090D-AD46-A538-80C6DBA45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C92AEEEC-B0A8-DE3C-835C-B8764229D58B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F9C1F76A-A991-6F32-2310-02ED78B2000F}"/>
              </a:ext>
            </a:extLst>
          </p:cNvPr>
          <p:cNvSpPr txBox="1"/>
          <p:nvPr/>
        </p:nvSpPr>
        <p:spPr>
          <a:xfrm>
            <a:off x="36511" y="484569"/>
            <a:ext cx="4391473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21A2B6-206C-E013-01D8-0A131ACCD36B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B0CE05-3E10-B428-808C-D08E0737F829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F4ACCC-536F-E5C3-DBE6-D368D56B94FD}"/>
              </a:ext>
            </a:extLst>
          </p:cNvPr>
          <p:cNvSpPr txBox="1"/>
          <p:nvPr/>
        </p:nvSpPr>
        <p:spPr>
          <a:xfrm>
            <a:off x="4591037" y="112474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D9769C-EAB7-3369-B77A-F75C6DC36260}"/>
              </a:ext>
            </a:extLst>
          </p:cNvPr>
          <p:cNvSpPr txBox="1"/>
          <p:nvPr/>
        </p:nvSpPr>
        <p:spPr>
          <a:xfrm>
            <a:off x="4590572" y="148436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“disfrutaba de una comunicación personal con Dios”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C6E510-ADE2-94C8-F405-A90B4291EEC4}"/>
              </a:ext>
            </a:extLst>
          </p:cNvPr>
          <p:cNvSpPr txBox="1"/>
          <p:nvPr/>
        </p:nvSpPr>
        <p:spPr>
          <a:xfrm>
            <a:off x="4593103" y="205553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creado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3C9C33-D352-0C0F-73DE-A651F7C19446}"/>
              </a:ext>
            </a:extLst>
          </p:cNvPr>
          <p:cNvSpPr txBox="1"/>
          <p:nvPr/>
        </p:nvSpPr>
        <p:spPr>
          <a:xfrm>
            <a:off x="4590572" y="2405518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matrimonio fue creado como la primera “institución social” establecida por Dios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B3125F-0B4E-A52C-23CE-C97E90027FDD}"/>
              </a:ext>
            </a:extLst>
          </p:cNvPr>
          <p:cNvSpPr txBox="1"/>
          <p:nvPr/>
        </p:nvSpPr>
        <p:spPr>
          <a:xfrm>
            <a:off x="4597351" y="2976661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sábado creado como un </a:t>
            </a: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dedicado a la comunión entre Dios y sus hijos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4E351A-F4D2-E212-09FE-D5FF627944B3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210E48-B3DE-35E2-CAD6-AF4E7D3D0394}"/>
              </a:ext>
            </a:extLst>
          </p:cNvPr>
          <p:cNvSpPr txBox="1"/>
          <p:nvPr/>
        </p:nvSpPr>
        <p:spPr>
          <a:xfrm rot="16200000">
            <a:off x="3276236" y="2179154"/>
            <a:ext cx="2498931" cy="339452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FC217B-763A-149F-660F-C98EB14295ED}"/>
              </a:ext>
            </a:extLst>
          </p:cNvPr>
          <p:cNvSpPr txBox="1"/>
          <p:nvPr/>
        </p:nvSpPr>
        <p:spPr>
          <a:xfrm>
            <a:off x="4607496" y="354780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amor, Dios creo al hombre con la capacidad de elegir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D23C2818-D7BE-6061-9032-B98CA754BCF1}"/>
              </a:ext>
            </a:extLst>
          </p:cNvPr>
          <p:cNvSpPr txBox="1"/>
          <p:nvPr/>
        </p:nvSpPr>
        <p:spPr>
          <a:xfrm>
            <a:off x="381143" y="3091026"/>
            <a:ext cx="390282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3:7, 8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365B3D0D-C895-033F-45CF-D23C0C2BE9AB}"/>
              </a:ext>
            </a:extLst>
          </p:cNvPr>
          <p:cNvSpPr txBox="1"/>
          <p:nvPr/>
        </p:nvSpPr>
        <p:spPr>
          <a:xfrm>
            <a:off x="36510" y="3573016"/>
            <a:ext cx="4594157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Entonces fueron abiertos los ojos de ambos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y conocieron que estaban desnudos;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cosieron hojas de higuera, y se hicieron delantales.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oyeron la voz de Jehová Dios que se paseaba en el huerto, al aire del día;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el hombre y su mujer se escondieron de la presencia de Jehová Dios entre los árboles del huerto.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446B16-F8F7-845E-63F4-64149F280907}"/>
              </a:ext>
            </a:extLst>
          </p:cNvPr>
          <p:cNvSpPr txBox="1"/>
          <p:nvPr/>
        </p:nvSpPr>
        <p:spPr>
          <a:xfrm>
            <a:off x="4604598" y="4141444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tentación: Satanás provoca una interacción falsa distorsionando la verdad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02461A-0A3D-B450-6A32-44510D172CEE}"/>
              </a:ext>
            </a:extLst>
          </p:cNvPr>
          <p:cNvSpPr txBox="1"/>
          <p:nvPr/>
        </p:nvSpPr>
        <p:spPr>
          <a:xfrm>
            <a:off x="4607496" y="473508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Evaluación errónea: Vio que era “bueno… agradable… codiciable”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2DB891-11C5-455E-9035-64FE373DC73C}"/>
              </a:ext>
            </a:extLst>
          </p:cNvPr>
          <p:cNvSpPr txBox="1"/>
          <p:nvPr/>
        </p:nvSpPr>
        <p:spPr>
          <a:xfrm>
            <a:off x="4607496" y="5283730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Decisión: Desobediencia/pecado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D6B05D-DAB5-50D6-7D98-3D484A5EFC52}"/>
              </a:ext>
            </a:extLst>
          </p:cNvPr>
          <p:cNvSpPr txBox="1"/>
          <p:nvPr/>
        </p:nvSpPr>
        <p:spPr>
          <a:xfrm>
            <a:off x="4617633" y="561732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1: Cambio de percepción “se abrieron sus ojos”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E8989B-C2F8-2282-88CD-6693301D1277}"/>
              </a:ext>
            </a:extLst>
          </p:cNvPr>
          <p:cNvSpPr txBox="1"/>
          <p:nvPr/>
        </p:nvSpPr>
        <p:spPr>
          <a:xfrm>
            <a:off x="4612159" y="6156467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 2: Culpa y deseo de esconderse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E7DB8A-CE83-9FB4-51DC-AC2218ED4D58}"/>
              </a:ext>
            </a:extLst>
          </p:cNvPr>
          <p:cNvSpPr txBox="1"/>
          <p:nvPr/>
        </p:nvSpPr>
        <p:spPr>
          <a:xfrm>
            <a:off x="4604598" y="6469115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llamado: “¿Dónde estás tú?“</a:t>
            </a:r>
          </a:p>
        </p:txBody>
      </p:sp>
    </p:spTree>
    <p:extLst>
      <p:ext uri="{BB962C8B-B14F-4D97-AF65-F5344CB8AC3E}">
        <p14:creationId xmlns:p14="http://schemas.microsoft.com/office/powerpoint/2010/main" val="21215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7AA2C-548D-665D-5C70-C68BCDB2A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764A491-1DB7-2DF2-FB58-7F7FB04655D4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A379D899-1E59-2D1F-C7E1-48FC4B399C8F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64DFF7-EE11-084D-948C-FC33CFC07864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97DEE8-7571-8A67-EB6E-526F1B89DEA2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6732AB-8CA1-C0FA-CE0C-0074E2E40368}"/>
              </a:ext>
            </a:extLst>
          </p:cNvPr>
          <p:cNvSpPr txBox="1"/>
          <p:nvPr/>
        </p:nvSpPr>
        <p:spPr>
          <a:xfrm>
            <a:off x="4591037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098423-EFFD-FC51-5844-9168890258A4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59A9FD-6BB5-33F9-FD6C-A94753CB866C}"/>
              </a:ext>
            </a:extLst>
          </p:cNvPr>
          <p:cNvSpPr txBox="1"/>
          <p:nvPr/>
        </p:nvSpPr>
        <p:spPr>
          <a:xfrm>
            <a:off x="4607496" y="2125812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F960C3-76C5-98D7-BD88-DA760289A6D3}"/>
              </a:ext>
            </a:extLst>
          </p:cNvPr>
          <p:cNvSpPr txBox="1"/>
          <p:nvPr/>
        </p:nvSpPr>
        <p:spPr>
          <a:xfrm>
            <a:off x="4590572" y="2472842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7EB765-76E4-4D54-0D2D-0BEA2666EE58}"/>
              </a:ext>
            </a:extLst>
          </p:cNvPr>
          <p:cNvSpPr txBox="1"/>
          <p:nvPr/>
        </p:nvSpPr>
        <p:spPr>
          <a:xfrm>
            <a:off x="4597269" y="329960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llamado: “¿Dónde estás tú?“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A4CD103-7AB2-6B21-C623-06A3A59A7499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65F4214-6359-7939-B4E8-8DA14C21053B}"/>
              </a:ext>
            </a:extLst>
          </p:cNvPr>
          <p:cNvSpPr txBox="1"/>
          <p:nvPr/>
        </p:nvSpPr>
        <p:spPr>
          <a:xfrm>
            <a:off x="4577911" y="1446211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31" name="1 CuadroTexto">
            <a:extLst>
              <a:ext uri="{FF2B5EF4-FFF2-40B4-BE49-F238E27FC236}">
                <a16:creationId xmlns:a16="http://schemas.microsoft.com/office/drawing/2014/main" id="{3504D272-54D3-DF08-4561-0A08506BBFA3}"/>
              </a:ext>
            </a:extLst>
          </p:cNvPr>
          <p:cNvSpPr txBox="1"/>
          <p:nvPr/>
        </p:nvSpPr>
        <p:spPr>
          <a:xfrm>
            <a:off x="106489" y="11247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3:10</a:t>
            </a:r>
          </a:p>
        </p:txBody>
      </p:sp>
      <p:sp>
        <p:nvSpPr>
          <p:cNvPr id="33" name="2 CuadroTexto">
            <a:extLst>
              <a:ext uri="{FF2B5EF4-FFF2-40B4-BE49-F238E27FC236}">
                <a16:creationId xmlns:a16="http://schemas.microsoft.com/office/drawing/2014/main" id="{C3A782F0-C1AB-6695-68AF-27D2C9D3B863}"/>
              </a:ext>
            </a:extLst>
          </p:cNvPr>
          <p:cNvSpPr txBox="1"/>
          <p:nvPr/>
        </p:nvSpPr>
        <p:spPr>
          <a:xfrm>
            <a:off x="35496" y="1609313"/>
            <a:ext cx="4391473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él respondió: Oí tu voz en el huerto, y tuve miedo, porque estaba desnudo; y me escondí. </a:t>
            </a:r>
          </a:p>
        </p:txBody>
      </p:sp>
    </p:spTree>
    <p:extLst>
      <p:ext uri="{BB962C8B-B14F-4D97-AF65-F5344CB8AC3E}">
        <p14:creationId xmlns:p14="http://schemas.microsoft.com/office/powerpoint/2010/main" val="318115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7" grpId="0" animBg="1"/>
      <p:bldP spid="22" grpId="0" animBg="1"/>
      <p:bldP spid="23" grpId="0" animBg="1"/>
      <p:bldP spid="25" grpId="0" animBg="1"/>
      <p:bldP spid="31" grpId="0"/>
      <p:bldP spid="3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2F1B7-9238-F2C2-9B40-998531C08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9FB8BBB6-8C07-ABE8-D0AB-B5EDF73C8CC8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65918206-7A59-8CE4-8B6C-7E310C666BA5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31A9AA-F015-F47B-869C-0DB0078A1A19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3EA485-BCFD-1116-FFD8-A843032ABDD3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71DEFE-818F-4682-B548-B4FA5E08547E}"/>
              </a:ext>
            </a:extLst>
          </p:cNvPr>
          <p:cNvSpPr txBox="1"/>
          <p:nvPr/>
        </p:nvSpPr>
        <p:spPr>
          <a:xfrm>
            <a:off x="4591037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87A739-83F9-8029-5660-AA98D26025D5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2BA01F-0B6F-2FF2-86ED-247209AE1D00}"/>
              </a:ext>
            </a:extLst>
          </p:cNvPr>
          <p:cNvSpPr txBox="1"/>
          <p:nvPr/>
        </p:nvSpPr>
        <p:spPr>
          <a:xfrm>
            <a:off x="4607496" y="2125812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285627-3CE2-F663-840C-5F7D9F6E2871}"/>
              </a:ext>
            </a:extLst>
          </p:cNvPr>
          <p:cNvSpPr txBox="1"/>
          <p:nvPr/>
        </p:nvSpPr>
        <p:spPr>
          <a:xfrm>
            <a:off x="4590572" y="2472842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D0D758-8015-D4A0-05E8-17A8CB545476}"/>
              </a:ext>
            </a:extLst>
          </p:cNvPr>
          <p:cNvSpPr txBox="1"/>
          <p:nvPr/>
        </p:nvSpPr>
        <p:spPr>
          <a:xfrm>
            <a:off x="4597269" y="329960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llamado: “¿Dónde estás tú?“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C53398-A69B-7906-6846-D8499AF2187D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FD5231-BCB8-C0ED-7831-FD962A1D28B4}"/>
              </a:ext>
            </a:extLst>
          </p:cNvPr>
          <p:cNvSpPr txBox="1"/>
          <p:nvPr/>
        </p:nvSpPr>
        <p:spPr>
          <a:xfrm>
            <a:off x="4577911" y="1446211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31" name="1 CuadroTexto">
            <a:extLst>
              <a:ext uri="{FF2B5EF4-FFF2-40B4-BE49-F238E27FC236}">
                <a16:creationId xmlns:a16="http://schemas.microsoft.com/office/drawing/2014/main" id="{08B69CC5-3CF8-D8D1-E418-3275451836EF}"/>
              </a:ext>
            </a:extLst>
          </p:cNvPr>
          <p:cNvSpPr txBox="1"/>
          <p:nvPr/>
        </p:nvSpPr>
        <p:spPr>
          <a:xfrm>
            <a:off x="106489" y="11247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3:10</a:t>
            </a:r>
          </a:p>
        </p:txBody>
      </p:sp>
      <p:sp>
        <p:nvSpPr>
          <p:cNvPr id="33" name="2 CuadroTexto">
            <a:extLst>
              <a:ext uri="{FF2B5EF4-FFF2-40B4-BE49-F238E27FC236}">
                <a16:creationId xmlns:a16="http://schemas.microsoft.com/office/drawing/2014/main" id="{D89A847D-C29B-2454-D4C8-ABA757050CC5}"/>
              </a:ext>
            </a:extLst>
          </p:cNvPr>
          <p:cNvSpPr txBox="1"/>
          <p:nvPr/>
        </p:nvSpPr>
        <p:spPr>
          <a:xfrm>
            <a:off x="35496" y="1609313"/>
            <a:ext cx="4391473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respondió: Oí tu voz en el huerto, y tuve miedo, porque estaba desnudo;</a:t>
            </a:r>
            <a:r>
              <a:rPr lang="es-ES" sz="2400" dirty="0">
                <a:latin typeface="Calibri"/>
              </a:rPr>
              <a:t> y me escondí. </a:t>
            </a:r>
          </a:p>
        </p:txBody>
      </p:sp>
    </p:spTree>
    <p:extLst>
      <p:ext uri="{BB962C8B-B14F-4D97-AF65-F5344CB8AC3E}">
        <p14:creationId xmlns:p14="http://schemas.microsoft.com/office/powerpoint/2010/main" val="19555991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BD978-480C-A7CC-4B33-7DB1F16DD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5DD95606-6F67-B446-9669-780A68C5D323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87D0BA72-314B-F150-764A-F85563E446F6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22816C-3807-3C29-51D2-73EAC8B4637B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0C5D9A-C542-0037-9458-7ABF8510575A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9C86C1-9E19-086F-801E-F982B71BCD05}"/>
              </a:ext>
            </a:extLst>
          </p:cNvPr>
          <p:cNvSpPr txBox="1"/>
          <p:nvPr/>
        </p:nvSpPr>
        <p:spPr>
          <a:xfrm>
            <a:off x="4591037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55427F-F1AE-3095-6097-934326ADC481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C94C21-FE81-C782-EE69-A2FA8F60BE87}"/>
              </a:ext>
            </a:extLst>
          </p:cNvPr>
          <p:cNvSpPr txBox="1"/>
          <p:nvPr/>
        </p:nvSpPr>
        <p:spPr>
          <a:xfrm>
            <a:off x="4607496" y="2125812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FF24D3-C7F4-B569-8B98-EA14D1356B97}"/>
              </a:ext>
            </a:extLst>
          </p:cNvPr>
          <p:cNvSpPr txBox="1"/>
          <p:nvPr/>
        </p:nvSpPr>
        <p:spPr>
          <a:xfrm>
            <a:off x="4590572" y="2472842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CE7C57-A063-E97A-772A-5C07AFA5F7B3}"/>
              </a:ext>
            </a:extLst>
          </p:cNvPr>
          <p:cNvSpPr txBox="1"/>
          <p:nvPr/>
        </p:nvSpPr>
        <p:spPr>
          <a:xfrm>
            <a:off x="4597269" y="329960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llamado: “¿Dónde estás tú?“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02441F-D3C2-0613-5558-E1371172FAC9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B546B2-F942-6767-1850-4028BDAC5FEB}"/>
              </a:ext>
            </a:extLst>
          </p:cNvPr>
          <p:cNvSpPr txBox="1"/>
          <p:nvPr/>
        </p:nvSpPr>
        <p:spPr>
          <a:xfrm>
            <a:off x="4577911" y="1446211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31" name="1 CuadroTexto">
            <a:extLst>
              <a:ext uri="{FF2B5EF4-FFF2-40B4-BE49-F238E27FC236}">
                <a16:creationId xmlns:a16="http://schemas.microsoft.com/office/drawing/2014/main" id="{76D1D8EE-94B2-B278-B850-7C13B121C448}"/>
              </a:ext>
            </a:extLst>
          </p:cNvPr>
          <p:cNvSpPr txBox="1"/>
          <p:nvPr/>
        </p:nvSpPr>
        <p:spPr>
          <a:xfrm>
            <a:off x="106489" y="11247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3:10</a:t>
            </a:r>
          </a:p>
        </p:txBody>
      </p:sp>
      <p:sp>
        <p:nvSpPr>
          <p:cNvPr id="33" name="2 CuadroTexto">
            <a:extLst>
              <a:ext uri="{FF2B5EF4-FFF2-40B4-BE49-F238E27FC236}">
                <a16:creationId xmlns:a16="http://schemas.microsoft.com/office/drawing/2014/main" id="{D25B6C78-9DBB-76D3-766A-495C28E148A4}"/>
              </a:ext>
            </a:extLst>
          </p:cNvPr>
          <p:cNvSpPr txBox="1"/>
          <p:nvPr/>
        </p:nvSpPr>
        <p:spPr>
          <a:xfrm>
            <a:off x="35496" y="1609313"/>
            <a:ext cx="4391473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respondió: Oí tu voz en el huerto, y tuve miedo, porque estaba desnudo;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me escondí.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D452FC-4D43-A459-DCA7-BD04FFB37C94}"/>
              </a:ext>
            </a:extLst>
          </p:cNvPr>
          <p:cNvSpPr txBox="1"/>
          <p:nvPr/>
        </p:nvSpPr>
        <p:spPr>
          <a:xfrm>
            <a:off x="4589057" y="3660181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Génesis 3:9,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4AF1EF-BEBC-074F-7B30-1521F33330D2}"/>
              </a:ext>
            </a:extLst>
          </p:cNvPr>
          <p:cNvSpPr txBox="1"/>
          <p:nvPr/>
        </p:nvSpPr>
        <p:spPr>
          <a:xfrm>
            <a:off x="6876256" y="3657217"/>
            <a:ext cx="2257517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Lucas 15:11-32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C98FAC-444E-52D9-BA6D-F6218529EED0}"/>
              </a:ext>
            </a:extLst>
          </p:cNvPr>
          <p:cNvSpPr txBox="1"/>
          <p:nvPr/>
        </p:nvSpPr>
        <p:spPr>
          <a:xfrm>
            <a:off x="4572000" y="4008028"/>
            <a:ext cx="2287199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 perdido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124C92F9-A724-2DF8-8DEB-44D05DA6F422}"/>
              </a:ext>
            </a:extLst>
          </p:cNvPr>
          <p:cNvSpPr txBox="1"/>
          <p:nvPr/>
        </p:nvSpPr>
        <p:spPr>
          <a:xfrm>
            <a:off x="106489" y="25725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Lucas 15:13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12F27542-2764-EFCA-246A-3524B7E8387C}"/>
              </a:ext>
            </a:extLst>
          </p:cNvPr>
          <p:cNvSpPr txBox="1"/>
          <p:nvPr/>
        </p:nvSpPr>
        <p:spPr>
          <a:xfrm>
            <a:off x="35496" y="3057113"/>
            <a:ext cx="4391473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No muchos días después, juntándolo todo el hijo menor, se fue lejos a una provincia apartada; y allí desperdició sus bienes viviendo perdidamente. </a:t>
            </a:r>
          </a:p>
        </p:txBody>
      </p:sp>
    </p:spTree>
    <p:extLst>
      <p:ext uri="{BB962C8B-B14F-4D97-AF65-F5344CB8AC3E}">
        <p14:creationId xmlns:p14="http://schemas.microsoft.com/office/powerpoint/2010/main" val="419504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4" grpId="0" animBg="1"/>
      <p:bldP spid="17" grpId="0"/>
      <p:bldP spid="1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8BA1A-3094-2856-91C2-45196D217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04A76858-315B-6947-98C1-739FBA7B8D69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BE6B52CC-909A-F336-277E-936CDC179F60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720C2A-409E-86D2-E50E-90DEE1439472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EECAC8-6395-A7C6-C8A2-341D117F9F52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E496F3-0159-70E1-395E-C0704726CF03}"/>
              </a:ext>
            </a:extLst>
          </p:cNvPr>
          <p:cNvSpPr txBox="1"/>
          <p:nvPr/>
        </p:nvSpPr>
        <p:spPr>
          <a:xfrm>
            <a:off x="4591037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BCB795-DD88-86EB-D987-F86ED1FEF738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5294A5-C102-48E2-E738-9B4A11E973F3}"/>
              </a:ext>
            </a:extLst>
          </p:cNvPr>
          <p:cNvSpPr txBox="1"/>
          <p:nvPr/>
        </p:nvSpPr>
        <p:spPr>
          <a:xfrm>
            <a:off x="4607496" y="2125812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0765CC-207C-BB98-5745-E19131AB3414}"/>
              </a:ext>
            </a:extLst>
          </p:cNvPr>
          <p:cNvSpPr txBox="1"/>
          <p:nvPr/>
        </p:nvSpPr>
        <p:spPr>
          <a:xfrm>
            <a:off x="4590572" y="2472842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7E080D-808A-0D3D-0A5F-34A4D970FF07}"/>
              </a:ext>
            </a:extLst>
          </p:cNvPr>
          <p:cNvSpPr txBox="1"/>
          <p:nvPr/>
        </p:nvSpPr>
        <p:spPr>
          <a:xfrm>
            <a:off x="4597269" y="329960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llamado: “¿Dónde estás tú?“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B437A9-C25A-8005-2E2A-7C6C98262288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E6DCD4-FE6C-A941-BFF3-95D4DD6EC055}"/>
              </a:ext>
            </a:extLst>
          </p:cNvPr>
          <p:cNvSpPr txBox="1"/>
          <p:nvPr/>
        </p:nvSpPr>
        <p:spPr>
          <a:xfrm>
            <a:off x="4577911" y="1446211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31" name="1 CuadroTexto">
            <a:extLst>
              <a:ext uri="{FF2B5EF4-FFF2-40B4-BE49-F238E27FC236}">
                <a16:creationId xmlns:a16="http://schemas.microsoft.com/office/drawing/2014/main" id="{AAA28978-BE8F-E382-A742-876CF890F2AF}"/>
              </a:ext>
            </a:extLst>
          </p:cNvPr>
          <p:cNvSpPr txBox="1"/>
          <p:nvPr/>
        </p:nvSpPr>
        <p:spPr>
          <a:xfrm>
            <a:off x="106489" y="11247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3:10</a:t>
            </a:r>
          </a:p>
        </p:txBody>
      </p:sp>
      <p:sp>
        <p:nvSpPr>
          <p:cNvPr id="33" name="2 CuadroTexto">
            <a:extLst>
              <a:ext uri="{FF2B5EF4-FFF2-40B4-BE49-F238E27FC236}">
                <a16:creationId xmlns:a16="http://schemas.microsoft.com/office/drawing/2014/main" id="{55460747-1E3F-2DB9-6C4C-B73AAE80259A}"/>
              </a:ext>
            </a:extLst>
          </p:cNvPr>
          <p:cNvSpPr txBox="1"/>
          <p:nvPr/>
        </p:nvSpPr>
        <p:spPr>
          <a:xfrm>
            <a:off x="35496" y="1609313"/>
            <a:ext cx="4391473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respondió: Oí tu voz en el huerto, y tuve miedo, porque estaba desnudo;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me escondí.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6CF304-96D0-DD98-AFE0-82CA99584803}"/>
              </a:ext>
            </a:extLst>
          </p:cNvPr>
          <p:cNvSpPr txBox="1"/>
          <p:nvPr/>
        </p:nvSpPr>
        <p:spPr>
          <a:xfrm>
            <a:off x="4589057" y="3660181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Génesis 3:9,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CCECE2-D5C1-5BB0-F6D9-236BC176BAC0}"/>
              </a:ext>
            </a:extLst>
          </p:cNvPr>
          <p:cNvSpPr txBox="1"/>
          <p:nvPr/>
        </p:nvSpPr>
        <p:spPr>
          <a:xfrm>
            <a:off x="6876256" y="3657217"/>
            <a:ext cx="2257517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Lucas 15:11-32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644B9C-2BEC-223B-3B69-2FEF4AE632B3}"/>
              </a:ext>
            </a:extLst>
          </p:cNvPr>
          <p:cNvSpPr txBox="1"/>
          <p:nvPr/>
        </p:nvSpPr>
        <p:spPr>
          <a:xfrm>
            <a:off x="4572000" y="4008028"/>
            <a:ext cx="2287199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 perdido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DFA019F6-37AF-E29A-C7DB-DDC439B336BF}"/>
              </a:ext>
            </a:extLst>
          </p:cNvPr>
          <p:cNvSpPr txBox="1"/>
          <p:nvPr/>
        </p:nvSpPr>
        <p:spPr>
          <a:xfrm>
            <a:off x="106489" y="25725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Lucas 15:13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ECD758B-6F25-74DB-3463-E322A830A0AC}"/>
              </a:ext>
            </a:extLst>
          </p:cNvPr>
          <p:cNvSpPr txBox="1"/>
          <p:nvPr/>
        </p:nvSpPr>
        <p:spPr>
          <a:xfrm>
            <a:off x="35496" y="3057113"/>
            <a:ext cx="4391473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No muchos días después, juntándolo todo el hijo menor, se fue lejos a una provincia apartada;</a:t>
            </a:r>
            <a:r>
              <a:rPr lang="es-ES" sz="2400" dirty="0">
                <a:latin typeface="Calibri"/>
              </a:rPr>
              <a:t> y allí desperdició sus bienes viviendo perdidamente. </a:t>
            </a:r>
          </a:p>
        </p:txBody>
      </p:sp>
    </p:spTree>
    <p:extLst>
      <p:ext uri="{BB962C8B-B14F-4D97-AF65-F5344CB8AC3E}">
        <p14:creationId xmlns:p14="http://schemas.microsoft.com/office/powerpoint/2010/main" val="25142199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3E2B1-A838-6A68-1A78-34D1BF628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86265261-4D4B-EC05-D473-4D0D9C34ECE9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146188FB-D402-A3DE-A94F-5F1587EAFB0B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F80D60-46DF-4245-EADA-AB336D9F6520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A2056A-B1D9-99A0-FC91-76CB422A1D1B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3A0276-CDBB-8B9E-BF05-766AE8E04E06}"/>
              </a:ext>
            </a:extLst>
          </p:cNvPr>
          <p:cNvSpPr txBox="1"/>
          <p:nvPr/>
        </p:nvSpPr>
        <p:spPr>
          <a:xfrm>
            <a:off x="4591037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796E6B-C3E2-3150-63F6-E2EB7221C78B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6BFDC0-21F8-7B73-20E1-4A7A99F2E4D6}"/>
              </a:ext>
            </a:extLst>
          </p:cNvPr>
          <p:cNvSpPr txBox="1"/>
          <p:nvPr/>
        </p:nvSpPr>
        <p:spPr>
          <a:xfrm>
            <a:off x="4607496" y="2125812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059F30-84BA-B540-62D0-0CF966C99DDE}"/>
              </a:ext>
            </a:extLst>
          </p:cNvPr>
          <p:cNvSpPr txBox="1"/>
          <p:nvPr/>
        </p:nvSpPr>
        <p:spPr>
          <a:xfrm>
            <a:off x="4590572" y="2472842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2F74CC-B73B-6A04-7A27-34B28CFE9AF7}"/>
              </a:ext>
            </a:extLst>
          </p:cNvPr>
          <p:cNvSpPr txBox="1"/>
          <p:nvPr/>
        </p:nvSpPr>
        <p:spPr>
          <a:xfrm>
            <a:off x="4597269" y="329960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llamado: “¿Dónde estás tú?“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05AAB0-4075-044A-FD79-EE94F3222C1E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5F404C-9170-20A2-DC0D-AA9D8FD15746}"/>
              </a:ext>
            </a:extLst>
          </p:cNvPr>
          <p:cNvSpPr txBox="1"/>
          <p:nvPr/>
        </p:nvSpPr>
        <p:spPr>
          <a:xfrm>
            <a:off x="4577911" y="1446211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31" name="1 CuadroTexto">
            <a:extLst>
              <a:ext uri="{FF2B5EF4-FFF2-40B4-BE49-F238E27FC236}">
                <a16:creationId xmlns:a16="http://schemas.microsoft.com/office/drawing/2014/main" id="{C4A2E7EB-A588-690B-DFE3-32A79D64C47F}"/>
              </a:ext>
            </a:extLst>
          </p:cNvPr>
          <p:cNvSpPr txBox="1"/>
          <p:nvPr/>
        </p:nvSpPr>
        <p:spPr>
          <a:xfrm>
            <a:off x="106489" y="11247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3:10</a:t>
            </a:r>
          </a:p>
        </p:txBody>
      </p:sp>
      <p:sp>
        <p:nvSpPr>
          <p:cNvPr id="33" name="2 CuadroTexto">
            <a:extLst>
              <a:ext uri="{FF2B5EF4-FFF2-40B4-BE49-F238E27FC236}">
                <a16:creationId xmlns:a16="http://schemas.microsoft.com/office/drawing/2014/main" id="{9029C314-2A25-EAA1-CE30-2A2C9F21D5B1}"/>
              </a:ext>
            </a:extLst>
          </p:cNvPr>
          <p:cNvSpPr txBox="1"/>
          <p:nvPr/>
        </p:nvSpPr>
        <p:spPr>
          <a:xfrm>
            <a:off x="35496" y="1609313"/>
            <a:ext cx="4391473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respondió: Oí tu voz en el huerto, y tuve miedo, porque estaba desnudo;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me escondí.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B7A4DF-C205-21BF-FF40-1B56BD8E7CD5}"/>
              </a:ext>
            </a:extLst>
          </p:cNvPr>
          <p:cNvSpPr txBox="1"/>
          <p:nvPr/>
        </p:nvSpPr>
        <p:spPr>
          <a:xfrm>
            <a:off x="4589057" y="3660181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Génesis 3:9,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63C4DD-6D2D-77C1-F3A9-6CCCA2FD6F94}"/>
              </a:ext>
            </a:extLst>
          </p:cNvPr>
          <p:cNvSpPr txBox="1"/>
          <p:nvPr/>
        </p:nvSpPr>
        <p:spPr>
          <a:xfrm>
            <a:off x="6876256" y="3657217"/>
            <a:ext cx="2257517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Lucas 15:11-32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E31097-6049-9D73-FFB8-AC0936A797E0}"/>
              </a:ext>
            </a:extLst>
          </p:cNvPr>
          <p:cNvSpPr txBox="1"/>
          <p:nvPr/>
        </p:nvSpPr>
        <p:spPr>
          <a:xfrm>
            <a:off x="4572000" y="4008028"/>
            <a:ext cx="2287199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 perdido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EC03EEE8-0A07-9176-5B01-F5264D077B87}"/>
              </a:ext>
            </a:extLst>
          </p:cNvPr>
          <p:cNvSpPr txBox="1"/>
          <p:nvPr/>
        </p:nvSpPr>
        <p:spPr>
          <a:xfrm>
            <a:off x="106489" y="25725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Lucas 15:13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54828AC5-272F-1D41-A5A6-890D4FE7139F}"/>
              </a:ext>
            </a:extLst>
          </p:cNvPr>
          <p:cNvSpPr txBox="1"/>
          <p:nvPr/>
        </p:nvSpPr>
        <p:spPr>
          <a:xfrm>
            <a:off x="35496" y="3057113"/>
            <a:ext cx="4391473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No muchos días después, juntándolo todo el hijo menor, se fue lejos a una provincia apartada;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allí desperdició sus bienes viviendo perdidamente.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D29C9C-F8B5-E842-9DCA-4821DEE36545}"/>
              </a:ext>
            </a:extLst>
          </p:cNvPr>
          <p:cNvSpPr txBox="1"/>
          <p:nvPr/>
        </p:nvSpPr>
        <p:spPr>
          <a:xfrm>
            <a:off x="6859199" y="4005064"/>
            <a:ext cx="2257517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Hijo perdido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9C65EB-E273-3D7E-84DE-48F9183B5EDA}"/>
              </a:ext>
            </a:extLst>
          </p:cNvPr>
          <p:cNvSpPr txBox="1"/>
          <p:nvPr/>
        </p:nvSpPr>
        <p:spPr>
          <a:xfrm>
            <a:off x="4578322" y="4313684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Separación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30745BC-C60A-1CB2-716F-E61E6C12603A}"/>
              </a:ext>
            </a:extLst>
          </p:cNvPr>
          <p:cNvSpPr/>
          <p:nvPr/>
        </p:nvSpPr>
        <p:spPr>
          <a:xfrm>
            <a:off x="2627784" y="2249488"/>
            <a:ext cx="1512168" cy="32305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C954DE6-73B3-6CD3-4156-F095DF36B30F}"/>
              </a:ext>
            </a:extLst>
          </p:cNvPr>
          <p:cNvSpPr/>
          <p:nvPr/>
        </p:nvSpPr>
        <p:spPr>
          <a:xfrm>
            <a:off x="683568" y="3682008"/>
            <a:ext cx="1152128" cy="32305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83398F-2D8A-6B99-3954-AFDE745FEBF5}"/>
              </a:ext>
            </a:extLst>
          </p:cNvPr>
          <p:cNvSpPr txBox="1"/>
          <p:nvPr/>
        </p:nvSpPr>
        <p:spPr>
          <a:xfrm>
            <a:off x="6841197" y="4310720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Separación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197C6ACB-3519-CEDC-D71E-B165ADA5B8B6}"/>
              </a:ext>
            </a:extLst>
          </p:cNvPr>
          <p:cNvSpPr txBox="1"/>
          <p:nvPr/>
        </p:nvSpPr>
        <p:spPr>
          <a:xfrm>
            <a:off x="2574819" y="5343019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3:11, 12</a:t>
            </a:r>
          </a:p>
        </p:txBody>
      </p:sp>
      <p:sp>
        <p:nvSpPr>
          <p:cNvPr id="28" name="2 CuadroTexto">
            <a:extLst>
              <a:ext uri="{FF2B5EF4-FFF2-40B4-BE49-F238E27FC236}">
                <a16:creationId xmlns:a16="http://schemas.microsoft.com/office/drawing/2014/main" id="{AB8FA997-CF2A-2C29-BCAA-B8960895918E}"/>
              </a:ext>
            </a:extLst>
          </p:cNvPr>
          <p:cNvSpPr txBox="1"/>
          <p:nvPr/>
        </p:nvSpPr>
        <p:spPr>
          <a:xfrm>
            <a:off x="35496" y="5793417"/>
            <a:ext cx="910850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Dios le dijo: ¿Quién te enseñó que estabas desnudo? ¿Has comido del árbol de que yo te mandé no comieses? Y el hombre respondió: La mujer que me diste por compañera me dio del árbol, y yo comí. </a:t>
            </a:r>
          </a:p>
        </p:txBody>
      </p:sp>
    </p:spTree>
    <p:extLst>
      <p:ext uri="{BB962C8B-B14F-4D97-AF65-F5344CB8AC3E}">
        <p14:creationId xmlns:p14="http://schemas.microsoft.com/office/powerpoint/2010/main" val="403531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8" grpId="0" animBg="1"/>
      <p:bldP spid="20" grpId="0" animBg="1"/>
      <p:bldP spid="21" grpId="0" animBg="1"/>
      <p:bldP spid="26" grpId="0"/>
      <p:bldP spid="2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25A27-15E2-8953-91B4-30375C7B7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63CCF023-EC81-CA79-BF94-3431F3B36AB7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DEF84A27-8DE9-E32D-B556-1846EFC09896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4F4D34-8894-6E94-586E-4653053D8139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4B7310-98BC-14FB-42E9-846DC9F5A4B3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526B57-B363-DF16-8367-B2EF4AAB5958}"/>
              </a:ext>
            </a:extLst>
          </p:cNvPr>
          <p:cNvSpPr txBox="1"/>
          <p:nvPr/>
        </p:nvSpPr>
        <p:spPr>
          <a:xfrm>
            <a:off x="4591037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937D6D-EC86-D78C-FB1F-E482BC28817B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6F2C05-81F9-5C9A-6504-97BF01B0944E}"/>
              </a:ext>
            </a:extLst>
          </p:cNvPr>
          <p:cNvSpPr txBox="1"/>
          <p:nvPr/>
        </p:nvSpPr>
        <p:spPr>
          <a:xfrm>
            <a:off x="4607496" y="2125812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2F1EBB-9AB6-8EA2-1DF2-48F151449FE9}"/>
              </a:ext>
            </a:extLst>
          </p:cNvPr>
          <p:cNvSpPr txBox="1"/>
          <p:nvPr/>
        </p:nvSpPr>
        <p:spPr>
          <a:xfrm>
            <a:off x="4590572" y="2472842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39B113-BFEF-41C8-19C3-4F9E578223B0}"/>
              </a:ext>
            </a:extLst>
          </p:cNvPr>
          <p:cNvSpPr txBox="1"/>
          <p:nvPr/>
        </p:nvSpPr>
        <p:spPr>
          <a:xfrm>
            <a:off x="4597269" y="329960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llamado: “¿Dónde estás tú?“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28EB7C-D7EB-A348-7BEE-D52032E5187D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1A9E80-4C1F-6FA7-FDBE-0FC1C86F90FA}"/>
              </a:ext>
            </a:extLst>
          </p:cNvPr>
          <p:cNvSpPr txBox="1"/>
          <p:nvPr/>
        </p:nvSpPr>
        <p:spPr>
          <a:xfrm>
            <a:off x="4577911" y="1446211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31" name="1 CuadroTexto">
            <a:extLst>
              <a:ext uri="{FF2B5EF4-FFF2-40B4-BE49-F238E27FC236}">
                <a16:creationId xmlns:a16="http://schemas.microsoft.com/office/drawing/2014/main" id="{3E72FFF2-2E60-B8A3-E639-CF2434AC965B}"/>
              </a:ext>
            </a:extLst>
          </p:cNvPr>
          <p:cNvSpPr txBox="1"/>
          <p:nvPr/>
        </p:nvSpPr>
        <p:spPr>
          <a:xfrm>
            <a:off x="106489" y="11247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3:10</a:t>
            </a:r>
          </a:p>
        </p:txBody>
      </p:sp>
      <p:sp>
        <p:nvSpPr>
          <p:cNvPr id="33" name="2 CuadroTexto">
            <a:extLst>
              <a:ext uri="{FF2B5EF4-FFF2-40B4-BE49-F238E27FC236}">
                <a16:creationId xmlns:a16="http://schemas.microsoft.com/office/drawing/2014/main" id="{BAD62F12-E3EE-622D-B3E8-9B65DCB251EA}"/>
              </a:ext>
            </a:extLst>
          </p:cNvPr>
          <p:cNvSpPr txBox="1"/>
          <p:nvPr/>
        </p:nvSpPr>
        <p:spPr>
          <a:xfrm>
            <a:off x="35496" y="1609313"/>
            <a:ext cx="4391473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respondió: Oí tu voz en el huerto, y tuve miedo, porque estaba desnudo;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me escondí.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502934-F306-2EE9-390D-7C313D8A6EE4}"/>
              </a:ext>
            </a:extLst>
          </p:cNvPr>
          <p:cNvSpPr txBox="1"/>
          <p:nvPr/>
        </p:nvSpPr>
        <p:spPr>
          <a:xfrm>
            <a:off x="4589057" y="3660181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Génesis 3:9,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3AEDC0-6964-1169-7BA4-77FB9B745AE4}"/>
              </a:ext>
            </a:extLst>
          </p:cNvPr>
          <p:cNvSpPr txBox="1"/>
          <p:nvPr/>
        </p:nvSpPr>
        <p:spPr>
          <a:xfrm>
            <a:off x="6876256" y="3657217"/>
            <a:ext cx="2257517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Lucas 15:11-32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CC3524-DCAF-7731-43A8-6BE0D9D6C79C}"/>
              </a:ext>
            </a:extLst>
          </p:cNvPr>
          <p:cNvSpPr txBox="1"/>
          <p:nvPr/>
        </p:nvSpPr>
        <p:spPr>
          <a:xfrm>
            <a:off x="4572000" y="4008028"/>
            <a:ext cx="2287199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 perdido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822F80D1-6695-AF72-6D02-2E20084CBA4B}"/>
              </a:ext>
            </a:extLst>
          </p:cNvPr>
          <p:cNvSpPr txBox="1"/>
          <p:nvPr/>
        </p:nvSpPr>
        <p:spPr>
          <a:xfrm>
            <a:off x="106489" y="25725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Lucas 15:13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F8A0C0AA-D978-A128-AC87-9FFC6B84A3E1}"/>
              </a:ext>
            </a:extLst>
          </p:cNvPr>
          <p:cNvSpPr txBox="1"/>
          <p:nvPr/>
        </p:nvSpPr>
        <p:spPr>
          <a:xfrm>
            <a:off x="35496" y="3057113"/>
            <a:ext cx="4391473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No muchos días después, juntándolo todo el hijo menor, se fue lejos a una provincia apartada;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allí desperdició sus bienes viviendo perdidamente.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EA45D0-6CC6-114D-1D80-CA1DA34EE036}"/>
              </a:ext>
            </a:extLst>
          </p:cNvPr>
          <p:cNvSpPr txBox="1"/>
          <p:nvPr/>
        </p:nvSpPr>
        <p:spPr>
          <a:xfrm>
            <a:off x="6859199" y="4005064"/>
            <a:ext cx="2257517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Hijo perdido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5B57AF-CC1C-E1F0-C3AE-2EBBA8FB44F0}"/>
              </a:ext>
            </a:extLst>
          </p:cNvPr>
          <p:cNvSpPr txBox="1"/>
          <p:nvPr/>
        </p:nvSpPr>
        <p:spPr>
          <a:xfrm>
            <a:off x="4578322" y="4313684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Separación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92FDA79-5D31-1CD3-9190-53A2313820B0}"/>
              </a:ext>
            </a:extLst>
          </p:cNvPr>
          <p:cNvSpPr/>
          <p:nvPr/>
        </p:nvSpPr>
        <p:spPr>
          <a:xfrm>
            <a:off x="2627784" y="2249488"/>
            <a:ext cx="1512168" cy="32305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E823F59-C580-8A68-822F-18A0A4B8D5F9}"/>
              </a:ext>
            </a:extLst>
          </p:cNvPr>
          <p:cNvSpPr/>
          <p:nvPr/>
        </p:nvSpPr>
        <p:spPr>
          <a:xfrm>
            <a:off x="683568" y="3682008"/>
            <a:ext cx="1152128" cy="32305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47AD16-503F-B582-345E-34AD0BF965FF}"/>
              </a:ext>
            </a:extLst>
          </p:cNvPr>
          <p:cNvSpPr txBox="1"/>
          <p:nvPr/>
        </p:nvSpPr>
        <p:spPr>
          <a:xfrm>
            <a:off x="6841197" y="4310720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Separación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A1378F51-828C-561F-2753-AB770075EBB7}"/>
              </a:ext>
            </a:extLst>
          </p:cNvPr>
          <p:cNvSpPr txBox="1"/>
          <p:nvPr/>
        </p:nvSpPr>
        <p:spPr>
          <a:xfrm>
            <a:off x="2574819" y="5343019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3:11, 12</a:t>
            </a:r>
          </a:p>
        </p:txBody>
      </p:sp>
      <p:sp>
        <p:nvSpPr>
          <p:cNvPr id="28" name="2 CuadroTexto">
            <a:extLst>
              <a:ext uri="{FF2B5EF4-FFF2-40B4-BE49-F238E27FC236}">
                <a16:creationId xmlns:a16="http://schemas.microsoft.com/office/drawing/2014/main" id="{9774A8E4-E486-2709-8A7A-8A332AC2D188}"/>
              </a:ext>
            </a:extLst>
          </p:cNvPr>
          <p:cNvSpPr txBox="1"/>
          <p:nvPr/>
        </p:nvSpPr>
        <p:spPr>
          <a:xfrm>
            <a:off x="35496" y="5793417"/>
            <a:ext cx="910850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Dios le dijo: ¿Quién te enseñó que estabas desnudo? ¿Has comido del árbol de que yo te mandé no comieses?</a:t>
            </a:r>
            <a:r>
              <a:rPr lang="es-ES" sz="2400" dirty="0">
                <a:latin typeface="Calibri"/>
              </a:rPr>
              <a:t> Y el hombre respondió: La mujer que me diste por compañera me dio del árbol, y yo comí. </a:t>
            </a:r>
          </a:p>
        </p:txBody>
      </p:sp>
    </p:spTree>
    <p:extLst>
      <p:ext uri="{BB962C8B-B14F-4D97-AF65-F5344CB8AC3E}">
        <p14:creationId xmlns:p14="http://schemas.microsoft.com/office/powerpoint/2010/main" val="7139286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53AB5-954B-4F11-EC5D-4BD7C92A0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BBA19F0D-54CE-21FE-1890-3CF5928C68D9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363EC32C-0F39-DC25-E60E-11CA141D9467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FCCFEB-48EF-41CA-9263-BEE8DBCD7D4A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84A999-2A7B-3547-61AF-30AAFD265D4C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A91572-5F3E-DA47-8A87-4B4ED891E962}"/>
              </a:ext>
            </a:extLst>
          </p:cNvPr>
          <p:cNvSpPr txBox="1"/>
          <p:nvPr/>
        </p:nvSpPr>
        <p:spPr>
          <a:xfrm>
            <a:off x="4591037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D2DD1D-ED99-8D41-351E-2AA502385062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C1A070-2F94-EDA9-116E-34E4C88D8EB8}"/>
              </a:ext>
            </a:extLst>
          </p:cNvPr>
          <p:cNvSpPr txBox="1"/>
          <p:nvPr/>
        </p:nvSpPr>
        <p:spPr>
          <a:xfrm>
            <a:off x="4607496" y="2125812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62176E-000D-2FAE-AAE1-4BD9F9FCCCD9}"/>
              </a:ext>
            </a:extLst>
          </p:cNvPr>
          <p:cNvSpPr txBox="1"/>
          <p:nvPr/>
        </p:nvSpPr>
        <p:spPr>
          <a:xfrm>
            <a:off x="4590572" y="2472842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664505-C60F-128E-1194-E09A5FAE39F9}"/>
              </a:ext>
            </a:extLst>
          </p:cNvPr>
          <p:cNvSpPr txBox="1"/>
          <p:nvPr/>
        </p:nvSpPr>
        <p:spPr>
          <a:xfrm>
            <a:off x="4597269" y="329960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llamado: “¿Dónde estás tú?“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0A01B5-9E35-6E9A-540C-F147ADD30C49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8DDE6A-922C-03CB-2E98-F4163BF4FF69}"/>
              </a:ext>
            </a:extLst>
          </p:cNvPr>
          <p:cNvSpPr txBox="1"/>
          <p:nvPr/>
        </p:nvSpPr>
        <p:spPr>
          <a:xfrm>
            <a:off x="4577911" y="1446211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31" name="1 CuadroTexto">
            <a:extLst>
              <a:ext uri="{FF2B5EF4-FFF2-40B4-BE49-F238E27FC236}">
                <a16:creationId xmlns:a16="http://schemas.microsoft.com/office/drawing/2014/main" id="{9CF00543-9F80-486F-00C0-58FA8F40BB65}"/>
              </a:ext>
            </a:extLst>
          </p:cNvPr>
          <p:cNvSpPr txBox="1"/>
          <p:nvPr/>
        </p:nvSpPr>
        <p:spPr>
          <a:xfrm>
            <a:off x="106489" y="11247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3:10</a:t>
            </a:r>
          </a:p>
        </p:txBody>
      </p:sp>
      <p:sp>
        <p:nvSpPr>
          <p:cNvPr id="33" name="2 CuadroTexto">
            <a:extLst>
              <a:ext uri="{FF2B5EF4-FFF2-40B4-BE49-F238E27FC236}">
                <a16:creationId xmlns:a16="http://schemas.microsoft.com/office/drawing/2014/main" id="{65756C55-463B-EAED-3636-B2578DDA8F3E}"/>
              </a:ext>
            </a:extLst>
          </p:cNvPr>
          <p:cNvSpPr txBox="1"/>
          <p:nvPr/>
        </p:nvSpPr>
        <p:spPr>
          <a:xfrm>
            <a:off x="35496" y="1609313"/>
            <a:ext cx="4391473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respondió: Oí tu voz en el huerto, y tuve miedo, porque estaba desnudo;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me escondí.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75613A-20EB-4263-60F7-8A48346F32D9}"/>
              </a:ext>
            </a:extLst>
          </p:cNvPr>
          <p:cNvSpPr txBox="1"/>
          <p:nvPr/>
        </p:nvSpPr>
        <p:spPr>
          <a:xfrm>
            <a:off x="4589057" y="3660181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Génesis 3:9,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82DE05-1A7E-9F05-44D8-875B1781FE42}"/>
              </a:ext>
            </a:extLst>
          </p:cNvPr>
          <p:cNvSpPr txBox="1"/>
          <p:nvPr/>
        </p:nvSpPr>
        <p:spPr>
          <a:xfrm>
            <a:off x="6876256" y="3657217"/>
            <a:ext cx="2257517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Lucas 15:11-32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84EFEE-F283-AB06-1E73-F80025264180}"/>
              </a:ext>
            </a:extLst>
          </p:cNvPr>
          <p:cNvSpPr txBox="1"/>
          <p:nvPr/>
        </p:nvSpPr>
        <p:spPr>
          <a:xfrm>
            <a:off x="4572000" y="4008028"/>
            <a:ext cx="2287199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 perdido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FCCEC94C-7F55-8F22-99EF-A4A04D8C4A00}"/>
              </a:ext>
            </a:extLst>
          </p:cNvPr>
          <p:cNvSpPr txBox="1"/>
          <p:nvPr/>
        </p:nvSpPr>
        <p:spPr>
          <a:xfrm>
            <a:off x="106489" y="25725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Lucas 15:13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47440F92-4E58-D6DE-9AB2-DB852AC4B09A}"/>
              </a:ext>
            </a:extLst>
          </p:cNvPr>
          <p:cNvSpPr txBox="1"/>
          <p:nvPr/>
        </p:nvSpPr>
        <p:spPr>
          <a:xfrm>
            <a:off x="35496" y="3057113"/>
            <a:ext cx="4391473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No muchos días después, juntándolo todo el hijo menor, se fue lejos a una provincia apartada;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allí desperdició sus bienes viviendo perdidamente.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7453DE-2B3B-4222-BAC2-1025F59274E8}"/>
              </a:ext>
            </a:extLst>
          </p:cNvPr>
          <p:cNvSpPr txBox="1"/>
          <p:nvPr/>
        </p:nvSpPr>
        <p:spPr>
          <a:xfrm>
            <a:off x="6859199" y="4005064"/>
            <a:ext cx="2257517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Hijo perdido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757544-D86D-AC1D-DC26-450B41451C76}"/>
              </a:ext>
            </a:extLst>
          </p:cNvPr>
          <p:cNvSpPr txBox="1"/>
          <p:nvPr/>
        </p:nvSpPr>
        <p:spPr>
          <a:xfrm>
            <a:off x="4578322" y="4313684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Separación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D77763A-FBBD-A939-FBED-307F00ED0338}"/>
              </a:ext>
            </a:extLst>
          </p:cNvPr>
          <p:cNvSpPr/>
          <p:nvPr/>
        </p:nvSpPr>
        <p:spPr>
          <a:xfrm>
            <a:off x="2627784" y="2249488"/>
            <a:ext cx="1512168" cy="32305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5D8FE0F-8A01-9EA2-E6E0-12F757DA376D}"/>
              </a:ext>
            </a:extLst>
          </p:cNvPr>
          <p:cNvSpPr/>
          <p:nvPr/>
        </p:nvSpPr>
        <p:spPr>
          <a:xfrm>
            <a:off x="683568" y="3682008"/>
            <a:ext cx="1152128" cy="32305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E363F3-4F43-6AEB-C9F2-C5D405A11E50}"/>
              </a:ext>
            </a:extLst>
          </p:cNvPr>
          <p:cNvSpPr txBox="1"/>
          <p:nvPr/>
        </p:nvSpPr>
        <p:spPr>
          <a:xfrm>
            <a:off x="6841197" y="4310720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Separación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5CA83561-6DB5-B326-4EDB-212F495A50A7}"/>
              </a:ext>
            </a:extLst>
          </p:cNvPr>
          <p:cNvSpPr txBox="1"/>
          <p:nvPr/>
        </p:nvSpPr>
        <p:spPr>
          <a:xfrm>
            <a:off x="2574819" y="5343019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3:11, 12</a:t>
            </a:r>
          </a:p>
        </p:txBody>
      </p:sp>
      <p:sp>
        <p:nvSpPr>
          <p:cNvPr id="28" name="2 CuadroTexto">
            <a:extLst>
              <a:ext uri="{FF2B5EF4-FFF2-40B4-BE49-F238E27FC236}">
                <a16:creationId xmlns:a16="http://schemas.microsoft.com/office/drawing/2014/main" id="{D8103A38-2430-F861-CCB2-F998C44AF713}"/>
              </a:ext>
            </a:extLst>
          </p:cNvPr>
          <p:cNvSpPr txBox="1"/>
          <p:nvPr/>
        </p:nvSpPr>
        <p:spPr>
          <a:xfrm>
            <a:off x="35496" y="5793417"/>
            <a:ext cx="910850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Dios le dijo: ¿Quién te enseñó que estabas desnudo? ¿Has comido del árbol de que yo te mandé no comieses?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el hombre respondió: La mujer que me diste por compañera me dio del árbol, y yo comí. </a:t>
            </a:r>
          </a:p>
        </p:txBody>
      </p:sp>
    </p:spTree>
    <p:extLst>
      <p:ext uri="{BB962C8B-B14F-4D97-AF65-F5344CB8AC3E}">
        <p14:creationId xmlns:p14="http://schemas.microsoft.com/office/powerpoint/2010/main" val="39903444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9913-066C-2C0E-B596-4C297E617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925E2037-B363-F7A2-B297-96B60887584A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CE64E72D-ECDC-4879-2950-55ADD2AEFC11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6C98B0-D075-AFFF-296F-4C8E0C164DDD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520EF6-53EA-B3F2-BFA5-07DCCAB8A9A8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93222E-C6CB-BE18-7066-3D7A89D0D2B3}"/>
              </a:ext>
            </a:extLst>
          </p:cNvPr>
          <p:cNvSpPr txBox="1"/>
          <p:nvPr/>
        </p:nvSpPr>
        <p:spPr>
          <a:xfrm>
            <a:off x="4591037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AD37E9-7AAC-8299-3A6E-F3B0EFED58C3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8BBD6F-66FE-DF46-3FDE-035F64FF226D}"/>
              </a:ext>
            </a:extLst>
          </p:cNvPr>
          <p:cNvSpPr txBox="1"/>
          <p:nvPr/>
        </p:nvSpPr>
        <p:spPr>
          <a:xfrm>
            <a:off x="4607496" y="2125812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6A790C-1F20-EB53-011B-AF90E131B644}"/>
              </a:ext>
            </a:extLst>
          </p:cNvPr>
          <p:cNvSpPr txBox="1"/>
          <p:nvPr/>
        </p:nvSpPr>
        <p:spPr>
          <a:xfrm>
            <a:off x="4590572" y="2472842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03C78C1-1AB3-466A-3CEA-BF3FDD888E79}"/>
              </a:ext>
            </a:extLst>
          </p:cNvPr>
          <p:cNvSpPr txBox="1"/>
          <p:nvPr/>
        </p:nvSpPr>
        <p:spPr>
          <a:xfrm>
            <a:off x="4597269" y="329960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llamado: “¿Dónde estás tú?“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B897AE-ACE0-2153-BDAC-7B193ED877AD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AA232BF-DF90-5DF7-F076-5CFF0FDDA92F}"/>
              </a:ext>
            </a:extLst>
          </p:cNvPr>
          <p:cNvSpPr txBox="1"/>
          <p:nvPr/>
        </p:nvSpPr>
        <p:spPr>
          <a:xfrm>
            <a:off x="4577911" y="1446211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31" name="1 CuadroTexto">
            <a:extLst>
              <a:ext uri="{FF2B5EF4-FFF2-40B4-BE49-F238E27FC236}">
                <a16:creationId xmlns:a16="http://schemas.microsoft.com/office/drawing/2014/main" id="{1C580C75-227D-19E1-C148-5B473A0AC82A}"/>
              </a:ext>
            </a:extLst>
          </p:cNvPr>
          <p:cNvSpPr txBox="1"/>
          <p:nvPr/>
        </p:nvSpPr>
        <p:spPr>
          <a:xfrm>
            <a:off x="106489" y="11247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3:10</a:t>
            </a:r>
          </a:p>
        </p:txBody>
      </p:sp>
      <p:sp>
        <p:nvSpPr>
          <p:cNvPr id="33" name="2 CuadroTexto">
            <a:extLst>
              <a:ext uri="{FF2B5EF4-FFF2-40B4-BE49-F238E27FC236}">
                <a16:creationId xmlns:a16="http://schemas.microsoft.com/office/drawing/2014/main" id="{C5AA3F4A-A620-D041-1308-017AF8132C4A}"/>
              </a:ext>
            </a:extLst>
          </p:cNvPr>
          <p:cNvSpPr txBox="1"/>
          <p:nvPr/>
        </p:nvSpPr>
        <p:spPr>
          <a:xfrm>
            <a:off x="35496" y="1609313"/>
            <a:ext cx="4391473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respondió: Oí tu voz en el huerto, y tuve miedo, porque estaba desnudo;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me escondí.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A94AB6-6E24-EA9C-D45F-32C3DFB121BB}"/>
              </a:ext>
            </a:extLst>
          </p:cNvPr>
          <p:cNvSpPr txBox="1"/>
          <p:nvPr/>
        </p:nvSpPr>
        <p:spPr>
          <a:xfrm>
            <a:off x="4589057" y="3660181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Génesis 3:9,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F73DC9-FA8E-61D0-288D-99A70F4E4B65}"/>
              </a:ext>
            </a:extLst>
          </p:cNvPr>
          <p:cNvSpPr txBox="1"/>
          <p:nvPr/>
        </p:nvSpPr>
        <p:spPr>
          <a:xfrm>
            <a:off x="6876256" y="3657217"/>
            <a:ext cx="2257517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Lucas 15:11-32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8084E4-4A8B-B5AA-6E3D-8ED728ABE1C4}"/>
              </a:ext>
            </a:extLst>
          </p:cNvPr>
          <p:cNvSpPr txBox="1"/>
          <p:nvPr/>
        </p:nvSpPr>
        <p:spPr>
          <a:xfrm>
            <a:off x="4572000" y="4008028"/>
            <a:ext cx="2287199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 perdido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4CF12FED-4728-3A62-FD65-F8741F657A44}"/>
              </a:ext>
            </a:extLst>
          </p:cNvPr>
          <p:cNvSpPr txBox="1"/>
          <p:nvPr/>
        </p:nvSpPr>
        <p:spPr>
          <a:xfrm>
            <a:off x="106489" y="25725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Lucas 15:13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F333A4D6-89CF-43AA-4308-9FB06F21CEA9}"/>
              </a:ext>
            </a:extLst>
          </p:cNvPr>
          <p:cNvSpPr txBox="1"/>
          <p:nvPr/>
        </p:nvSpPr>
        <p:spPr>
          <a:xfrm>
            <a:off x="35496" y="3057113"/>
            <a:ext cx="4391473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No muchos días después, juntándolo todo el hijo menor, se fue lejos a una provincia apartada;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allí desperdició sus bienes viviendo perdidamente.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19DFA1-C410-5B36-4B3B-499EF3D87D93}"/>
              </a:ext>
            </a:extLst>
          </p:cNvPr>
          <p:cNvSpPr txBox="1"/>
          <p:nvPr/>
        </p:nvSpPr>
        <p:spPr>
          <a:xfrm>
            <a:off x="6859199" y="4005064"/>
            <a:ext cx="2257517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Hijo perdido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76135A-B4E0-EE1A-EDB6-AFAF9E799C12}"/>
              </a:ext>
            </a:extLst>
          </p:cNvPr>
          <p:cNvSpPr txBox="1"/>
          <p:nvPr/>
        </p:nvSpPr>
        <p:spPr>
          <a:xfrm>
            <a:off x="4578322" y="4313684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Separación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E5CEAB5-DD0D-8E6F-8FC0-61865FA1F870}"/>
              </a:ext>
            </a:extLst>
          </p:cNvPr>
          <p:cNvSpPr/>
          <p:nvPr/>
        </p:nvSpPr>
        <p:spPr>
          <a:xfrm>
            <a:off x="1763688" y="801688"/>
            <a:ext cx="2232248" cy="32305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D6345E4-FBE5-A31A-EF0C-B8F098FB3FE9}"/>
              </a:ext>
            </a:extLst>
          </p:cNvPr>
          <p:cNvSpPr txBox="1"/>
          <p:nvPr/>
        </p:nvSpPr>
        <p:spPr>
          <a:xfrm>
            <a:off x="6841197" y="4310720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Separación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91CB9C-689D-DE1D-8B53-F125A430B52A}"/>
              </a:ext>
            </a:extLst>
          </p:cNvPr>
          <p:cNvSpPr txBox="1"/>
          <p:nvPr/>
        </p:nvSpPr>
        <p:spPr>
          <a:xfrm>
            <a:off x="4572000" y="4653136"/>
            <a:ext cx="2287199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</a:t>
            </a:r>
          </a:p>
        </p:txBody>
      </p:sp>
    </p:spTree>
    <p:extLst>
      <p:ext uri="{BB962C8B-B14F-4D97-AF65-F5344CB8AC3E}">
        <p14:creationId xmlns:p14="http://schemas.microsoft.com/office/powerpoint/2010/main" val="53005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B5D90-0592-E79D-29A7-95EECD553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58F63478-E3C2-C348-B9B4-372F01BABCE4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8A79BA03-2C5B-7601-051F-736BC595E6C2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1D7289-05E2-25FE-D076-A15A62005866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E04392-13F6-CD6D-99F5-D5C0DCAC6A25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208CE5-1CA8-7A6B-0923-699D69E51F5B}"/>
              </a:ext>
            </a:extLst>
          </p:cNvPr>
          <p:cNvSpPr txBox="1"/>
          <p:nvPr/>
        </p:nvSpPr>
        <p:spPr>
          <a:xfrm>
            <a:off x="4591037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F0B186-A622-2463-7738-D0B4B5951C47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9EACB-4959-C7F4-666E-A9646E432953}"/>
              </a:ext>
            </a:extLst>
          </p:cNvPr>
          <p:cNvSpPr txBox="1"/>
          <p:nvPr/>
        </p:nvSpPr>
        <p:spPr>
          <a:xfrm>
            <a:off x="4607496" y="2125812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D67748-039B-067B-A5EA-F9FF2CC5EF83}"/>
              </a:ext>
            </a:extLst>
          </p:cNvPr>
          <p:cNvSpPr txBox="1"/>
          <p:nvPr/>
        </p:nvSpPr>
        <p:spPr>
          <a:xfrm>
            <a:off x="4590572" y="2472842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6D19DA-4FA0-73F7-7351-AC19E9B2883D}"/>
              </a:ext>
            </a:extLst>
          </p:cNvPr>
          <p:cNvSpPr txBox="1"/>
          <p:nvPr/>
        </p:nvSpPr>
        <p:spPr>
          <a:xfrm>
            <a:off x="4597269" y="329960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llamado: “¿Dónde estás tú?“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205916-8DBA-BED1-240C-4DE98FDECE89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9A14CA0-66DB-A9F4-EAF2-BAA4C9DB60E7}"/>
              </a:ext>
            </a:extLst>
          </p:cNvPr>
          <p:cNvSpPr txBox="1"/>
          <p:nvPr/>
        </p:nvSpPr>
        <p:spPr>
          <a:xfrm>
            <a:off x="4577911" y="1446211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31" name="1 CuadroTexto">
            <a:extLst>
              <a:ext uri="{FF2B5EF4-FFF2-40B4-BE49-F238E27FC236}">
                <a16:creationId xmlns:a16="http://schemas.microsoft.com/office/drawing/2014/main" id="{E3CE2EC4-D548-DC23-60A6-5028252F1BE7}"/>
              </a:ext>
            </a:extLst>
          </p:cNvPr>
          <p:cNvSpPr txBox="1"/>
          <p:nvPr/>
        </p:nvSpPr>
        <p:spPr>
          <a:xfrm>
            <a:off x="106489" y="11247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3:10</a:t>
            </a:r>
          </a:p>
        </p:txBody>
      </p:sp>
      <p:sp>
        <p:nvSpPr>
          <p:cNvPr id="33" name="2 CuadroTexto">
            <a:extLst>
              <a:ext uri="{FF2B5EF4-FFF2-40B4-BE49-F238E27FC236}">
                <a16:creationId xmlns:a16="http://schemas.microsoft.com/office/drawing/2014/main" id="{3A960B91-B2E7-BC07-C15D-52CC4AA47733}"/>
              </a:ext>
            </a:extLst>
          </p:cNvPr>
          <p:cNvSpPr txBox="1"/>
          <p:nvPr/>
        </p:nvSpPr>
        <p:spPr>
          <a:xfrm>
            <a:off x="35496" y="1609313"/>
            <a:ext cx="4391473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respondió: Oí tu voz en el huerto, y tuve miedo, porque estaba desnudo;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me escondí.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6B10D5-C643-A9D0-86F2-65C2B4777BFF}"/>
              </a:ext>
            </a:extLst>
          </p:cNvPr>
          <p:cNvSpPr txBox="1"/>
          <p:nvPr/>
        </p:nvSpPr>
        <p:spPr>
          <a:xfrm>
            <a:off x="4589057" y="3660181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Génesis 3:9,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4A7D31-5414-F199-64A8-4DB5F68C037A}"/>
              </a:ext>
            </a:extLst>
          </p:cNvPr>
          <p:cNvSpPr txBox="1"/>
          <p:nvPr/>
        </p:nvSpPr>
        <p:spPr>
          <a:xfrm>
            <a:off x="6876256" y="3657217"/>
            <a:ext cx="2257517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Lucas 15:11-32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CBBBFF-C23E-9DF8-84C9-0CBA388DA395}"/>
              </a:ext>
            </a:extLst>
          </p:cNvPr>
          <p:cNvSpPr txBox="1"/>
          <p:nvPr/>
        </p:nvSpPr>
        <p:spPr>
          <a:xfrm>
            <a:off x="4572000" y="4008028"/>
            <a:ext cx="2287199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 perdido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78A80C54-CDC6-8E13-2A19-0BF0F8F13425}"/>
              </a:ext>
            </a:extLst>
          </p:cNvPr>
          <p:cNvSpPr txBox="1"/>
          <p:nvPr/>
        </p:nvSpPr>
        <p:spPr>
          <a:xfrm>
            <a:off x="106489" y="25725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Lucas 15:20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2D5768B9-E4FE-D71C-2E29-FE249C6B99A1}"/>
              </a:ext>
            </a:extLst>
          </p:cNvPr>
          <p:cNvSpPr txBox="1"/>
          <p:nvPr/>
        </p:nvSpPr>
        <p:spPr>
          <a:xfrm>
            <a:off x="35496" y="3057113"/>
            <a:ext cx="4391473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levantándose, vino a su padre. Y cuando aún estaba lejos, lo vio su padre, y fue movido a misericordia, y corrió, y se echó sobre su cuello, y le besó.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746351-05A8-8DCF-8D04-19096E8E866B}"/>
              </a:ext>
            </a:extLst>
          </p:cNvPr>
          <p:cNvSpPr txBox="1"/>
          <p:nvPr/>
        </p:nvSpPr>
        <p:spPr>
          <a:xfrm>
            <a:off x="6859199" y="4005064"/>
            <a:ext cx="2257517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Hijo perdido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8EFB7A-98A3-4EBB-E71D-480AACFBF84A}"/>
              </a:ext>
            </a:extLst>
          </p:cNvPr>
          <p:cNvSpPr txBox="1"/>
          <p:nvPr/>
        </p:nvSpPr>
        <p:spPr>
          <a:xfrm>
            <a:off x="4578322" y="4313684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Separación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D9CA47E-9C8B-21A4-26F2-BFE026E4F5D3}"/>
              </a:ext>
            </a:extLst>
          </p:cNvPr>
          <p:cNvSpPr/>
          <p:nvPr/>
        </p:nvSpPr>
        <p:spPr>
          <a:xfrm>
            <a:off x="1763688" y="801688"/>
            <a:ext cx="2232248" cy="32305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7D3DA3D-91F3-76E7-7179-185A71B9A58F}"/>
              </a:ext>
            </a:extLst>
          </p:cNvPr>
          <p:cNvSpPr txBox="1"/>
          <p:nvPr/>
        </p:nvSpPr>
        <p:spPr>
          <a:xfrm>
            <a:off x="6841197" y="4310720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Separación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A732A-0DDB-5219-DACB-1CDF4920B66A}"/>
              </a:ext>
            </a:extLst>
          </p:cNvPr>
          <p:cNvSpPr txBox="1"/>
          <p:nvPr/>
        </p:nvSpPr>
        <p:spPr>
          <a:xfrm>
            <a:off x="4572000" y="4653136"/>
            <a:ext cx="2287199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</a:t>
            </a:r>
          </a:p>
        </p:txBody>
      </p:sp>
    </p:spTree>
    <p:extLst>
      <p:ext uri="{BB962C8B-B14F-4D97-AF65-F5344CB8AC3E}">
        <p14:creationId xmlns:p14="http://schemas.microsoft.com/office/powerpoint/2010/main" val="422932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8B322-1B26-6BAC-8AA7-D4A31E8AD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1B5E98F5-0866-94EA-BB46-4DEBFC898C22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831A64B5-14CB-FD0D-BA99-2900007111AC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4869D2-D22A-67CD-C373-BF26E4A5C2BC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41F2BE-CD90-A950-8B7B-F9019CF3B5A9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5C6154-3B5A-6400-4C8D-DBBC7A26D4F2}"/>
              </a:ext>
            </a:extLst>
          </p:cNvPr>
          <p:cNvSpPr txBox="1"/>
          <p:nvPr/>
        </p:nvSpPr>
        <p:spPr>
          <a:xfrm>
            <a:off x="4591037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4A321E-F582-B489-E65C-866D8840BF0D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265000-9242-D48E-5636-09F9273B91B3}"/>
              </a:ext>
            </a:extLst>
          </p:cNvPr>
          <p:cNvSpPr txBox="1"/>
          <p:nvPr/>
        </p:nvSpPr>
        <p:spPr>
          <a:xfrm>
            <a:off x="4607496" y="2125812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DEB271-F045-ECDD-C962-DE7219080180}"/>
              </a:ext>
            </a:extLst>
          </p:cNvPr>
          <p:cNvSpPr txBox="1"/>
          <p:nvPr/>
        </p:nvSpPr>
        <p:spPr>
          <a:xfrm>
            <a:off x="4590572" y="2472842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5659FA-25DE-302A-1EDA-A4687BF231D5}"/>
              </a:ext>
            </a:extLst>
          </p:cNvPr>
          <p:cNvSpPr txBox="1"/>
          <p:nvPr/>
        </p:nvSpPr>
        <p:spPr>
          <a:xfrm>
            <a:off x="4597269" y="329960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llamado: “¿Dónde estás tú?“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662637-0D46-10EE-2933-3C05FB802E88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CF463B6-8542-5724-D5A5-5D9BC478A919}"/>
              </a:ext>
            </a:extLst>
          </p:cNvPr>
          <p:cNvSpPr txBox="1"/>
          <p:nvPr/>
        </p:nvSpPr>
        <p:spPr>
          <a:xfrm>
            <a:off x="4577911" y="1446211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31" name="1 CuadroTexto">
            <a:extLst>
              <a:ext uri="{FF2B5EF4-FFF2-40B4-BE49-F238E27FC236}">
                <a16:creationId xmlns:a16="http://schemas.microsoft.com/office/drawing/2014/main" id="{A81069C9-DE84-BE1F-ABFE-E38754E0EBB3}"/>
              </a:ext>
            </a:extLst>
          </p:cNvPr>
          <p:cNvSpPr txBox="1"/>
          <p:nvPr/>
        </p:nvSpPr>
        <p:spPr>
          <a:xfrm>
            <a:off x="106489" y="11247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3:10</a:t>
            </a:r>
          </a:p>
        </p:txBody>
      </p:sp>
      <p:sp>
        <p:nvSpPr>
          <p:cNvPr id="33" name="2 CuadroTexto">
            <a:extLst>
              <a:ext uri="{FF2B5EF4-FFF2-40B4-BE49-F238E27FC236}">
                <a16:creationId xmlns:a16="http://schemas.microsoft.com/office/drawing/2014/main" id="{6E8C18DE-C5A0-BD3B-4738-00EF780B7E04}"/>
              </a:ext>
            </a:extLst>
          </p:cNvPr>
          <p:cNvSpPr txBox="1"/>
          <p:nvPr/>
        </p:nvSpPr>
        <p:spPr>
          <a:xfrm>
            <a:off x="35496" y="1609313"/>
            <a:ext cx="4391473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respondió: Oí tu voz en el huerto, y tuve miedo, porque estaba desnudo;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me escondí.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E398A8-1DC2-CE35-9BDC-3E181B57DEE5}"/>
              </a:ext>
            </a:extLst>
          </p:cNvPr>
          <p:cNvSpPr txBox="1"/>
          <p:nvPr/>
        </p:nvSpPr>
        <p:spPr>
          <a:xfrm>
            <a:off x="4589057" y="3660181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Génesis 3:9,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6187F5-0DF9-E305-BE14-34C7817169B1}"/>
              </a:ext>
            </a:extLst>
          </p:cNvPr>
          <p:cNvSpPr txBox="1"/>
          <p:nvPr/>
        </p:nvSpPr>
        <p:spPr>
          <a:xfrm>
            <a:off x="6876256" y="3657217"/>
            <a:ext cx="2257517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Lucas 15:11-32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464FF5-731C-7A2A-728E-2F95CE5662CD}"/>
              </a:ext>
            </a:extLst>
          </p:cNvPr>
          <p:cNvSpPr txBox="1"/>
          <p:nvPr/>
        </p:nvSpPr>
        <p:spPr>
          <a:xfrm>
            <a:off x="4572000" y="4008028"/>
            <a:ext cx="2287199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 perdido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ADEA619F-C69F-6DB8-B009-41B2D3D897EE}"/>
              </a:ext>
            </a:extLst>
          </p:cNvPr>
          <p:cNvSpPr txBox="1"/>
          <p:nvPr/>
        </p:nvSpPr>
        <p:spPr>
          <a:xfrm>
            <a:off x="106489" y="25725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Lucas 15:20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7DD42596-13B0-5F75-4FC6-BF24DCF6BA7A}"/>
              </a:ext>
            </a:extLst>
          </p:cNvPr>
          <p:cNvSpPr txBox="1"/>
          <p:nvPr/>
        </p:nvSpPr>
        <p:spPr>
          <a:xfrm>
            <a:off x="35496" y="3057113"/>
            <a:ext cx="4391473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levantándose, vino a su padre. </a:t>
            </a:r>
            <a:r>
              <a:rPr lang="es-ES" sz="2400" dirty="0">
                <a:latin typeface="Calibri"/>
              </a:rPr>
              <a:t>Y cuando aún estaba lejos, lo vio su padre, y fue movido a misericordia, y corrió, y se echó sobre su cuello, y le besó.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0FDB7E-45CB-0400-FCBF-BACCDB13B5C9}"/>
              </a:ext>
            </a:extLst>
          </p:cNvPr>
          <p:cNvSpPr txBox="1"/>
          <p:nvPr/>
        </p:nvSpPr>
        <p:spPr>
          <a:xfrm>
            <a:off x="6859199" y="4005064"/>
            <a:ext cx="2257517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Hijo perdido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1374F3-FB84-879B-39A5-8D4A4870CBA6}"/>
              </a:ext>
            </a:extLst>
          </p:cNvPr>
          <p:cNvSpPr txBox="1"/>
          <p:nvPr/>
        </p:nvSpPr>
        <p:spPr>
          <a:xfrm>
            <a:off x="4578322" y="4313684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Separación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15F1CC7-2EF4-ABAD-E678-BD272474B648}"/>
              </a:ext>
            </a:extLst>
          </p:cNvPr>
          <p:cNvSpPr/>
          <p:nvPr/>
        </p:nvSpPr>
        <p:spPr>
          <a:xfrm>
            <a:off x="1763688" y="801688"/>
            <a:ext cx="2232248" cy="32305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F08395-2563-F0BD-D314-3560C541B733}"/>
              </a:ext>
            </a:extLst>
          </p:cNvPr>
          <p:cNvSpPr txBox="1"/>
          <p:nvPr/>
        </p:nvSpPr>
        <p:spPr>
          <a:xfrm>
            <a:off x="6841197" y="4310720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Separación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574AB7-ED44-4A88-3053-1530C62AD9D7}"/>
              </a:ext>
            </a:extLst>
          </p:cNvPr>
          <p:cNvSpPr txBox="1"/>
          <p:nvPr/>
        </p:nvSpPr>
        <p:spPr>
          <a:xfrm>
            <a:off x="4572000" y="4653136"/>
            <a:ext cx="2287199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</a:t>
            </a:r>
          </a:p>
        </p:txBody>
      </p:sp>
    </p:spTree>
    <p:extLst>
      <p:ext uri="{BB962C8B-B14F-4D97-AF65-F5344CB8AC3E}">
        <p14:creationId xmlns:p14="http://schemas.microsoft.com/office/powerpoint/2010/main" val="19759599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74ECA-2E48-8DDB-6BE3-4AB3EB4EE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58B895B7-0190-667A-D086-4C96685D7516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84F3E446-87B9-6548-E9CF-2C0BF9C9C57A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D9FE58-196D-332B-2813-DB31C3A2B3EF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935025-DF79-4B31-5603-D12D0666A932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D89198-5A76-AA53-367B-694FE9AB5795}"/>
              </a:ext>
            </a:extLst>
          </p:cNvPr>
          <p:cNvSpPr txBox="1"/>
          <p:nvPr/>
        </p:nvSpPr>
        <p:spPr>
          <a:xfrm>
            <a:off x="4591037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180FDE-19F2-7093-263B-1C50757EB0D9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C08604-503B-5F8E-8F3E-9B2554452FD4}"/>
              </a:ext>
            </a:extLst>
          </p:cNvPr>
          <p:cNvSpPr txBox="1"/>
          <p:nvPr/>
        </p:nvSpPr>
        <p:spPr>
          <a:xfrm>
            <a:off x="4607496" y="2125812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DC5B26-4A0B-4EF7-BE4B-651E4899DE17}"/>
              </a:ext>
            </a:extLst>
          </p:cNvPr>
          <p:cNvSpPr txBox="1"/>
          <p:nvPr/>
        </p:nvSpPr>
        <p:spPr>
          <a:xfrm>
            <a:off x="4590572" y="2472842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62924A9-4C16-55C5-5979-30D83D53E575}"/>
              </a:ext>
            </a:extLst>
          </p:cNvPr>
          <p:cNvSpPr txBox="1"/>
          <p:nvPr/>
        </p:nvSpPr>
        <p:spPr>
          <a:xfrm>
            <a:off x="4597269" y="329960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llamado: “¿Dónde estás tú?“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C8CE25-C565-5583-1A7F-4B0BB39F5F56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09015A4-8582-6DDC-E813-22FA7EF62784}"/>
              </a:ext>
            </a:extLst>
          </p:cNvPr>
          <p:cNvSpPr txBox="1"/>
          <p:nvPr/>
        </p:nvSpPr>
        <p:spPr>
          <a:xfrm>
            <a:off x="4577911" y="1446211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31" name="1 CuadroTexto">
            <a:extLst>
              <a:ext uri="{FF2B5EF4-FFF2-40B4-BE49-F238E27FC236}">
                <a16:creationId xmlns:a16="http://schemas.microsoft.com/office/drawing/2014/main" id="{2DF68240-1255-05B9-FFDC-10D581E9EEF5}"/>
              </a:ext>
            </a:extLst>
          </p:cNvPr>
          <p:cNvSpPr txBox="1"/>
          <p:nvPr/>
        </p:nvSpPr>
        <p:spPr>
          <a:xfrm>
            <a:off x="106489" y="11247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3:10</a:t>
            </a:r>
          </a:p>
        </p:txBody>
      </p:sp>
      <p:sp>
        <p:nvSpPr>
          <p:cNvPr id="33" name="2 CuadroTexto">
            <a:extLst>
              <a:ext uri="{FF2B5EF4-FFF2-40B4-BE49-F238E27FC236}">
                <a16:creationId xmlns:a16="http://schemas.microsoft.com/office/drawing/2014/main" id="{B69A7F11-19BC-5887-E931-B3E4CE3E5052}"/>
              </a:ext>
            </a:extLst>
          </p:cNvPr>
          <p:cNvSpPr txBox="1"/>
          <p:nvPr/>
        </p:nvSpPr>
        <p:spPr>
          <a:xfrm>
            <a:off x="35496" y="1609313"/>
            <a:ext cx="4391473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respondió: Oí tu voz en el huerto, y tuve miedo, porque estaba desnudo;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me escondí.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CA21D7-4EBD-86F0-1F55-27E33754CD78}"/>
              </a:ext>
            </a:extLst>
          </p:cNvPr>
          <p:cNvSpPr txBox="1"/>
          <p:nvPr/>
        </p:nvSpPr>
        <p:spPr>
          <a:xfrm>
            <a:off x="4589057" y="3660181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Génesis 3:9,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DA949A-F563-4B23-DFDB-C5F4AC1B391E}"/>
              </a:ext>
            </a:extLst>
          </p:cNvPr>
          <p:cNvSpPr txBox="1"/>
          <p:nvPr/>
        </p:nvSpPr>
        <p:spPr>
          <a:xfrm>
            <a:off x="6876256" y="3657217"/>
            <a:ext cx="2257517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Lucas 15:11-32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C113EB-FAF4-2A1A-461C-85B2D283A004}"/>
              </a:ext>
            </a:extLst>
          </p:cNvPr>
          <p:cNvSpPr txBox="1"/>
          <p:nvPr/>
        </p:nvSpPr>
        <p:spPr>
          <a:xfrm>
            <a:off x="4572000" y="4008028"/>
            <a:ext cx="2287199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 perdido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EECAEFA6-2372-8A48-913F-B7BA17DFFE9F}"/>
              </a:ext>
            </a:extLst>
          </p:cNvPr>
          <p:cNvSpPr txBox="1"/>
          <p:nvPr/>
        </p:nvSpPr>
        <p:spPr>
          <a:xfrm>
            <a:off x="106489" y="25725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Lucas 15:20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F9199D2E-8C76-FAFB-C9AD-31C45125CD7F}"/>
              </a:ext>
            </a:extLst>
          </p:cNvPr>
          <p:cNvSpPr txBox="1"/>
          <p:nvPr/>
        </p:nvSpPr>
        <p:spPr>
          <a:xfrm>
            <a:off x="35496" y="3057113"/>
            <a:ext cx="4391473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levantándose, vino a su padre.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cuando aún estaba lejos,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lo vio su padre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y fue movido a misericordia,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y corrió, y se echó sobre su cuello, y le besó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3849E-972F-1862-3A47-2C5CBD89729C}"/>
              </a:ext>
            </a:extLst>
          </p:cNvPr>
          <p:cNvSpPr txBox="1"/>
          <p:nvPr/>
        </p:nvSpPr>
        <p:spPr>
          <a:xfrm>
            <a:off x="6859199" y="4005064"/>
            <a:ext cx="2257517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Hijo perdido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5F323D-786B-E842-FBAF-BC4D465B3BC4}"/>
              </a:ext>
            </a:extLst>
          </p:cNvPr>
          <p:cNvSpPr txBox="1"/>
          <p:nvPr/>
        </p:nvSpPr>
        <p:spPr>
          <a:xfrm>
            <a:off x="4578322" y="4313684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Separación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38E4A7B-3BB8-A20D-FBBA-3747ABF77E01}"/>
              </a:ext>
            </a:extLst>
          </p:cNvPr>
          <p:cNvSpPr/>
          <p:nvPr/>
        </p:nvSpPr>
        <p:spPr>
          <a:xfrm>
            <a:off x="1763688" y="801688"/>
            <a:ext cx="2232248" cy="32305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78B4178-0A8B-CA4F-2FD5-25CA719F6B16}"/>
              </a:ext>
            </a:extLst>
          </p:cNvPr>
          <p:cNvSpPr txBox="1"/>
          <p:nvPr/>
        </p:nvSpPr>
        <p:spPr>
          <a:xfrm>
            <a:off x="6841197" y="4310720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Separación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0D73F5-9539-B218-45AB-44F52C41AEFA}"/>
              </a:ext>
            </a:extLst>
          </p:cNvPr>
          <p:cNvSpPr txBox="1"/>
          <p:nvPr/>
        </p:nvSpPr>
        <p:spPr>
          <a:xfrm>
            <a:off x="4572000" y="4653136"/>
            <a:ext cx="2287199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DD7B85-B6C8-DB70-E48F-E3A54591F59C}"/>
              </a:ext>
            </a:extLst>
          </p:cNvPr>
          <p:cNvSpPr txBox="1"/>
          <p:nvPr/>
        </p:nvSpPr>
        <p:spPr>
          <a:xfrm>
            <a:off x="6846574" y="4647788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Padre espera/busca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3D5D6900-DB21-0C4B-B259-BC3CC00A5C73}"/>
              </a:ext>
            </a:extLst>
          </p:cNvPr>
          <p:cNvSpPr txBox="1"/>
          <p:nvPr/>
        </p:nvSpPr>
        <p:spPr>
          <a:xfrm>
            <a:off x="179512" y="465313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Lucas 19:10</a:t>
            </a:r>
          </a:p>
        </p:txBody>
      </p:sp>
      <p:sp>
        <p:nvSpPr>
          <p:cNvPr id="28" name="2 CuadroTexto">
            <a:extLst>
              <a:ext uri="{FF2B5EF4-FFF2-40B4-BE49-F238E27FC236}">
                <a16:creationId xmlns:a16="http://schemas.microsoft.com/office/drawing/2014/main" id="{7F02E205-D396-4681-9223-E510936DDC92}"/>
              </a:ext>
            </a:extLst>
          </p:cNvPr>
          <p:cNvSpPr txBox="1"/>
          <p:nvPr/>
        </p:nvSpPr>
        <p:spPr>
          <a:xfrm>
            <a:off x="106489" y="5173625"/>
            <a:ext cx="4391473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Porque el Hijo del Hombre vino a buscar y a salvar lo que se había perdido.</a:t>
            </a:r>
          </a:p>
        </p:txBody>
      </p:sp>
    </p:spTree>
    <p:extLst>
      <p:ext uri="{BB962C8B-B14F-4D97-AF65-F5344CB8AC3E}">
        <p14:creationId xmlns:p14="http://schemas.microsoft.com/office/powerpoint/2010/main" val="187334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/>
      <p:bldP spid="2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CBFB4-3544-AD59-6791-DEE13F2DE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B232A457-E86E-8895-6869-1C3863DF706A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2D8D42A4-1544-8E8D-586E-4797DE68FA96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28F1E3-86EE-BB52-B289-F80FA092B48C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7C6D14-A11A-8248-AE9F-DC08756ECD87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68EC78-95CF-789A-1C59-4C5CE0F3AA00}"/>
              </a:ext>
            </a:extLst>
          </p:cNvPr>
          <p:cNvSpPr txBox="1"/>
          <p:nvPr/>
        </p:nvSpPr>
        <p:spPr>
          <a:xfrm>
            <a:off x="4591037" y="177281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724486-F763-3028-F67A-9E068871804C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2F82A6-04A0-624C-ADED-728C3B124B1F}"/>
              </a:ext>
            </a:extLst>
          </p:cNvPr>
          <p:cNvSpPr txBox="1"/>
          <p:nvPr/>
        </p:nvSpPr>
        <p:spPr>
          <a:xfrm>
            <a:off x="4607496" y="2125812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B5DC2A-83FA-B270-706D-8D11DDD739AB}"/>
              </a:ext>
            </a:extLst>
          </p:cNvPr>
          <p:cNvSpPr txBox="1"/>
          <p:nvPr/>
        </p:nvSpPr>
        <p:spPr>
          <a:xfrm>
            <a:off x="4590572" y="2472842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97F20D-C0DD-7824-D58C-8C84F58D261E}"/>
              </a:ext>
            </a:extLst>
          </p:cNvPr>
          <p:cNvSpPr txBox="1"/>
          <p:nvPr/>
        </p:nvSpPr>
        <p:spPr>
          <a:xfrm>
            <a:off x="4597269" y="329960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llamado: “¿Dónde estás tú?“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B7AB0D-B45C-B813-D71E-BB0031FC65B4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9F73D9-4172-F81C-B356-3118928644E8}"/>
              </a:ext>
            </a:extLst>
          </p:cNvPr>
          <p:cNvSpPr txBox="1"/>
          <p:nvPr/>
        </p:nvSpPr>
        <p:spPr>
          <a:xfrm>
            <a:off x="4577911" y="1446211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31" name="1 CuadroTexto">
            <a:extLst>
              <a:ext uri="{FF2B5EF4-FFF2-40B4-BE49-F238E27FC236}">
                <a16:creationId xmlns:a16="http://schemas.microsoft.com/office/drawing/2014/main" id="{372494D4-79F8-7134-DDBC-C3BDA88EA6B4}"/>
              </a:ext>
            </a:extLst>
          </p:cNvPr>
          <p:cNvSpPr txBox="1"/>
          <p:nvPr/>
        </p:nvSpPr>
        <p:spPr>
          <a:xfrm>
            <a:off x="106489" y="11247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3:10</a:t>
            </a:r>
          </a:p>
        </p:txBody>
      </p:sp>
      <p:sp>
        <p:nvSpPr>
          <p:cNvPr id="33" name="2 CuadroTexto">
            <a:extLst>
              <a:ext uri="{FF2B5EF4-FFF2-40B4-BE49-F238E27FC236}">
                <a16:creationId xmlns:a16="http://schemas.microsoft.com/office/drawing/2014/main" id="{E90A7DE5-8E77-B709-836B-E5827ECB053F}"/>
              </a:ext>
            </a:extLst>
          </p:cNvPr>
          <p:cNvSpPr txBox="1"/>
          <p:nvPr/>
        </p:nvSpPr>
        <p:spPr>
          <a:xfrm>
            <a:off x="35496" y="1609313"/>
            <a:ext cx="4391473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respondió: Oí tu voz en el huerto, y tuve miedo, porque estaba desnudo;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me escondí.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0A3B78-417E-2357-6E3A-4D0B7F95F8C7}"/>
              </a:ext>
            </a:extLst>
          </p:cNvPr>
          <p:cNvSpPr txBox="1"/>
          <p:nvPr/>
        </p:nvSpPr>
        <p:spPr>
          <a:xfrm>
            <a:off x="4589057" y="3660181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Génesis 3:9,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E1BF69-0126-342B-39A0-64F7C7B995AF}"/>
              </a:ext>
            </a:extLst>
          </p:cNvPr>
          <p:cNvSpPr txBox="1"/>
          <p:nvPr/>
        </p:nvSpPr>
        <p:spPr>
          <a:xfrm>
            <a:off x="6876256" y="3657217"/>
            <a:ext cx="2257517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Lucas 15:11-32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600EF9-60AC-D943-F722-0FA62E614567}"/>
              </a:ext>
            </a:extLst>
          </p:cNvPr>
          <p:cNvSpPr txBox="1"/>
          <p:nvPr/>
        </p:nvSpPr>
        <p:spPr>
          <a:xfrm>
            <a:off x="4572000" y="4008028"/>
            <a:ext cx="2287199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 perdido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34D5E314-88A2-564B-43CB-E83DBC535F8B}"/>
              </a:ext>
            </a:extLst>
          </p:cNvPr>
          <p:cNvSpPr txBox="1"/>
          <p:nvPr/>
        </p:nvSpPr>
        <p:spPr>
          <a:xfrm>
            <a:off x="106489" y="257254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Lucas 15:20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640F33C7-04E5-F520-2B02-798BF8046FA0}"/>
              </a:ext>
            </a:extLst>
          </p:cNvPr>
          <p:cNvSpPr txBox="1"/>
          <p:nvPr/>
        </p:nvSpPr>
        <p:spPr>
          <a:xfrm>
            <a:off x="35496" y="3057113"/>
            <a:ext cx="4391473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levantándose, vino a su padre.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cuando aún estaba lejos,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lo vio su padre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y fue movido a misericordia,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y corrió, y se echó sobre su cuello, y le besó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35F293-F207-8CC7-E965-9F779000E89E}"/>
              </a:ext>
            </a:extLst>
          </p:cNvPr>
          <p:cNvSpPr txBox="1"/>
          <p:nvPr/>
        </p:nvSpPr>
        <p:spPr>
          <a:xfrm>
            <a:off x="6859199" y="4005064"/>
            <a:ext cx="2257517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Hijo perdido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AA542A-13A7-8FEB-9C78-618C016C6E76}"/>
              </a:ext>
            </a:extLst>
          </p:cNvPr>
          <p:cNvSpPr txBox="1"/>
          <p:nvPr/>
        </p:nvSpPr>
        <p:spPr>
          <a:xfrm>
            <a:off x="4578322" y="4313684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Separación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95C98AC-F46E-7297-0AA0-CA2F172A3A54}"/>
              </a:ext>
            </a:extLst>
          </p:cNvPr>
          <p:cNvSpPr/>
          <p:nvPr/>
        </p:nvSpPr>
        <p:spPr>
          <a:xfrm>
            <a:off x="1763688" y="801688"/>
            <a:ext cx="2232248" cy="32305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1B211C-A7E4-54C2-C5B9-371608482661}"/>
              </a:ext>
            </a:extLst>
          </p:cNvPr>
          <p:cNvSpPr txBox="1"/>
          <p:nvPr/>
        </p:nvSpPr>
        <p:spPr>
          <a:xfrm>
            <a:off x="6841197" y="4310720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Separación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D016A0-6191-37FF-732D-97CBD1FF9724}"/>
              </a:ext>
            </a:extLst>
          </p:cNvPr>
          <p:cNvSpPr txBox="1"/>
          <p:nvPr/>
        </p:nvSpPr>
        <p:spPr>
          <a:xfrm>
            <a:off x="4572000" y="4653136"/>
            <a:ext cx="2287199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608A7D-20C5-FC47-7F83-4F391AC99168}"/>
              </a:ext>
            </a:extLst>
          </p:cNvPr>
          <p:cNvSpPr txBox="1"/>
          <p:nvPr/>
        </p:nvSpPr>
        <p:spPr>
          <a:xfrm>
            <a:off x="6846574" y="4647788"/>
            <a:ext cx="2287199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Padre espera/busca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D912C836-430B-A722-9A60-CFA14B742075}"/>
              </a:ext>
            </a:extLst>
          </p:cNvPr>
          <p:cNvSpPr txBox="1"/>
          <p:nvPr/>
        </p:nvSpPr>
        <p:spPr>
          <a:xfrm>
            <a:off x="179512" y="465313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Lucas 19:10</a:t>
            </a:r>
          </a:p>
        </p:txBody>
      </p:sp>
      <p:sp>
        <p:nvSpPr>
          <p:cNvPr id="28" name="2 CuadroTexto">
            <a:extLst>
              <a:ext uri="{FF2B5EF4-FFF2-40B4-BE49-F238E27FC236}">
                <a16:creationId xmlns:a16="http://schemas.microsoft.com/office/drawing/2014/main" id="{A3B7C8C1-E6C7-51E9-2D20-D6B5A4FB3924}"/>
              </a:ext>
            </a:extLst>
          </p:cNvPr>
          <p:cNvSpPr txBox="1"/>
          <p:nvPr/>
        </p:nvSpPr>
        <p:spPr>
          <a:xfrm>
            <a:off x="106489" y="5173625"/>
            <a:ext cx="4391473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el Hijo del Hombre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vino a buscar y a salvar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lo que se había perdido.</a:t>
            </a:r>
          </a:p>
        </p:txBody>
      </p:sp>
    </p:spTree>
    <p:extLst>
      <p:ext uri="{BB962C8B-B14F-4D97-AF65-F5344CB8AC3E}">
        <p14:creationId xmlns:p14="http://schemas.microsoft.com/office/powerpoint/2010/main" val="37657539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15DA7-C3CF-E868-CDD0-C68FD4B87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501741B3-1F0D-2673-CC04-5C1C1FF07A29}"/>
              </a:ext>
            </a:extLst>
          </p:cNvPr>
          <p:cNvSpPr txBox="1"/>
          <p:nvPr/>
        </p:nvSpPr>
        <p:spPr>
          <a:xfrm>
            <a:off x="107504" y="1177677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Isaías 59:1, 2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17317D0D-6352-8829-7E3C-52E5CBA36ADD}"/>
              </a:ext>
            </a:extLst>
          </p:cNvPr>
          <p:cNvSpPr txBox="1"/>
          <p:nvPr/>
        </p:nvSpPr>
        <p:spPr>
          <a:xfrm>
            <a:off x="36511" y="1628800"/>
            <a:ext cx="4528274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He aquí que no se ha acortado la mano de Jehová para salvar, ni se ha agravado su oído para oír; pero vuestras iniquidades han hecho división entre vosotros y vuestro Dios, y vuestros pecados han hecho ocultar de vosotros su rostro para no oír.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861E64-1E11-672E-C132-C70898E1DCF7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AAFD42-EACB-C6DF-501C-5F5D9C9356DD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211F3B-5977-D7E1-3FEC-7B0AD41725C3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AF3BEF-79BA-5734-80FE-7F03A503F1B6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B6B88A-4180-2876-13C2-9D7CCA38934E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F26984-0CA7-95FE-1F15-6DCBB964C40E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A20908-824F-5BDB-9B95-2EF55D3F7ABF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7B0D865-CA77-C2F3-D37A-70D7CF6C20CF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3167A3-F234-1D04-9386-FAE3D7DC326E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572256A-36DA-B401-51C0-17CE15C59F85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DC4AFDDB-D7C0-297E-F63C-61A9F10F4450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0BC97497-0163-7664-9260-ADC0FF50DD6C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95D3EF0F-A5FA-3113-DCFC-CFCABDE96397}"/>
              </a:ext>
            </a:extLst>
          </p:cNvPr>
          <p:cNvSpPr/>
          <p:nvPr/>
        </p:nvSpPr>
        <p:spPr>
          <a:xfrm>
            <a:off x="1763688" y="801688"/>
            <a:ext cx="2232248" cy="32305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55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 animBg="1"/>
      <p:bldP spid="6" grpId="0" animBg="1"/>
      <p:bldP spid="7" grpId="0" animBg="1"/>
      <p:bldP spid="25" grpId="0" animBg="1"/>
      <p:bldP spid="24" grpId="0" animBg="1"/>
      <p:bldP spid="3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03153-5548-40B9-5015-396877291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85F60144-4AB1-4B47-04B8-59E6FE719636}"/>
              </a:ext>
            </a:extLst>
          </p:cNvPr>
          <p:cNvSpPr txBox="1"/>
          <p:nvPr/>
        </p:nvSpPr>
        <p:spPr>
          <a:xfrm>
            <a:off x="107504" y="1177677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Isaías 59:1, 2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2D465417-A963-6E82-63FA-8D719C06EE0D}"/>
              </a:ext>
            </a:extLst>
          </p:cNvPr>
          <p:cNvSpPr txBox="1"/>
          <p:nvPr/>
        </p:nvSpPr>
        <p:spPr>
          <a:xfrm>
            <a:off x="36511" y="1628800"/>
            <a:ext cx="4528274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He aquí que no se ha acortado la mano de Jehová para salvar, ni se ha agravado su oído para oír; </a:t>
            </a:r>
            <a:r>
              <a:rPr lang="es-ES" sz="2400" dirty="0">
                <a:latin typeface="Calibri"/>
              </a:rPr>
              <a:t>pero vuestras iniquidades han hecho división entre vosotros y vuestro Dios, y vuestros pecados han hecho ocultar de vosotros su rostro para no oír.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DD7714-03C1-5EC3-A11B-197C777FC35A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E44E92-938A-C644-5217-6C690F5BE886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C0E638-B4D0-1DCC-5AEB-ECB8B3A288AC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61CE41-04A0-1A2A-258B-D148684A31AF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2DF7A4-0E38-982D-2B07-FFA678201B0B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3FF57C-4B61-B866-CC1C-4AF0D5ABBDD3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CD2631-953A-3097-65AA-DD969A038E7F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7D90868-61F5-30AA-D0D3-0BEF3FA5A5C5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6638E17-9926-8692-F4ED-4C0B9730E5EE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FE364A3-36F6-C20B-EF02-66EA06D3BB88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5731C987-D644-C005-DB0C-42FDF36ACCF1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37416FE1-7D03-197F-11E7-A16A7DE606E9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C161DA5F-5D84-2674-A25E-950E8B910AD0}"/>
              </a:ext>
            </a:extLst>
          </p:cNvPr>
          <p:cNvSpPr/>
          <p:nvPr/>
        </p:nvSpPr>
        <p:spPr>
          <a:xfrm>
            <a:off x="1763688" y="801688"/>
            <a:ext cx="2232248" cy="32305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7298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B07C2-50F5-7641-9BB2-1180310A5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0867BB46-2DDF-4EBE-354A-8E0C3ED9A90A}"/>
              </a:ext>
            </a:extLst>
          </p:cNvPr>
          <p:cNvSpPr txBox="1"/>
          <p:nvPr/>
        </p:nvSpPr>
        <p:spPr>
          <a:xfrm>
            <a:off x="107504" y="1177677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Isaías 59:1, 2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37A055E0-56BE-E069-47C5-B401F22BDFCA}"/>
              </a:ext>
            </a:extLst>
          </p:cNvPr>
          <p:cNvSpPr txBox="1"/>
          <p:nvPr/>
        </p:nvSpPr>
        <p:spPr>
          <a:xfrm>
            <a:off x="36511" y="1628800"/>
            <a:ext cx="4528274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He aquí que no se ha acortado la mano de Jehová para salvar, ni se ha agravado su oído para oír;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vuestras iniquidades han hecho división entre vosotros y vuestro Dios, </a:t>
            </a:r>
            <a:r>
              <a:rPr lang="es-ES" sz="2400" dirty="0">
                <a:latin typeface="Calibri"/>
              </a:rPr>
              <a:t>y vuestros pecados han hecho ocultar de vosotros su rostro para no oír.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12FF74-3E89-85C1-DF56-E336702DADA6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529816-869B-16B8-E860-5A9BAD9AE88E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103BD1-9C36-1750-2F28-0521236C34FD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CC7AD3-17BC-EF05-83DC-3AD6FED4C05D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1C98E6-8655-54B1-B2CD-D2D564A148EC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88C5DB-E864-A733-223F-261F8E38AD7B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86CED2-896E-5FE6-F98D-51BF080BD196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B151F01-7799-712F-DE5E-BB99BB8576F6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CAA0CE-8D2F-6C89-3222-F31BD32CCE00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E3BB1E-90C0-B287-A188-709E611A705A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5E54AB69-A3BE-A6FA-5A45-321C66CF8EDC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9598C4C7-5765-8C72-DE61-46E741AF1E4A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EEA26E05-0F3B-2FA5-929A-149EEFDB74B0}"/>
              </a:ext>
            </a:extLst>
          </p:cNvPr>
          <p:cNvSpPr/>
          <p:nvPr/>
        </p:nvSpPr>
        <p:spPr>
          <a:xfrm>
            <a:off x="1763688" y="801688"/>
            <a:ext cx="2232248" cy="32305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426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E5B55-B9EF-4A2A-6392-BEA7C7D23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21503241-D816-6442-592C-B78B8866C70B}"/>
              </a:ext>
            </a:extLst>
          </p:cNvPr>
          <p:cNvSpPr txBox="1"/>
          <p:nvPr/>
        </p:nvSpPr>
        <p:spPr>
          <a:xfrm>
            <a:off x="107504" y="1177677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Isaías 59:1, 2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DB01C5B7-11F1-03EC-F245-AD4CDF102278}"/>
              </a:ext>
            </a:extLst>
          </p:cNvPr>
          <p:cNvSpPr txBox="1"/>
          <p:nvPr/>
        </p:nvSpPr>
        <p:spPr>
          <a:xfrm>
            <a:off x="36511" y="1628800"/>
            <a:ext cx="4528274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He aquí que no se ha acortado la mano de Jehová para salvar, ni se ha agravado su oído para oír;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vuestras iniquidades han hecho división entre vosotros y vuestro Dios,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vuestros pecados han hecho ocultar de vosotros su rostro para no oír.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49B56F-BA29-0E82-17CC-E22DA6E6A04E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DE1BC4-6B7E-9802-C88A-779F133FB961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25C4C7-BDA6-869B-831A-14A44A1670D3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8D247A-E816-16A1-8186-08C1D035D9A6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FDF78E-E712-1D0B-CFFE-2EEB6F67FB08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C2B3D1-2EE8-4D2A-7552-2DE050D399B9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961D2C-60B3-0DE3-A4A6-F5C60296777C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7DBE020-4B3E-64E4-D78F-A55113BE855C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560A65B-4408-5D6D-AF94-27DDBB67B6D1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F6658BB-F6EC-98B6-F541-E5DEDEA9AA80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16CBA5EE-EFA3-9F25-FF01-9016563D46D0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FC796CEF-6B35-94B8-29B3-46EE25B6CD76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53A6D0A5-850E-E4CA-5924-C831065C8C87}"/>
              </a:ext>
            </a:extLst>
          </p:cNvPr>
          <p:cNvSpPr/>
          <p:nvPr/>
        </p:nvSpPr>
        <p:spPr>
          <a:xfrm>
            <a:off x="1763688" y="801688"/>
            <a:ext cx="2232248" cy="32305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461A34-0BE3-0A45-952E-BF12C640BC46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BEBCE83D-9626-C3CD-EB0D-7A03CD65DDE2}"/>
              </a:ext>
            </a:extLst>
          </p:cNvPr>
          <p:cNvSpPr txBox="1"/>
          <p:nvPr/>
        </p:nvSpPr>
        <p:spPr>
          <a:xfrm>
            <a:off x="106489" y="453118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F6A6CD7B-2054-E98D-DA36-31C29E731E63}"/>
              </a:ext>
            </a:extLst>
          </p:cNvPr>
          <p:cNvSpPr txBox="1"/>
          <p:nvPr/>
        </p:nvSpPr>
        <p:spPr>
          <a:xfrm>
            <a:off x="35496" y="5105856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A la mujer dijo: Multiplicaré en gran manera los dolores en tus preñeces; con dolor darás a luz los hijos; y tu deseo será para tu marido, y él se enseñoreará de ti. </a:t>
            </a:r>
          </a:p>
        </p:txBody>
      </p:sp>
    </p:spTree>
    <p:extLst>
      <p:ext uri="{BB962C8B-B14F-4D97-AF65-F5344CB8AC3E}">
        <p14:creationId xmlns:p14="http://schemas.microsoft.com/office/powerpoint/2010/main" val="77670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  <p:bldP spid="1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E84E9-2927-B0E6-4E1A-F8F6D7C42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FF994CAB-D8E0-60CB-22EB-C5890EFA692C}"/>
              </a:ext>
            </a:extLst>
          </p:cNvPr>
          <p:cNvSpPr txBox="1"/>
          <p:nvPr/>
        </p:nvSpPr>
        <p:spPr>
          <a:xfrm>
            <a:off x="107504" y="1177677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Isaías 59:1, 2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B073BD2F-595B-89F4-2D88-69F7827D8A18}"/>
              </a:ext>
            </a:extLst>
          </p:cNvPr>
          <p:cNvSpPr txBox="1"/>
          <p:nvPr/>
        </p:nvSpPr>
        <p:spPr>
          <a:xfrm>
            <a:off x="36511" y="1628800"/>
            <a:ext cx="4528274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He aquí que no se ha acortado la mano de Jehová para salvar, ni se ha agravado su oído para oír;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vuestras iniquidades han hecho división entre vosotros y vuestro Dios,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vuestros pecados han hecho ocultar de vosotros su rostro para no oír.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C3E8A5-0409-C7A5-0A04-5550830CAE4B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B4524D-F3F6-3AF9-41CF-77EA6CD05FB9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7F8785-8580-9D1B-F392-F11F46204B23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7D1958-B718-B678-FED4-B3D127D2F987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60E879-9DD6-F189-4846-A9D55BB3F954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51055F-8134-3BEB-E9E6-F23A3A40778D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01083C2-F963-781C-2025-DA78917CDA9C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99D628-D6DE-B44D-CD98-1BB519C31215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742B1D7-E686-2E55-3DE9-891CAEF63298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2FD17CD-E803-B888-A9D6-963F88AB6653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A3E5994D-5729-7DD9-538A-55CD7472AD2C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92A6FA13-E462-7085-819A-A5D235052437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CFD54CD-7222-8BC6-E81B-9998025900EE}"/>
              </a:ext>
            </a:extLst>
          </p:cNvPr>
          <p:cNvSpPr/>
          <p:nvPr/>
        </p:nvSpPr>
        <p:spPr>
          <a:xfrm>
            <a:off x="1763688" y="801688"/>
            <a:ext cx="2232248" cy="32305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FBDE8E-5F51-F63B-D44F-35AAA1F7B93A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289FB903-B46E-B95E-04BF-9956465CBD65}"/>
              </a:ext>
            </a:extLst>
          </p:cNvPr>
          <p:cNvSpPr txBox="1"/>
          <p:nvPr/>
        </p:nvSpPr>
        <p:spPr>
          <a:xfrm>
            <a:off x="106489" y="453118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61FB4A5F-F7FB-C9B3-16CF-F6B09BBBD265}"/>
              </a:ext>
            </a:extLst>
          </p:cNvPr>
          <p:cNvSpPr txBox="1"/>
          <p:nvPr/>
        </p:nvSpPr>
        <p:spPr>
          <a:xfrm>
            <a:off x="35496" y="5105856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 la mujer dijo: Multiplicaré en gran manera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los dolores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en tus preñeces;</a:t>
            </a:r>
            <a:r>
              <a:rPr lang="es-ES" sz="2400" dirty="0">
                <a:latin typeface="Calibri"/>
              </a:rPr>
              <a:t> con dolor darás a luz los hijos; y tu deseo será para tu marido, y él se enseñoreará de ti. </a:t>
            </a:r>
          </a:p>
        </p:txBody>
      </p:sp>
    </p:spTree>
    <p:extLst>
      <p:ext uri="{BB962C8B-B14F-4D97-AF65-F5344CB8AC3E}">
        <p14:creationId xmlns:p14="http://schemas.microsoft.com/office/powerpoint/2010/main" val="9849557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49F2A-4E51-A56A-4837-8A443914A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36CEFDC5-C719-64A8-1192-0A8BBCA41BED}"/>
              </a:ext>
            </a:extLst>
          </p:cNvPr>
          <p:cNvSpPr txBox="1"/>
          <p:nvPr/>
        </p:nvSpPr>
        <p:spPr>
          <a:xfrm>
            <a:off x="107504" y="1177677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Isaías 59:1, 2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3811720-1499-F9AE-24C9-15C208B88A93}"/>
              </a:ext>
            </a:extLst>
          </p:cNvPr>
          <p:cNvSpPr txBox="1"/>
          <p:nvPr/>
        </p:nvSpPr>
        <p:spPr>
          <a:xfrm>
            <a:off x="36511" y="1628800"/>
            <a:ext cx="4528274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He aquí que no se ha acortado la mano de Jehová para salvar, ni se ha agravado su oído para oír;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pero vuestras iniquidades han hecho división entre vosotros y vuestro Dios,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vuestros pecados han hecho ocultar de vosotros su rostro para no oír.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E08616-627E-7DF2-FE58-B9097294B828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72C995-2FE5-3B98-9E12-058628858AFC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363717-7761-5442-4CEE-39EEAA93AC25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B3B586-B194-E43D-327F-1B955BFB5CD7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354313-CDFB-D123-C08E-5B86B382DDC4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4C6D76-4509-D7BA-7442-EC6CEA1A8A57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F9A048-56B8-CE34-7EFF-CCE3375D0E71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841689-2349-A12F-A5DD-3257412590DE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C1CAB2C-EF49-6A80-CC77-37F0225D3D40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19AFEA5-BC1D-D2C8-9C48-423F8A9A9A39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BFC5E5D3-07EB-5129-0976-9ABE3819E5B6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3E109160-5A72-10E0-237A-55B5BC7D2D2F}"/>
              </a:ext>
            </a:extLst>
          </p:cNvPr>
          <p:cNvSpPr txBox="1"/>
          <p:nvPr/>
        </p:nvSpPr>
        <p:spPr>
          <a:xfrm>
            <a:off x="36511" y="484569"/>
            <a:ext cx="4528274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Mas Jehová Dios llamó al hombre, y le dijo: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¿Dónde estás tú? 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61B4F20-C624-2124-4785-C3853ED265BA}"/>
              </a:ext>
            </a:extLst>
          </p:cNvPr>
          <p:cNvSpPr/>
          <p:nvPr/>
        </p:nvSpPr>
        <p:spPr>
          <a:xfrm>
            <a:off x="1763688" y="801688"/>
            <a:ext cx="2232248" cy="32305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4C5CE5-804C-0E3F-CACB-0808182848EF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FBD55ACE-19DE-7052-3572-5F2C37FC3CD7}"/>
              </a:ext>
            </a:extLst>
          </p:cNvPr>
          <p:cNvSpPr txBox="1"/>
          <p:nvPr/>
        </p:nvSpPr>
        <p:spPr>
          <a:xfrm>
            <a:off x="106489" y="453118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A60D90F7-8523-CE5F-50B5-BBD0873D1DF9}"/>
              </a:ext>
            </a:extLst>
          </p:cNvPr>
          <p:cNvSpPr txBox="1"/>
          <p:nvPr/>
        </p:nvSpPr>
        <p:spPr>
          <a:xfrm>
            <a:off x="35496" y="5105856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 la mujer dijo: Multiplicaré en gran manera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los dolores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en tus preñeces;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 dolor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darás a luz los hijos; y tu deseo será para tu marido, y él se enseñoreará de ti.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FDAA38-2C67-0991-C3C4-FCDACA77AA20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</p:spTree>
    <p:extLst>
      <p:ext uri="{BB962C8B-B14F-4D97-AF65-F5344CB8AC3E}">
        <p14:creationId xmlns:p14="http://schemas.microsoft.com/office/powerpoint/2010/main" val="87358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D549-F2B7-0E6F-A09B-AC218F062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82E3F76-1401-F6BD-FCD1-58679C68C5A4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3904FE-4A02-F619-F61A-6C334CFFB852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51BEB6-EF23-578F-069A-625A6F732220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2889A6-D8B7-F0E5-6D13-4BA6D5ACD2E8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528768-2AC5-95CD-3761-F4E791DA2828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B87E8E-9956-F7C1-43CF-B8396C523EF3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8C7A5A-A12B-5288-A637-549C5D959547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322B12-2BEE-3595-579D-21760C20BAFB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943EAB-1460-DF71-BF39-1CB9F686C953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EADAB58-423F-FD5E-AECB-26A36572EC06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8384FF5F-D312-8A14-49FB-977B2AC2E76D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3:17-19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F43540A3-8D59-4E1F-C12F-0BE4B3914284}"/>
              </a:ext>
            </a:extLst>
          </p:cNvPr>
          <p:cNvSpPr txBox="1"/>
          <p:nvPr/>
        </p:nvSpPr>
        <p:spPr>
          <a:xfrm>
            <a:off x="36511" y="476672"/>
            <a:ext cx="4528274" cy="409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al hombre dijo: Por cuanto obedeciste a la voz de tu mujer, y comiste del árbol de que te mandé diciendo: No comerás de él; maldita será la tierra por tu causa; con dolor comerás de ella todos los días de tu vida. Espinos y cardos te producirá, y comerás plantas del campo. Con el sudor de tu rostro comerás el pan hasta que vuelvas a la tierra, porque de ella fuiste tomado; pues polvo eres, y al polvo volverás.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40991A-FEC6-030C-9395-33F8920F3C0D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F3CA4378-4C7D-23E7-7840-9375B6364E25}"/>
              </a:ext>
            </a:extLst>
          </p:cNvPr>
          <p:cNvSpPr txBox="1"/>
          <p:nvPr/>
        </p:nvSpPr>
        <p:spPr>
          <a:xfrm>
            <a:off x="106489" y="453118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3F77FDCC-F79F-0A3E-F9B1-949E765C7D65}"/>
              </a:ext>
            </a:extLst>
          </p:cNvPr>
          <p:cNvSpPr txBox="1"/>
          <p:nvPr/>
        </p:nvSpPr>
        <p:spPr>
          <a:xfrm>
            <a:off x="35496" y="5105856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 la mujer dijo: Multiplicaré en gran manera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los dolores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en tus preñeces;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 dolor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darás a luz los hijos; y tu deseo será para tu marido, y él se enseñoreará de ti.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7D7DB8-00AC-7CE5-3EC2-7626179E575A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</p:spTree>
    <p:extLst>
      <p:ext uri="{BB962C8B-B14F-4D97-AF65-F5344CB8AC3E}">
        <p14:creationId xmlns:p14="http://schemas.microsoft.com/office/powerpoint/2010/main" val="44539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2C3DC-D4F3-0B34-90EE-3917C076A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B830CA8-1A40-9C86-9809-F29B1EEBA1FC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25C425-241A-0926-26D5-68D839EF897A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7703D9-60A5-C327-B0D9-C491848BEC9A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882963-1CF0-756E-5A6C-287412A98F63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255825-3351-9AAA-5316-FF645153488B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BADEB0-FF0A-561D-B452-271907672D75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AE92AA-72EA-0ECA-2674-B7704357DC47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7E8BAA-BCA8-32B0-3023-2A74734F0C55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F6FA9B2-B72A-5628-D247-17A36E51DE52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211FDAC-2023-B3ED-8F0A-B5D1C6585837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1143920C-026C-5E58-57A6-C0688FE3AD56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3:17-19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C0EB403F-BBE9-6C04-F26B-10E94F01339D}"/>
              </a:ext>
            </a:extLst>
          </p:cNvPr>
          <p:cNvSpPr txBox="1"/>
          <p:nvPr/>
        </p:nvSpPr>
        <p:spPr>
          <a:xfrm>
            <a:off x="36511" y="476672"/>
            <a:ext cx="4528274" cy="409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al hombre dijo: Por cuanto obedeciste a la voz de tu mujer, y comiste del árbol de que te mandé diciendo: No comerás de él;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maldita será la tierra por tu causa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con dolor comerás de ella todos los días de tu vida.</a:t>
            </a:r>
            <a:r>
              <a:rPr lang="es-ES" sz="2400" dirty="0">
                <a:latin typeface="Calibri"/>
              </a:rPr>
              <a:t> Espinos y cardos te producirá, y comerás plantas del campo. Con el sudor de tu rostro comerás el pan hasta que vuelvas a la tierra, porque de ella fuiste tomado; pues polvo eres, y al polvo volverás.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5C3213-60D7-1DF7-C0B6-BA3B97700136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780BF58B-A896-419C-8E08-309B5B0A07A2}"/>
              </a:ext>
            </a:extLst>
          </p:cNvPr>
          <p:cNvSpPr txBox="1"/>
          <p:nvPr/>
        </p:nvSpPr>
        <p:spPr>
          <a:xfrm>
            <a:off x="106489" y="453118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5DA0D43D-FF18-A8EE-386A-4708130BA832}"/>
              </a:ext>
            </a:extLst>
          </p:cNvPr>
          <p:cNvSpPr txBox="1"/>
          <p:nvPr/>
        </p:nvSpPr>
        <p:spPr>
          <a:xfrm>
            <a:off x="35496" y="5105856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 la mujer dijo: Multiplicaré en gran manera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los dolores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en tus preñeces;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 dolor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darás a luz los hijos; y tu deseo será para tu marido, y él se enseñoreará de ti.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66653A-D110-850A-44C8-AA79A8A820A3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6D5E60-7B9E-A077-1658-A29389693D0D}"/>
              </a:ext>
            </a:extLst>
          </p:cNvPr>
          <p:cNvSpPr txBox="1"/>
          <p:nvPr/>
        </p:nvSpPr>
        <p:spPr>
          <a:xfrm>
            <a:off x="4584233" y="4670400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2: La tierra fue maldita</a:t>
            </a:r>
          </a:p>
        </p:txBody>
      </p:sp>
    </p:spTree>
    <p:extLst>
      <p:ext uri="{BB962C8B-B14F-4D97-AF65-F5344CB8AC3E}">
        <p14:creationId xmlns:p14="http://schemas.microsoft.com/office/powerpoint/2010/main" val="222037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B75FC-A89C-198F-D41A-D67B4A7A5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031B343-AB68-8517-AB09-800DD9F4B9A7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CB6AEE-DB79-97DA-5C43-A20D70B7B67E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F9E342-821A-05C3-E249-BE3FD9FA673A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855603-3BD1-4A97-3C60-E3380754502C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0BC87D-3A74-04D5-9A8C-35870D507320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53EF38-E314-59EB-E57E-C5388282D7E8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5FBFFF-589D-1563-6BAA-2E39DEF544DD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DD39E93-2EAD-0A05-289F-A1AC3D3051ED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0DE8FBA-8F48-DC73-B40B-DA4150F4B272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376D33-FF89-317E-3CA0-04DA3401EE72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195D6370-7321-63E7-E559-0BDC3DDF8FC1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3:17-19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EFBD01D8-9610-49E0-A81C-8D78F76063FC}"/>
              </a:ext>
            </a:extLst>
          </p:cNvPr>
          <p:cNvSpPr txBox="1"/>
          <p:nvPr/>
        </p:nvSpPr>
        <p:spPr>
          <a:xfrm>
            <a:off x="36511" y="476672"/>
            <a:ext cx="4528274" cy="409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al hombre dijo: Por cuanto obedeciste a la voz de tu mujer, y comiste del árbol de que te mandé diciendo: No comerás de él;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maldita será la tierra por tu causa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con dolor comerás de ella todos los días de tu vida.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Espinos y cardos te producirá, y comerás plantas del campo. </a:t>
            </a:r>
            <a:r>
              <a:rPr lang="es-ES" sz="2400" dirty="0">
                <a:latin typeface="Calibri"/>
              </a:rPr>
              <a:t>Con el sudor de tu rostro comerás el pan hasta que vuelvas a la tierra, porque de ella fuiste tomado; pues polvo eres, y al polvo volverás.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2DBAC6-61DC-F44C-53C4-7B0F2412CB0C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5BDC5137-D471-9A5B-D468-34BE728B5BC1}"/>
              </a:ext>
            </a:extLst>
          </p:cNvPr>
          <p:cNvSpPr txBox="1"/>
          <p:nvPr/>
        </p:nvSpPr>
        <p:spPr>
          <a:xfrm>
            <a:off x="106489" y="453118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EBAEA167-B053-93FB-6A90-842708514F6E}"/>
              </a:ext>
            </a:extLst>
          </p:cNvPr>
          <p:cNvSpPr txBox="1"/>
          <p:nvPr/>
        </p:nvSpPr>
        <p:spPr>
          <a:xfrm>
            <a:off x="35496" y="5105856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 la mujer dijo: Multiplicaré en gran manera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los dolores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en tus preñeces;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 dolor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darás a luz los hijos; y tu deseo será para tu marido, y él se enseñoreará de ti.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C91A08-F958-0993-A936-C39B422A794F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3BEDF1-2BA9-FFC6-4251-0C497FA78358}"/>
              </a:ext>
            </a:extLst>
          </p:cNvPr>
          <p:cNvSpPr txBox="1"/>
          <p:nvPr/>
        </p:nvSpPr>
        <p:spPr>
          <a:xfrm>
            <a:off x="4584233" y="4670400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2: La tierra fue maldita</a:t>
            </a:r>
          </a:p>
        </p:txBody>
      </p:sp>
    </p:spTree>
    <p:extLst>
      <p:ext uri="{BB962C8B-B14F-4D97-AF65-F5344CB8AC3E}">
        <p14:creationId xmlns:p14="http://schemas.microsoft.com/office/powerpoint/2010/main" val="222013087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700B2-DB32-6090-5C29-CC3F0134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E715C73-E9B8-F9FB-D556-7ED1255ED0CA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547910-8B0F-C58A-0E73-EF3EBA34727F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7E00D6-375F-7A8A-BEAB-2C8DFE6905DC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A37B59-65CB-8DC0-2D4D-3738AEFD7EEB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3BD6EA-5E29-182E-594B-85F20F6F68AC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1A3ACD-4F2B-51C1-45C1-AF1C51CA8118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0A9DBB-43D5-05B4-E3E0-D7BCD172DEF2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E3423A4-708F-89FA-F4DE-859EBF821AE5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BF96FC-4A19-1A28-1F8A-F92557ADE8A3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97F5AA9-4C62-3AA9-2CEF-60F36E3D3935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A2EC807C-90D7-EB51-E85C-9BB10A1859EC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3:17-19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DFCF6CE7-526A-79BF-E7B9-67547192B2FE}"/>
              </a:ext>
            </a:extLst>
          </p:cNvPr>
          <p:cNvSpPr txBox="1"/>
          <p:nvPr/>
        </p:nvSpPr>
        <p:spPr>
          <a:xfrm>
            <a:off x="36511" y="476672"/>
            <a:ext cx="4528274" cy="409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al hombre dijo: Por cuanto obedeciste a la voz de tu mujer, y comiste del árbol de que te mandé diciendo: No comerás de él;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maldita será la tierra por tu causa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con dolor comerás de ella todos los días de tu vida.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Espinos y cardos te producirá, y comerás plantas del campo.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Con el sudor de tu rostro comerás el pan hasta que vuelvas a la tierra,</a:t>
            </a:r>
            <a:r>
              <a:rPr lang="es-ES" sz="2400" dirty="0">
                <a:latin typeface="Calibri"/>
              </a:rPr>
              <a:t> porque de ella fuiste tomado; pues polvo eres, y al polvo volverás.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61CC5E-6877-2E4A-4878-2DF6ED32406F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45FA4DF2-F926-BA6E-CEEB-E94C396DF62F}"/>
              </a:ext>
            </a:extLst>
          </p:cNvPr>
          <p:cNvSpPr txBox="1"/>
          <p:nvPr/>
        </p:nvSpPr>
        <p:spPr>
          <a:xfrm>
            <a:off x="106489" y="453118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EC3B45BD-BEE5-78A6-ED76-72E82B4269FE}"/>
              </a:ext>
            </a:extLst>
          </p:cNvPr>
          <p:cNvSpPr txBox="1"/>
          <p:nvPr/>
        </p:nvSpPr>
        <p:spPr>
          <a:xfrm>
            <a:off x="35496" y="5105856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 la mujer dijo: Multiplicaré en gran manera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los dolores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en tus preñeces;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 dolor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darás a luz los hijos; y tu deseo será para tu marido, y él se enseñoreará de ti.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92D18E-E7D9-BD22-88BB-3E07D466A793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FF2B89-50C7-3C35-7184-29C092823392}"/>
              </a:ext>
            </a:extLst>
          </p:cNvPr>
          <p:cNvSpPr txBox="1"/>
          <p:nvPr/>
        </p:nvSpPr>
        <p:spPr>
          <a:xfrm>
            <a:off x="4584233" y="4670400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2: La tierra fue maldita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9A2521-116C-991C-61F0-5289E099A627}"/>
              </a:ext>
            </a:extLst>
          </p:cNvPr>
          <p:cNvSpPr txBox="1"/>
          <p:nvPr/>
        </p:nvSpPr>
        <p:spPr>
          <a:xfrm>
            <a:off x="4578724" y="5002089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3: El trabajo se hizo difícil</a:t>
            </a:r>
          </a:p>
        </p:txBody>
      </p:sp>
    </p:spTree>
    <p:extLst>
      <p:ext uri="{BB962C8B-B14F-4D97-AF65-F5344CB8AC3E}">
        <p14:creationId xmlns:p14="http://schemas.microsoft.com/office/powerpoint/2010/main" val="170970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26566-BC51-21A2-BD7B-9991D173F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44B70CE-022D-540D-32CB-D11A2B093153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2BF915-A9D8-7777-1450-9DB038306BF7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AC80A7-B2C2-7757-B897-3C4AECAF9154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7A9B61-4A8D-508B-7BCC-CD875BD4BAB0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0E2ABB-CD78-411B-24FC-88115886E8AE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B8CCDA-BC41-4869-3BE6-56E69399A75F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42C772B-D636-89AA-80BE-F120179C8921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090A26-AE55-B7A8-91EE-FF0281AD4EE3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C45F897-45B9-EAFF-BCD7-2C797B81E5A1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B5F8027-4C47-E275-4142-13E48C76210F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0CAA8D2D-A9FC-9833-6E2C-D2F2DC548AB6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3:17-19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DC6BD61B-EB18-7B54-9844-D0EF91819BBA}"/>
              </a:ext>
            </a:extLst>
          </p:cNvPr>
          <p:cNvSpPr txBox="1"/>
          <p:nvPr/>
        </p:nvSpPr>
        <p:spPr>
          <a:xfrm>
            <a:off x="36511" y="476672"/>
            <a:ext cx="4528274" cy="409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al hombre dijo: Por cuanto obedeciste a la voz de tu mujer, y comiste del árbol de que te mandé diciendo: No comerás de él;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maldita será la tierra por tu causa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con dolor comerás de ella todos los días de tu vida.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Espinos y cardos te producirá, y comerás plantas del campo.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Con el sudor de tu rostro comerás el pan hasta que vuelvas a la tierra,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de ella fuiste tomado; pues polvo eres, y al polvo volverás.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ED8051-69C6-DE46-2FE2-9573751E24D9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12" name="1 CuadroTexto">
            <a:extLst>
              <a:ext uri="{FF2B5EF4-FFF2-40B4-BE49-F238E27FC236}">
                <a16:creationId xmlns:a16="http://schemas.microsoft.com/office/drawing/2014/main" id="{E939F27B-B38F-5736-D129-9C5BBC2020BE}"/>
              </a:ext>
            </a:extLst>
          </p:cNvPr>
          <p:cNvSpPr txBox="1"/>
          <p:nvPr/>
        </p:nvSpPr>
        <p:spPr>
          <a:xfrm>
            <a:off x="106489" y="453118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3:16</a:t>
            </a:r>
          </a:p>
        </p:txBody>
      </p:sp>
      <p:sp>
        <p:nvSpPr>
          <p:cNvPr id="15" name="2 CuadroTexto">
            <a:extLst>
              <a:ext uri="{FF2B5EF4-FFF2-40B4-BE49-F238E27FC236}">
                <a16:creationId xmlns:a16="http://schemas.microsoft.com/office/drawing/2014/main" id="{34AA36CC-BD43-1FC3-5750-2B7AEFD9E04C}"/>
              </a:ext>
            </a:extLst>
          </p:cNvPr>
          <p:cNvSpPr txBox="1"/>
          <p:nvPr/>
        </p:nvSpPr>
        <p:spPr>
          <a:xfrm>
            <a:off x="35496" y="5105856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 la mujer dijo: Multiplicaré en gran manera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los dolores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en tus preñeces;</a:t>
            </a:r>
            <a:r>
              <a:rPr lang="es-ES" sz="2400" dirty="0">
                <a:latin typeface="Calibri"/>
              </a:rPr>
              <a:t>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 dolor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darás a luz los hijos; y tu deseo será para tu marido, y él se enseñoreará de ti.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5380CE-D9F1-EF19-C32D-198E3042F0B2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35A56D-3CC2-DD8A-17F8-4155AE4D1434}"/>
              </a:ext>
            </a:extLst>
          </p:cNvPr>
          <p:cNvSpPr txBox="1"/>
          <p:nvPr/>
        </p:nvSpPr>
        <p:spPr>
          <a:xfrm>
            <a:off x="4584233" y="4670400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2: La tierra fue maldita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B7EA8-7E1A-91FA-A474-EBD526E3DC1D}"/>
              </a:ext>
            </a:extLst>
          </p:cNvPr>
          <p:cNvSpPr txBox="1"/>
          <p:nvPr/>
        </p:nvSpPr>
        <p:spPr>
          <a:xfrm>
            <a:off x="4578724" y="5002089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3: El trabajo se hizo difícil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744889-9211-DE37-693C-CDFB081702D3}"/>
              </a:ext>
            </a:extLst>
          </p:cNvPr>
          <p:cNvSpPr txBox="1"/>
          <p:nvPr/>
        </p:nvSpPr>
        <p:spPr>
          <a:xfrm>
            <a:off x="4595379" y="5356431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4: La muerte</a:t>
            </a:r>
          </a:p>
        </p:txBody>
      </p:sp>
    </p:spTree>
    <p:extLst>
      <p:ext uri="{BB962C8B-B14F-4D97-AF65-F5344CB8AC3E}">
        <p14:creationId xmlns:p14="http://schemas.microsoft.com/office/powerpoint/2010/main" val="422110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3DBD2-2CBF-C621-F684-066FA0901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B505820-5ACE-4C56-4893-EF42EEE3E80E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1913F1-216C-3EED-A886-332E78FDDCB4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3C3135-0956-098F-EE70-FFD37343A5F1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6880D2-9A5A-0933-2CD7-B72F53124158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5ED959-3857-1277-1D7A-D5F3D08BA8A9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415092-D569-1BDE-ED1D-BA01DCD8BBFC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A650DF8-70FC-0192-001C-99481B56BE2B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B13727-8C07-6382-C9E5-4B4E6353EE3A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D883AA-9887-ACDA-EDBB-0BBC3E803D7A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AB614F5-42AB-ECF3-C2F5-99FEE6C8DA92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DB706987-7E65-A863-7EBE-D994FD920893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3:15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E73CC02C-19F3-4DFC-87F1-49F5DC55FC76}"/>
              </a:ext>
            </a:extLst>
          </p:cNvPr>
          <p:cNvSpPr txBox="1"/>
          <p:nvPr/>
        </p:nvSpPr>
        <p:spPr>
          <a:xfrm>
            <a:off x="36511" y="476672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pondré enemistad entre ti y la mujer, y entre tu simiente y la simiente suya; ésta te herirá en la cabeza, y tú le herirás en el calcañar.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A4F7AD-D2BE-28BE-1917-2D7238AEB543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8D8511-5AAD-A98A-7ABF-323DA8AF301C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1A2EE2-3CE0-B563-6B53-B2C3689BB8A5}"/>
              </a:ext>
            </a:extLst>
          </p:cNvPr>
          <p:cNvSpPr txBox="1"/>
          <p:nvPr/>
        </p:nvSpPr>
        <p:spPr>
          <a:xfrm>
            <a:off x="4584233" y="4670400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2: La tierra fue maldita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7FD052-38BA-3C8B-1886-44FADF78D3EF}"/>
              </a:ext>
            </a:extLst>
          </p:cNvPr>
          <p:cNvSpPr txBox="1"/>
          <p:nvPr/>
        </p:nvSpPr>
        <p:spPr>
          <a:xfrm>
            <a:off x="4578724" y="5002089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3: El trabajo se hizo difícil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33177E-3228-4DA0-B392-C842817FAF5E}"/>
              </a:ext>
            </a:extLst>
          </p:cNvPr>
          <p:cNvSpPr txBox="1"/>
          <p:nvPr/>
        </p:nvSpPr>
        <p:spPr>
          <a:xfrm>
            <a:off x="4595379" y="5356431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4: La muerte</a:t>
            </a:r>
          </a:p>
        </p:txBody>
      </p:sp>
    </p:spTree>
    <p:extLst>
      <p:ext uri="{BB962C8B-B14F-4D97-AF65-F5344CB8AC3E}">
        <p14:creationId xmlns:p14="http://schemas.microsoft.com/office/powerpoint/2010/main" val="33840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97E49-280B-98BC-2347-3F8C92631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CDC4964-CDC5-1578-923A-78D28463BF74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57BEE8-C5F2-2F6D-A709-8DBA3248E1F3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2413E7-86BF-8F54-BB1C-B16A9577362F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A8A5F7-C6A8-F333-ECEA-147E1C5E7F6E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9B1435-C833-B111-1233-576C5714D1F6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9F4C63-6AFA-088A-44F8-110EB5387727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28686C-3D73-17E0-322B-30D644DC721A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C3D0892-F4D2-BA0D-334F-744E47E90CA5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CE2C03-6371-A0AE-2B59-6B2EFADAB3C0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62461E1-C77F-D1F8-11DB-A62516D2E4E1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10F7C08D-FD09-12A8-7C65-03B50852B311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3:15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52B2F591-F8EC-C156-8A54-99635E1175AF}"/>
              </a:ext>
            </a:extLst>
          </p:cNvPr>
          <p:cNvSpPr txBox="1"/>
          <p:nvPr/>
        </p:nvSpPr>
        <p:spPr>
          <a:xfrm>
            <a:off x="36511" y="476672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pondré enemistad entre ti y la mujer, y entre tu simiente y la simiente suya; </a:t>
            </a:r>
            <a:r>
              <a:rPr lang="es-ES" sz="2400" dirty="0">
                <a:latin typeface="Calibri"/>
              </a:rPr>
              <a:t>ésta te herirá en la cabeza, y tú le herirás en el calcañar.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1164E7-5DC6-1741-9683-713F20B28AA7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B31215-02B4-2529-01CB-9263F8346085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814753-EF01-CC4C-3E6E-6DF94DBBBE84}"/>
              </a:ext>
            </a:extLst>
          </p:cNvPr>
          <p:cNvSpPr txBox="1"/>
          <p:nvPr/>
        </p:nvSpPr>
        <p:spPr>
          <a:xfrm>
            <a:off x="4584233" y="4670400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2: La tierra fue maldita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6BF53A-418B-2CF5-6253-3597C49BAB92}"/>
              </a:ext>
            </a:extLst>
          </p:cNvPr>
          <p:cNvSpPr txBox="1"/>
          <p:nvPr/>
        </p:nvSpPr>
        <p:spPr>
          <a:xfrm>
            <a:off x="4578724" y="5002089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3: El trabajo se hizo difícil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AEE789-6F48-AB33-D0B9-C356E9D7A608}"/>
              </a:ext>
            </a:extLst>
          </p:cNvPr>
          <p:cNvSpPr txBox="1"/>
          <p:nvPr/>
        </p:nvSpPr>
        <p:spPr>
          <a:xfrm>
            <a:off x="4595379" y="5356431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4: La muerte</a:t>
            </a:r>
          </a:p>
        </p:txBody>
      </p:sp>
    </p:spTree>
    <p:extLst>
      <p:ext uri="{BB962C8B-B14F-4D97-AF65-F5344CB8AC3E}">
        <p14:creationId xmlns:p14="http://schemas.microsoft.com/office/powerpoint/2010/main" val="20281289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B1C83-7F62-EBD7-1C45-FAE6BE360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DE4D6EA-96F6-53E0-B7D8-2BA3D5DE0272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AB68D9-7C3E-09E9-8D84-7BABBA717FD4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6E0F0E-BDA6-1AB4-94A6-FF45D5699863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504174-8FAD-B3A6-57D8-C777C11193C4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0C6CE1-44CB-10A3-8A5C-DB24F828A06F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5E54D4-BB9C-509C-1536-90AB57EE16F3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00EF55F-F3DD-2FD5-9FD1-C2EDF22FF2D4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DCC08C-167C-B60A-A7A5-1C81136E3C3B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0433E8-CC6A-9E30-A075-353540A2E833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C481AE2-D387-CADE-BBC6-F6E9DB950815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9A5806B9-6992-37B4-32DC-E4F3C5146D69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3:15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A8114A2F-6DA0-C5A9-5F9A-9DB6247F0668}"/>
              </a:ext>
            </a:extLst>
          </p:cNvPr>
          <p:cNvSpPr txBox="1"/>
          <p:nvPr/>
        </p:nvSpPr>
        <p:spPr>
          <a:xfrm>
            <a:off x="36511" y="476672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pondré enemistad entre ti y la mujer, y entre tu simiente y la simiente suya;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ésta te herirá en la cabeza, y tú le herirás en el calcañar.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91326-14B8-8AD4-91BA-82F4DEF3DB39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775F82-AF21-F6F8-0576-8CADB79E085C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60C16E-B476-5F31-064C-84E0D87661AB}"/>
              </a:ext>
            </a:extLst>
          </p:cNvPr>
          <p:cNvSpPr txBox="1"/>
          <p:nvPr/>
        </p:nvSpPr>
        <p:spPr>
          <a:xfrm>
            <a:off x="4584233" y="4670400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2: La tierra fue maldita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528FF7-0E64-3412-FEBA-AB1BA13B2E19}"/>
              </a:ext>
            </a:extLst>
          </p:cNvPr>
          <p:cNvSpPr txBox="1"/>
          <p:nvPr/>
        </p:nvSpPr>
        <p:spPr>
          <a:xfrm>
            <a:off x="4578724" y="5002089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3: El trabajo se hizo difícil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6D3C43-AF61-C26F-CC44-52B13209D7F6}"/>
              </a:ext>
            </a:extLst>
          </p:cNvPr>
          <p:cNvSpPr txBox="1"/>
          <p:nvPr/>
        </p:nvSpPr>
        <p:spPr>
          <a:xfrm>
            <a:off x="4595379" y="5356431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4: La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32074D-D8ED-30CB-12B5-196533C2AE36}"/>
              </a:ext>
            </a:extLst>
          </p:cNvPr>
          <p:cNvSpPr txBox="1"/>
          <p:nvPr/>
        </p:nvSpPr>
        <p:spPr>
          <a:xfrm>
            <a:off x="4595379" y="5695776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promesa: Van a tener un salvador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B2648199-E06E-B9CE-40F8-B42DDD6FA9A2}"/>
              </a:ext>
            </a:extLst>
          </p:cNvPr>
          <p:cNvSpPr txBox="1"/>
          <p:nvPr/>
        </p:nvSpPr>
        <p:spPr>
          <a:xfrm>
            <a:off x="106489" y="203689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3:21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5BDB12BD-389E-CB57-2740-FA6D349375A4}"/>
              </a:ext>
            </a:extLst>
          </p:cNvPr>
          <p:cNvSpPr txBox="1"/>
          <p:nvPr/>
        </p:nvSpPr>
        <p:spPr>
          <a:xfrm>
            <a:off x="35496" y="2513568"/>
            <a:ext cx="452827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Jehová Dios hizo al hombre y a su mujer túnicas de pieles, y los vistió. </a:t>
            </a:r>
          </a:p>
        </p:txBody>
      </p:sp>
    </p:spTree>
    <p:extLst>
      <p:ext uri="{BB962C8B-B14F-4D97-AF65-F5344CB8AC3E}">
        <p14:creationId xmlns:p14="http://schemas.microsoft.com/office/powerpoint/2010/main" val="246315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/>
      <p:bldP spid="1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46A0D-4EAF-E972-66E2-D68088C5B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04C78DC-D3DA-56CB-1811-C0A32C05015D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18FC22-4789-7F74-9E17-158411F5E55B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1B9622-C9FE-7557-5FE7-432616F48B2A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693F64-068A-F094-FA00-22E785B19D1B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5920B8-DBC5-8AF8-D702-BF907F5BC435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12D546-6B20-018B-9D41-367643C362D6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6E55FF-F136-7F14-2607-E6D9CB1D5B0F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B1380B-9C22-4ADC-6613-214A89113856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11653F9-C29B-694B-846C-F5AE19F279AF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2E18F2B-264E-F0F9-702D-88D48D7AE3E8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E6B3B550-1133-499D-4DC0-79DA5B9CA427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3:15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76F8816A-675F-99EC-8BBF-2CF8D30D87B1}"/>
              </a:ext>
            </a:extLst>
          </p:cNvPr>
          <p:cNvSpPr txBox="1"/>
          <p:nvPr/>
        </p:nvSpPr>
        <p:spPr>
          <a:xfrm>
            <a:off x="36511" y="476672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pondré enemistad entre ti y la mujer, y entre tu simiente y la simiente suya;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ésta te herirá en la cabeza, y tú le herirás en el calcañar.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C10EC5-CB9A-6F78-3F39-CB8584D22B52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07A9A-FB1E-782C-E1BE-9A349C239A77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530E8-37FF-9377-56D4-1C863E254CE3}"/>
              </a:ext>
            </a:extLst>
          </p:cNvPr>
          <p:cNvSpPr txBox="1"/>
          <p:nvPr/>
        </p:nvSpPr>
        <p:spPr>
          <a:xfrm>
            <a:off x="4584233" y="4670400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2: La tierra fue maldita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BCE2A1-1E4E-8530-1B28-BA2457F53FD8}"/>
              </a:ext>
            </a:extLst>
          </p:cNvPr>
          <p:cNvSpPr txBox="1"/>
          <p:nvPr/>
        </p:nvSpPr>
        <p:spPr>
          <a:xfrm>
            <a:off x="4578724" y="5002089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3: El trabajo se hizo difícil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249AD6-98EF-C257-450F-A911187DF937}"/>
              </a:ext>
            </a:extLst>
          </p:cNvPr>
          <p:cNvSpPr txBox="1"/>
          <p:nvPr/>
        </p:nvSpPr>
        <p:spPr>
          <a:xfrm>
            <a:off x="4595379" y="5356431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4: La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81CF37-2A05-F032-9839-AA1A7147E435}"/>
              </a:ext>
            </a:extLst>
          </p:cNvPr>
          <p:cNvSpPr txBox="1"/>
          <p:nvPr/>
        </p:nvSpPr>
        <p:spPr>
          <a:xfrm>
            <a:off x="4595379" y="5695776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promesa: Van a tener un salvador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C763A30C-04A3-7CEE-FA54-CA783F2D4881}"/>
              </a:ext>
            </a:extLst>
          </p:cNvPr>
          <p:cNvSpPr txBox="1"/>
          <p:nvPr/>
        </p:nvSpPr>
        <p:spPr>
          <a:xfrm>
            <a:off x="106489" y="203689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3:21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EA452EF0-E362-0C45-17EF-7F5D769949E2}"/>
              </a:ext>
            </a:extLst>
          </p:cNvPr>
          <p:cNvSpPr txBox="1"/>
          <p:nvPr/>
        </p:nvSpPr>
        <p:spPr>
          <a:xfrm>
            <a:off x="35496" y="2513568"/>
            <a:ext cx="452827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Jehová Dios hizo al hombre y a su mujer túnicas de pieles, </a:t>
            </a:r>
            <a:r>
              <a:rPr lang="es-ES" sz="2400" dirty="0">
                <a:latin typeface="Calibri"/>
              </a:rPr>
              <a:t>y los vistió. </a:t>
            </a:r>
          </a:p>
        </p:txBody>
      </p:sp>
    </p:spTree>
    <p:extLst>
      <p:ext uri="{BB962C8B-B14F-4D97-AF65-F5344CB8AC3E}">
        <p14:creationId xmlns:p14="http://schemas.microsoft.com/office/powerpoint/2010/main" val="37005944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45282-1392-EB50-DA80-26F6A51D8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FC6DB4B-F62E-8B43-B972-69A049DB0EF5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26A1FF-BC7D-FE05-B8D5-B7BFC0FEE8E5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354D0C-2DA2-1F02-BBC1-CC7669D8829F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AF48FB-8C93-F4DC-F51B-EB46C94A6830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A35126-A93D-76FD-9882-92B64F108DEB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B387D3-64D0-AE4E-2024-572559E496B0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B52107-ACD1-91E2-35D7-3F2065894964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8825F4-373C-7AFD-9EBE-8485639C621C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BE22C5-5D1D-9B4C-21C4-02CE186C835E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186B3DF-5184-B6B2-1860-80FEA5DD03A3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14E3B001-AC0F-022C-A92D-6CE2311B64BE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3:15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68A57633-B9FA-EE38-0EC1-921E3DC7F557}"/>
              </a:ext>
            </a:extLst>
          </p:cNvPr>
          <p:cNvSpPr txBox="1"/>
          <p:nvPr/>
        </p:nvSpPr>
        <p:spPr>
          <a:xfrm>
            <a:off x="36511" y="476672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pondré enemistad entre ti y la mujer, y entre tu simiente y la simiente suya;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ésta te herirá en la cabeza, y tú le herirás en el calcañar.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F09B7B-4954-11A5-44AB-8622E4A9DCA9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58A7CA-8C58-4898-1CB1-3A0488FE40DB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8C9776-DE45-ABCD-ED86-44185F67AECC}"/>
              </a:ext>
            </a:extLst>
          </p:cNvPr>
          <p:cNvSpPr txBox="1"/>
          <p:nvPr/>
        </p:nvSpPr>
        <p:spPr>
          <a:xfrm>
            <a:off x="4584233" y="4670400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2: La tierra fue maldita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842717-0DB2-D627-9CDC-77FA29DA2690}"/>
              </a:ext>
            </a:extLst>
          </p:cNvPr>
          <p:cNvSpPr txBox="1"/>
          <p:nvPr/>
        </p:nvSpPr>
        <p:spPr>
          <a:xfrm>
            <a:off x="4578724" y="5002089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3: El trabajo se hizo difícil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6AC012-E17D-5E4D-3C08-A0CC2FC2088F}"/>
              </a:ext>
            </a:extLst>
          </p:cNvPr>
          <p:cNvSpPr txBox="1"/>
          <p:nvPr/>
        </p:nvSpPr>
        <p:spPr>
          <a:xfrm>
            <a:off x="4595379" y="5356431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4: La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AC2A39-A6A0-4C13-65D6-AA4F58FB35A4}"/>
              </a:ext>
            </a:extLst>
          </p:cNvPr>
          <p:cNvSpPr txBox="1"/>
          <p:nvPr/>
        </p:nvSpPr>
        <p:spPr>
          <a:xfrm>
            <a:off x="4595379" y="5695776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promesa: Van a tener un salvador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DDBFAB46-F788-4DA0-5616-3BB7BB1A38F1}"/>
              </a:ext>
            </a:extLst>
          </p:cNvPr>
          <p:cNvSpPr txBox="1"/>
          <p:nvPr/>
        </p:nvSpPr>
        <p:spPr>
          <a:xfrm>
            <a:off x="106489" y="203689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3:21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40BA6345-E7AD-D242-5A74-6134D66D08E8}"/>
              </a:ext>
            </a:extLst>
          </p:cNvPr>
          <p:cNvSpPr txBox="1"/>
          <p:nvPr/>
        </p:nvSpPr>
        <p:spPr>
          <a:xfrm>
            <a:off x="35496" y="2513568"/>
            <a:ext cx="452827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Jehová Dios hizo al hombre y a su mujer túnicas de pieles,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los vistió. 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EB0A4056-053D-21BA-7454-2657CE05A6F2}"/>
              </a:ext>
            </a:extLst>
          </p:cNvPr>
          <p:cNvSpPr txBox="1"/>
          <p:nvPr/>
        </p:nvSpPr>
        <p:spPr>
          <a:xfrm>
            <a:off x="106489" y="366709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Zacarías 3:3, 4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16077237-F922-5526-A037-17001CBB6665}"/>
              </a:ext>
            </a:extLst>
          </p:cNvPr>
          <p:cNvSpPr txBox="1"/>
          <p:nvPr/>
        </p:nvSpPr>
        <p:spPr>
          <a:xfrm>
            <a:off x="35496" y="4182526"/>
            <a:ext cx="4572000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Josué estaba vestido de vestiduras viles, y estaba delante del ángel. Y habló el ángel, y mandó a los que estaban delante de él, diciendo: Quitadle esas vestiduras viles. Y a él le dijo: Mira que he quitado de ti tu pecado, y te he hecho vestir de ropas de gala.</a:t>
            </a:r>
          </a:p>
        </p:txBody>
      </p:sp>
    </p:spTree>
    <p:extLst>
      <p:ext uri="{BB962C8B-B14F-4D97-AF65-F5344CB8AC3E}">
        <p14:creationId xmlns:p14="http://schemas.microsoft.com/office/powerpoint/2010/main" val="232056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43056-8516-CDB8-21DE-A19D4DBFE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C40892-8859-0453-2DD1-F755AFD865DD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CF5F29-9E71-20D2-EC36-56B4841EB8A2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011BF7-69A7-966C-C9F9-4431A9A05BBA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080AE6-ED67-3795-2EFB-2F4927FFC3B9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5E047A-5658-4A98-D6F1-7213E2407FB3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FCBC68-F39E-A605-2952-72B9CF0ABF1A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C41D25-E6CE-CA86-F311-BBD46A124D45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1D0794-04A1-F8CE-B43E-0630A137F3AD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21D16A-81FF-F3D4-7425-FCB50EBF34E0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AAA575F-2D4F-5FED-38E0-488D0307C3B1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E0728002-E95A-DE43-B40E-B2F39B3E925B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3:15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1A03766E-30A8-61D6-C451-39D6A6A8A776}"/>
              </a:ext>
            </a:extLst>
          </p:cNvPr>
          <p:cNvSpPr txBox="1"/>
          <p:nvPr/>
        </p:nvSpPr>
        <p:spPr>
          <a:xfrm>
            <a:off x="36511" y="476672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pondré enemistad entre ti y la mujer, y entre tu simiente y la simiente suya;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ésta te herirá en la cabeza, y tú le herirás en el calcañar.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D21180-BD98-22DA-2251-FDFED932D39A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5383BA-3B84-718D-1472-5F035A6A1494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872781-E3B0-0828-819D-0C1D9B702D96}"/>
              </a:ext>
            </a:extLst>
          </p:cNvPr>
          <p:cNvSpPr txBox="1"/>
          <p:nvPr/>
        </p:nvSpPr>
        <p:spPr>
          <a:xfrm>
            <a:off x="4584233" y="4670400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2: La tierra fue maldita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B88BDA-7E56-D6FA-8076-91F7CBDB52BF}"/>
              </a:ext>
            </a:extLst>
          </p:cNvPr>
          <p:cNvSpPr txBox="1"/>
          <p:nvPr/>
        </p:nvSpPr>
        <p:spPr>
          <a:xfrm>
            <a:off x="4578724" y="5002089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3: El trabajo se hizo difícil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B1F53F-A25B-F172-A977-89A397E29C92}"/>
              </a:ext>
            </a:extLst>
          </p:cNvPr>
          <p:cNvSpPr txBox="1"/>
          <p:nvPr/>
        </p:nvSpPr>
        <p:spPr>
          <a:xfrm>
            <a:off x="4595379" y="5356431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4: La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219C38-4051-7A34-EA09-3BFD52C865DD}"/>
              </a:ext>
            </a:extLst>
          </p:cNvPr>
          <p:cNvSpPr txBox="1"/>
          <p:nvPr/>
        </p:nvSpPr>
        <p:spPr>
          <a:xfrm>
            <a:off x="4595379" y="5695776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promesa: Van a tener un salvador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1E8B224-F797-770B-75A9-732866A339A1}"/>
              </a:ext>
            </a:extLst>
          </p:cNvPr>
          <p:cNvSpPr txBox="1"/>
          <p:nvPr/>
        </p:nvSpPr>
        <p:spPr>
          <a:xfrm>
            <a:off x="106489" y="203689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3:21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99B7C048-1A08-07D4-FD89-F5DDFC04C3A4}"/>
              </a:ext>
            </a:extLst>
          </p:cNvPr>
          <p:cNvSpPr txBox="1"/>
          <p:nvPr/>
        </p:nvSpPr>
        <p:spPr>
          <a:xfrm>
            <a:off x="35496" y="2513568"/>
            <a:ext cx="452827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Jehová Dios hizo al hombre y a su mujer túnicas de pieles,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los vistió. 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6A97A4BF-49D8-4DF7-869B-1586F22D094D}"/>
              </a:ext>
            </a:extLst>
          </p:cNvPr>
          <p:cNvSpPr txBox="1"/>
          <p:nvPr/>
        </p:nvSpPr>
        <p:spPr>
          <a:xfrm>
            <a:off x="106489" y="366709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Zacarías 3:3, 4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BF814C7D-4512-9BE8-AC6C-A6EE60789D91}"/>
              </a:ext>
            </a:extLst>
          </p:cNvPr>
          <p:cNvSpPr txBox="1"/>
          <p:nvPr/>
        </p:nvSpPr>
        <p:spPr>
          <a:xfrm>
            <a:off x="35496" y="4182526"/>
            <a:ext cx="4572000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Josué estaba vestido de vestiduras viles, y estaba delante del ángel.</a:t>
            </a:r>
            <a:r>
              <a:rPr lang="es-ES" sz="2400" dirty="0">
                <a:latin typeface="Calibri"/>
              </a:rPr>
              <a:t> Y habló el ángel, y mandó a los que estaban delante de él, diciendo: Quitadle esas vestiduras viles. Y a él le dijo: Mira que he quitado de ti tu pecado, y te he hecho vestir de ropas de gala.</a:t>
            </a:r>
          </a:p>
        </p:txBody>
      </p:sp>
    </p:spTree>
    <p:extLst>
      <p:ext uri="{BB962C8B-B14F-4D97-AF65-F5344CB8AC3E}">
        <p14:creationId xmlns:p14="http://schemas.microsoft.com/office/powerpoint/2010/main" val="22035059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F856D-13D4-DA25-54E2-452297A81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734D2C9-710D-A1B8-4050-817EE16AF8B8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312798-6D7E-F609-6775-57EF6C4F8C0D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356011-08F1-DBED-11E1-9FEF99741C7B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233F7A-3B0B-45DB-A977-C9E3D07E033C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56EA39-BE28-CDC5-CBE1-FC32BECBA7AC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2ADE06-2981-2226-6571-A093A5ADF7AC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F93AFC-B25E-09E3-72C0-684226B605AE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233B25A-6065-FAD0-6F63-5731973AAC84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91EA8A3-8406-AB07-8709-D7E504D10D97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AE6E4BA-898F-CA71-4C96-14BCDB377E60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4957AA84-8D83-B71C-22E7-23B7C256FEF5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3:15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FE2DA093-275F-7A6B-6232-55A8C3AD5681}"/>
              </a:ext>
            </a:extLst>
          </p:cNvPr>
          <p:cNvSpPr txBox="1"/>
          <p:nvPr/>
        </p:nvSpPr>
        <p:spPr>
          <a:xfrm>
            <a:off x="36511" y="476672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pondré enemistad entre ti y la mujer, y entre tu simiente y la simiente suya;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ésta te herirá en la cabeza, y tú le herirás en el calcañar.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21F9CA-5F18-2851-CD9A-E31128F666EE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27441B-7478-8915-FCE9-86E9C7099242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DB2C10-F830-386E-C9F8-9F3FE4C0CA35}"/>
              </a:ext>
            </a:extLst>
          </p:cNvPr>
          <p:cNvSpPr txBox="1"/>
          <p:nvPr/>
        </p:nvSpPr>
        <p:spPr>
          <a:xfrm>
            <a:off x="4584233" y="4670400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2: La tierra fue maldita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7AD1DC-E53D-A1A0-4DFC-1A7F3B37FA38}"/>
              </a:ext>
            </a:extLst>
          </p:cNvPr>
          <p:cNvSpPr txBox="1"/>
          <p:nvPr/>
        </p:nvSpPr>
        <p:spPr>
          <a:xfrm>
            <a:off x="4578724" y="5002089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3: El trabajo se hizo difícil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60E386-512E-80AB-4FA6-94BCEE1C0F74}"/>
              </a:ext>
            </a:extLst>
          </p:cNvPr>
          <p:cNvSpPr txBox="1"/>
          <p:nvPr/>
        </p:nvSpPr>
        <p:spPr>
          <a:xfrm>
            <a:off x="4595379" y="5356431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4: La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7A5CB3-25E2-AD3A-C9D8-9B5E3D85EC85}"/>
              </a:ext>
            </a:extLst>
          </p:cNvPr>
          <p:cNvSpPr txBox="1"/>
          <p:nvPr/>
        </p:nvSpPr>
        <p:spPr>
          <a:xfrm>
            <a:off x="4595379" y="5695776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promesa: Van a tener un salvador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0011EFBA-424E-1273-555E-FCC8F05DB1AA}"/>
              </a:ext>
            </a:extLst>
          </p:cNvPr>
          <p:cNvSpPr txBox="1"/>
          <p:nvPr/>
        </p:nvSpPr>
        <p:spPr>
          <a:xfrm>
            <a:off x="106489" y="203689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3:21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A5CF297A-6924-4B11-C224-27E660FC1458}"/>
              </a:ext>
            </a:extLst>
          </p:cNvPr>
          <p:cNvSpPr txBox="1"/>
          <p:nvPr/>
        </p:nvSpPr>
        <p:spPr>
          <a:xfrm>
            <a:off x="35496" y="2513568"/>
            <a:ext cx="452827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Jehová Dios hizo al hombre y a su mujer túnicas de pieles,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los vistió. 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20636A3E-5DA9-A5CC-B0F4-1FFF9D3FD1AB}"/>
              </a:ext>
            </a:extLst>
          </p:cNvPr>
          <p:cNvSpPr txBox="1"/>
          <p:nvPr/>
        </p:nvSpPr>
        <p:spPr>
          <a:xfrm>
            <a:off x="106489" y="366709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Zacarías 3:3, 4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2C404B0B-F3A9-11CA-D389-9D39C1A80DE4}"/>
              </a:ext>
            </a:extLst>
          </p:cNvPr>
          <p:cNvSpPr txBox="1"/>
          <p:nvPr/>
        </p:nvSpPr>
        <p:spPr>
          <a:xfrm>
            <a:off x="35496" y="4182526"/>
            <a:ext cx="4572000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Josué estaba vestido de vestiduras viles, y estaba delante del ángel.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habló el ángel, y mandó a los que estaban delante de él, diciendo: Quitadle esas vestiduras viles. </a:t>
            </a:r>
            <a:r>
              <a:rPr lang="es-ES" sz="2400" dirty="0">
                <a:latin typeface="Calibri"/>
              </a:rPr>
              <a:t>Y a él le dijo: Mira que he quitado de ti tu pecado, y te he hecho vestir de ropas de gala.</a:t>
            </a:r>
          </a:p>
        </p:txBody>
      </p:sp>
    </p:spTree>
    <p:extLst>
      <p:ext uri="{BB962C8B-B14F-4D97-AF65-F5344CB8AC3E}">
        <p14:creationId xmlns:p14="http://schemas.microsoft.com/office/powerpoint/2010/main" val="195261791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DF241-57E9-AFDF-DF90-57F1B4E38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B0A5B27-F5DE-45DB-AAC4-B3112BBFDB57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A8987D-E0FA-CE68-5673-17E6A2113924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472995-7BD2-C84D-0425-C5AB75F33A05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3B1010-660C-E3EB-5C53-EE1B69685FA9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C85C43-2C3D-3A56-44F1-FF76EA87EBD7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ED5823-16C6-ECB8-A112-53C0ED91C7EA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7D663B1-4B89-3091-2AE4-06943656BF48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53B4ED-8529-5D24-9535-8F608654FFE0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DFADBF-10CB-FE41-21AA-1F57A3D93856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98D7FB-E999-AC24-098E-1CC94DD41FA3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73C271B1-FF17-B6B3-AA94-D3E56737EB16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3:15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5F0B156B-260B-6583-4099-D5CE2DB59293}"/>
              </a:ext>
            </a:extLst>
          </p:cNvPr>
          <p:cNvSpPr txBox="1"/>
          <p:nvPr/>
        </p:nvSpPr>
        <p:spPr>
          <a:xfrm>
            <a:off x="36511" y="476672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pondré enemistad entre ti y la mujer, y entre tu simiente y la simiente suya;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ésta te herirá en la cabeza, y tú le herirás en el calcañar.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1D233E-7B47-0F81-73BA-D03A24E83044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B9E6CA-8059-4FC4-4309-7AA7959DC931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12D95A-6AE0-E384-A557-32229D6E4823}"/>
              </a:ext>
            </a:extLst>
          </p:cNvPr>
          <p:cNvSpPr txBox="1"/>
          <p:nvPr/>
        </p:nvSpPr>
        <p:spPr>
          <a:xfrm>
            <a:off x="4584233" y="4670400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2: La tierra fue maldita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E1059D-4F00-FB1F-0404-20045C28CDB2}"/>
              </a:ext>
            </a:extLst>
          </p:cNvPr>
          <p:cNvSpPr txBox="1"/>
          <p:nvPr/>
        </p:nvSpPr>
        <p:spPr>
          <a:xfrm>
            <a:off x="4578724" y="5002089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3: El trabajo se hizo difícil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F5F61A-61E5-2114-B719-477E28CAD992}"/>
              </a:ext>
            </a:extLst>
          </p:cNvPr>
          <p:cNvSpPr txBox="1"/>
          <p:nvPr/>
        </p:nvSpPr>
        <p:spPr>
          <a:xfrm>
            <a:off x="4595379" y="5356431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4: La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867B04-189E-9343-9763-FC3F45C888A9}"/>
              </a:ext>
            </a:extLst>
          </p:cNvPr>
          <p:cNvSpPr txBox="1"/>
          <p:nvPr/>
        </p:nvSpPr>
        <p:spPr>
          <a:xfrm>
            <a:off x="4595379" y="5695776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promesa: Van a tener un salvador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A1F4A1BE-1777-6056-0DA8-9FC32B15A651}"/>
              </a:ext>
            </a:extLst>
          </p:cNvPr>
          <p:cNvSpPr txBox="1"/>
          <p:nvPr/>
        </p:nvSpPr>
        <p:spPr>
          <a:xfrm>
            <a:off x="106489" y="203689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Génesis 3:21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4DEBAB77-57F6-402A-E57F-A81269EF2160}"/>
              </a:ext>
            </a:extLst>
          </p:cNvPr>
          <p:cNvSpPr txBox="1"/>
          <p:nvPr/>
        </p:nvSpPr>
        <p:spPr>
          <a:xfrm>
            <a:off x="35496" y="2513568"/>
            <a:ext cx="452827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Jehová Dios hizo al hombre y a su mujer túnicas de pieles,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los vistió. 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D78BE6D8-5F0F-4AD0-D26B-A32CAE33568F}"/>
              </a:ext>
            </a:extLst>
          </p:cNvPr>
          <p:cNvSpPr txBox="1"/>
          <p:nvPr/>
        </p:nvSpPr>
        <p:spPr>
          <a:xfrm>
            <a:off x="106489" y="366709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Zacarías 3:3, 4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C84F9574-21D4-F95F-605C-19E1BD4896F3}"/>
              </a:ext>
            </a:extLst>
          </p:cNvPr>
          <p:cNvSpPr txBox="1"/>
          <p:nvPr/>
        </p:nvSpPr>
        <p:spPr>
          <a:xfrm>
            <a:off x="35496" y="4182526"/>
            <a:ext cx="4572000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Josué estaba vestido de vestiduras viles, y estaba delante del ángel.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habló el ángel, y mandó a los que estaban delante de él, diciendo: Quitadle esas vestiduras viles.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a él le dijo: Mira que he quitado de ti tu pecado, y te he hecho vestir de ropas de gala.</a:t>
            </a:r>
          </a:p>
        </p:txBody>
      </p:sp>
    </p:spTree>
    <p:extLst>
      <p:ext uri="{BB962C8B-B14F-4D97-AF65-F5344CB8AC3E}">
        <p14:creationId xmlns:p14="http://schemas.microsoft.com/office/powerpoint/2010/main" val="201246388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08E40-37F8-9A60-13BF-4A3CEE724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859C9A6-639F-8BA8-0427-EB7A80303B91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F73F2E-2FDA-EB0D-AB7D-580A2363403B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D343EE-FD0E-AF33-BF1E-14A38DBDAA07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7637CD-8DC7-96D0-351E-5DB21870B65A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B10146-4924-9531-99C6-98D284C97565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6463D2-692E-9E1E-5EAF-5A57325ABC64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DE8D3E-6227-B3BD-63C2-1C9B4924AFBB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E25A95-A867-142C-C116-6720F4FA9D95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A5B255A-35D1-91A1-46BB-8501CCABEC1E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836FDD1-FB9D-970E-ADCE-3195489F9955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7B9AB9D1-868F-AD3C-E4AB-D4575725273A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Juan 14:1-3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3ABE7D7E-1ED3-56E6-F03D-FD279ECBF6CE}"/>
              </a:ext>
            </a:extLst>
          </p:cNvPr>
          <p:cNvSpPr txBox="1"/>
          <p:nvPr/>
        </p:nvSpPr>
        <p:spPr>
          <a:xfrm>
            <a:off x="36511" y="476672"/>
            <a:ext cx="4528274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No se turbe vuestro corazón; creéis en Dios, creed también en mí. En la casa de mi Padre muchas moradas hay; si así no fuera, yo os lo hubiera dicho; voy, pues, a preparar lugar para vosotros. Y si me fuere y os preparare lugar, vendré otra vez, y os tomaré a mí mismo, para que donde yo estoy, vosotros también estéis.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D973EA-4056-4790-D56B-9DB99BABC8D8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29085A-0123-456F-F22D-20B63D8F32BD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EDA9C1-1CA2-DB5C-7AA3-FBB924364AC6}"/>
              </a:ext>
            </a:extLst>
          </p:cNvPr>
          <p:cNvSpPr txBox="1"/>
          <p:nvPr/>
        </p:nvSpPr>
        <p:spPr>
          <a:xfrm>
            <a:off x="4584233" y="4670400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2: La tierra fue maldita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2C0BF2-DA56-4FDE-4FF5-4E5E1A6C5178}"/>
              </a:ext>
            </a:extLst>
          </p:cNvPr>
          <p:cNvSpPr txBox="1"/>
          <p:nvPr/>
        </p:nvSpPr>
        <p:spPr>
          <a:xfrm>
            <a:off x="4578724" y="5002089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3: El trabajo se hizo difícil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7FAF77-3871-3D29-6CE6-B2F7CB4F2650}"/>
              </a:ext>
            </a:extLst>
          </p:cNvPr>
          <p:cNvSpPr txBox="1"/>
          <p:nvPr/>
        </p:nvSpPr>
        <p:spPr>
          <a:xfrm>
            <a:off x="4595379" y="5356431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4: La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6DB6D7-1F72-33EF-AC22-0F525DF5C7BB}"/>
              </a:ext>
            </a:extLst>
          </p:cNvPr>
          <p:cNvSpPr txBox="1"/>
          <p:nvPr/>
        </p:nvSpPr>
        <p:spPr>
          <a:xfrm>
            <a:off x="4595379" y="5695776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promesa: Van a tener un salvador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1543D728-425A-25EA-7C3A-3314AB367D68}"/>
              </a:ext>
            </a:extLst>
          </p:cNvPr>
          <p:cNvSpPr txBox="1"/>
          <p:nvPr/>
        </p:nvSpPr>
        <p:spPr>
          <a:xfrm>
            <a:off x="106489" y="366709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Zacarías 3:3, 4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F9A91E2E-C8E4-0569-5F6C-343F772AAF8B}"/>
              </a:ext>
            </a:extLst>
          </p:cNvPr>
          <p:cNvSpPr txBox="1"/>
          <p:nvPr/>
        </p:nvSpPr>
        <p:spPr>
          <a:xfrm>
            <a:off x="35496" y="4182526"/>
            <a:ext cx="4572000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Josué estaba vestido de vestiduras viles, y estaba delante del ángel.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habló el ángel, y mandó a los que estaban delante de él, diciendo: Quitadle esas vestiduras viles.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a él le dijo: Mira que he quitado de ti tu pecado, y te he hecho vestir de ropas de gala.</a:t>
            </a:r>
          </a:p>
        </p:txBody>
      </p:sp>
    </p:spTree>
    <p:extLst>
      <p:ext uri="{BB962C8B-B14F-4D97-AF65-F5344CB8AC3E}">
        <p14:creationId xmlns:p14="http://schemas.microsoft.com/office/powerpoint/2010/main" val="266186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4A333-451C-82E9-5EDF-C282A1489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45E8E37-3481-A6B4-64B4-75C2528FC600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46316D-CFFE-327B-3492-7E97C94EED50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E20567-1D21-0F00-D3CB-BCAC277E703A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65EC21-5701-4D9B-49BD-6F4FBBED65B2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13B35C-E27B-15AE-5F2A-C5B168927E8A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5362D1-1751-955A-652D-2D9FB48F970B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DE0C95-5D7F-AC90-4A80-46CB139C1322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DFE59B-7661-270B-DDB7-F714ED193EAA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61710D-1F46-3EC1-A20C-9AD0717416C6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47F0EEA-1BC7-7383-D501-37464E7C9C15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DEBE60AD-8EFA-7C36-F804-8818D1A00722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Juan 14:1-3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4B208B48-9BD6-6C51-AE0F-8338362CC5E2}"/>
              </a:ext>
            </a:extLst>
          </p:cNvPr>
          <p:cNvSpPr txBox="1"/>
          <p:nvPr/>
        </p:nvSpPr>
        <p:spPr>
          <a:xfrm>
            <a:off x="36511" y="476672"/>
            <a:ext cx="4528274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No se turbe vuestro corazón; creéis en Dios, creed también en mí. </a:t>
            </a:r>
            <a:r>
              <a:rPr lang="es-ES" sz="2400" dirty="0">
                <a:latin typeface="Calibri"/>
              </a:rPr>
              <a:t>En la casa de mi Padre muchas moradas hay; si así no fuera, yo os lo hubiera dicho; voy, pues, a preparar lugar para vosotros. Y si me fuere y os preparare lugar, vendré otra vez, y os tomaré a mí mismo, para que donde yo estoy, vosotros también estéis.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313ADA-B3A9-6ADB-E12F-E0C24F81F21F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52985C-15CF-CC69-64CA-921C7AC41EE3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160F49-A30D-72B3-0B93-B3BCE9595156}"/>
              </a:ext>
            </a:extLst>
          </p:cNvPr>
          <p:cNvSpPr txBox="1"/>
          <p:nvPr/>
        </p:nvSpPr>
        <p:spPr>
          <a:xfrm>
            <a:off x="4584233" y="4670400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2: La tierra fue maldita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9F3DD2-1370-7E14-477E-15B18E4BD2C1}"/>
              </a:ext>
            </a:extLst>
          </p:cNvPr>
          <p:cNvSpPr txBox="1"/>
          <p:nvPr/>
        </p:nvSpPr>
        <p:spPr>
          <a:xfrm>
            <a:off x="4578724" y="5002089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3: El trabajo se hizo difícil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A52465-1401-4819-2563-184E83272944}"/>
              </a:ext>
            </a:extLst>
          </p:cNvPr>
          <p:cNvSpPr txBox="1"/>
          <p:nvPr/>
        </p:nvSpPr>
        <p:spPr>
          <a:xfrm>
            <a:off x="4595379" y="5356431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4: La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601776-9405-42DE-61B3-08F5EDF25C71}"/>
              </a:ext>
            </a:extLst>
          </p:cNvPr>
          <p:cNvSpPr txBox="1"/>
          <p:nvPr/>
        </p:nvSpPr>
        <p:spPr>
          <a:xfrm>
            <a:off x="4595379" y="5695776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promesa: Van a tener un salvador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DB5AC98F-44DC-7E1B-8BE5-BE03356105D9}"/>
              </a:ext>
            </a:extLst>
          </p:cNvPr>
          <p:cNvSpPr txBox="1"/>
          <p:nvPr/>
        </p:nvSpPr>
        <p:spPr>
          <a:xfrm>
            <a:off x="106489" y="366709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Zacarías 3:3, 4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0161051E-7FFC-4213-C8F4-798B18E1DA18}"/>
              </a:ext>
            </a:extLst>
          </p:cNvPr>
          <p:cNvSpPr txBox="1"/>
          <p:nvPr/>
        </p:nvSpPr>
        <p:spPr>
          <a:xfrm>
            <a:off x="35496" y="4182526"/>
            <a:ext cx="4572000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Josué estaba vestido de vestiduras viles, y estaba delante del ángel.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habló el ángel, y mandó a los que estaban delante de él, diciendo: Quitadle esas vestiduras viles.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a él le dijo: Mira que he quitado de ti tu pecado, y te he hecho vestir de ropas de gala.</a:t>
            </a:r>
          </a:p>
        </p:txBody>
      </p:sp>
    </p:spTree>
    <p:extLst>
      <p:ext uri="{BB962C8B-B14F-4D97-AF65-F5344CB8AC3E}">
        <p14:creationId xmlns:p14="http://schemas.microsoft.com/office/powerpoint/2010/main" val="60543018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5DE14-18BA-2DF3-9A7B-FC2BDF456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4A052A6-1DCB-EA70-D826-82CB454D5DE7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4D5627-61AB-4F87-6987-01989B4F4363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729AD3-9DB1-7AF6-896B-A69BC9B3B546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7BAC8E-1389-3461-5E8B-D7B4B6525246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E1D899-B8D7-14AB-6328-E6590FD5AE5A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0C12E9-F874-3683-F12A-67A6C9D68C7E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C76990F-2145-7D8B-E3EB-7A118DFA3372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17DD12-5F1E-A796-3C2A-68EEEC98629F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C0F7A00-6BC0-D767-30B6-CC4C632B8CD4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3BF3747-2468-DE0A-E765-10D229F26448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A6EF0CFD-4743-7570-7634-A207837BCBBD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Juan 14:1-3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DDD859DD-9ED7-2601-8D1F-631A511186EA}"/>
              </a:ext>
            </a:extLst>
          </p:cNvPr>
          <p:cNvSpPr txBox="1"/>
          <p:nvPr/>
        </p:nvSpPr>
        <p:spPr>
          <a:xfrm>
            <a:off x="36511" y="476672"/>
            <a:ext cx="4528274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No se turbe vuestro corazón; creéis en Dios, creed también en mí.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la casa de mi Padre muchas moradas hay; si así no fuera, yo os lo hubiera dicho; voy, pues, a preparar lugar para vosotros. </a:t>
            </a:r>
            <a:r>
              <a:rPr lang="es-ES" sz="2400" dirty="0">
                <a:latin typeface="Calibri"/>
              </a:rPr>
              <a:t>Y si me fuere y os preparare lugar, vendré otra vez, y os tomaré a mí mismo, para que donde yo estoy, vosotros también estéis.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94B9E1-74B7-D693-FD72-BAECBA84BAE5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37A0FC-4592-483E-6EC6-7838ECB15FE0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9634EE-8CFF-685E-8869-EE2EAD9A44C7}"/>
              </a:ext>
            </a:extLst>
          </p:cNvPr>
          <p:cNvSpPr txBox="1"/>
          <p:nvPr/>
        </p:nvSpPr>
        <p:spPr>
          <a:xfrm>
            <a:off x="4584233" y="4670400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2: La tierra fue maldita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B25A82-F1ED-4CE1-A718-8B143C4EE40A}"/>
              </a:ext>
            </a:extLst>
          </p:cNvPr>
          <p:cNvSpPr txBox="1"/>
          <p:nvPr/>
        </p:nvSpPr>
        <p:spPr>
          <a:xfrm>
            <a:off x="4578724" y="5002089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3: El trabajo se hizo difícil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188E7E-D32C-3148-CE55-ACE892FC88D4}"/>
              </a:ext>
            </a:extLst>
          </p:cNvPr>
          <p:cNvSpPr txBox="1"/>
          <p:nvPr/>
        </p:nvSpPr>
        <p:spPr>
          <a:xfrm>
            <a:off x="4595379" y="5356431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4: La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8C1963-915D-D02A-3B72-74DB733B157B}"/>
              </a:ext>
            </a:extLst>
          </p:cNvPr>
          <p:cNvSpPr txBox="1"/>
          <p:nvPr/>
        </p:nvSpPr>
        <p:spPr>
          <a:xfrm>
            <a:off x="4595379" y="5695776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promesa: Van a tener un salvador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B9FDA01A-F721-3AC7-8228-6A2E46788F77}"/>
              </a:ext>
            </a:extLst>
          </p:cNvPr>
          <p:cNvSpPr txBox="1"/>
          <p:nvPr/>
        </p:nvSpPr>
        <p:spPr>
          <a:xfrm>
            <a:off x="106489" y="366709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Zacarías 3:3, 4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25329595-BA54-9331-369E-A1525D83F257}"/>
              </a:ext>
            </a:extLst>
          </p:cNvPr>
          <p:cNvSpPr txBox="1"/>
          <p:nvPr/>
        </p:nvSpPr>
        <p:spPr>
          <a:xfrm>
            <a:off x="35496" y="4182526"/>
            <a:ext cx="4572000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Josué estaba vestido de vestiduras viles, y estaba delante del ángel.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habló el ángel, y mandó a los que estaban delante de él, diciendo: Quitadle esas vestiduras viles.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a él le dijo: Mira que he quitado de ti tu pecado, y te he hecho vestir de ropas de gala.</a:t>
            </a:r>
          </a:p>
        </p:txBody>
      </p:sp>
    </p:spTree>
    <p:extLst>
      <p:ext uri="{BB962C8B-B14F-4D97-AF65-F5344CB8AC3E}">
        <p14:creationId xmlns:p14="http://schemas.microsoft.com/office/powerpoint/2010/main" val="290144488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5A517-DBD6-2076-2739-5028F7D3E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703084D-FBF6-C893-AA30-388AA0B5DDB9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D955DC-8011-04A6-A2E4-22E04C67B3CD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D1B34E-2675-F076-95C1-33D0B58E0141}"/>
              </a:ext>
            </a:extLst>
          </p:cNvPr>
          <p:cNvSpPr txBox="1"/>
          <p:nvPr/>
        </p:nvSpPr>
        <p:spPr>
          <a:xfrm>
            <a:off x="4591037" y="2118233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ser humano fue creado a imagen de Dios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D596B0-90B7-B61D-D7CE-55CBBDFB0FD6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1ADF84-1A6D-5F5C-4C03-8AFCF433049E}"/>
              </a:ext>
            </a:extLst>
          </p:cNvPr>
          <p:cNvSpPr txBox="1"/>
          <p:nvPr/>
        </p:nvSpPr>
        <p:spPr>
          <a:xfrm>
            <a:off x="4607496" y="247122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hombre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facultad de elegir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77E2F9-415D-8405-50B1-F4840726E120}"/>
              </a:ext>
            </a:extLst>
          </p:cNvPr>
          <p:cNvSpPr txBox="1"/>
          <p:nvPr/>
        </p:nvSpPr>
        <p:spPr>
          <a:xfrm>
            <a:off x="4590572" y="2818259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habla → Satanás tergiversa → el hombre desobedece → siente vergüenza → se esconde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2ED751-C085-94A2-A522-68B28CEEA84B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DA45173-0E2D-B8D3-0F05-7D85D62201B6}"/>
              </a:ext>
            </a:extLst>
          </p:cNvPr>
          <p:cNvSpPr txBox="1"/>
          <p:nvPr/>
        </p:nvSpPr>
        <p:spPr>
          <a:xfrm>
            <a:off x="4577911" y="179162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BD80FDC-4AF0-FC4D-A8A8-84FEFFF09FDA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7DF614E-7D28-CBF7-E088-C45777FF6A7E}"/>
              </a:ext>
            </a:extLst>
          </p:cNvPr>
          <p:cNvSpPr txBox="1"/>
          <p:nvPr/>
        </p:nvSpPr>
        <p:spPr>
          <a:xfrm>
            <a:off x="4572000" y="3645024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llama: “¿Dónde estás tú?” 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FDF5F693-D054-C88E-FA0B-06D8D45F3CCB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Juan 14:1-3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095DC6C2-6051-F1AA-D9B5-5111BB879F80}"/>
              </a:ext>
            </a:extLst>
          </p:cNvPr>
          <p:cNvSpPr txBox="1"/>
          <p:nvPr/>
        </p:nvSpPr>
        <p:spPr>
          <a:xfrm>
            <a:off x="36511" y="476672"/>
            <a:ext cx="4528274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No se turbe vuestro corazón; creéis en Dios, creed también en mí.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 la casa de mi Padre muchas moradas hay; si así no fuera, yo os lo hubiera dicho; voy, pues, a preparar lugar para vosotros.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si me fuere y os preparare lugar, vendré otra vez, y os tomaré a mí mismo,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para que donde yo estoy, vosotros también estéis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F1CF49-4E82-D2C2-17FC-7E27A9D56620}"/>
              </a:ext>
            </a:extLst>
          </p:cNvPr>
          <p:cNvSpPr txBox="1"/>
          <p:nvPr/>
        </p:nvSpPr>
        <p:spPr>
          <a:xfrm>
            <a:off x="4589057" y="400559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resultados del pecado son inevitables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09B367-6FA1-DED9-9DFC-35F4469181A8}"/>
              </a:ext>
            </a:extLst>
          </p:cNvPr>
          <p:cNvSpPr txBox="1"/>
          <p:nvPr/>
        </p:nvSpPr>
        <p:spPr>
          <a:xfrm>
            <a:off x="4588655" y="4345050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1: Se sufriría dolor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EC86BC-EED7-BD69-4F3F-6DC38ABEABE0}"/>
              </a:ext>
            </a:extLst>
          </p:cNvPr>
          <p:cNvSpPr txBox="1"/>
          <p:nvPr/>
        </p:nvSpPr>
        <p:spPr>
          <a:xfrm>
            <a:off x="4584233" y="4670400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2: La tierra fue maldita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FE86E8-C53E-BADB-F2EA-605416F7BA77}"/>
              </a:ext>
            </a:extLst>
          </p:cNvPr>
          <p:cNvSpPr txBox="1"/>
          <p:nvPr/>
        </p:nvSpPr>
        <p:spPr>
          <a:xfrm>
            <a:off x="4578724" y="5002089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3: El trabajo se hizo difícil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051F5C-DA14-95CA-CE96-B18B8FA56C8E}"/>
              </a:ext>
            </a:extLst>
          </p:cNvPr>
          <p:cNvSpPr txBox="1"/>
          <p:nvPr/>
        </p:nvSpPr>
        <p:spPr>
          <a:xfrm>
            <a:off x="4595379" y="5356431"/>
            <a:ext cx="4530182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Consecuencia 4: La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41A38E-BDCB-637A-E42C-783A296E8463}"/>
              </a:ext>
            </a:extLst>
          </p:cNvPr>
          <p:cNvSpPr txBox="1"/>
          <p:nvPr/>
        </p:nvSpPr>
        <p:spPr>
          <a:xfrm>
            <a:off x="4595379" y="5695776"/>
            <a:ext cx="4530182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promesa: Van a tener un salvador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8F17D1D8-8B2E-CBB2-FCA5-381218030E24}"/>
              </a:ext>
            </a:extLst>
          </p:cNvPr>
          <p:cNvSpPr txBox="1"/>
          <p:nvPr/>
        </p:nvSpPr>
        <p:spPr>
          <a:xfrm>
            <a:off x="106489" y="366709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Zacarías 3:3, 4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37A75EF4-8842-1E1A-D91B-147613288F54}"/>
              </a:ext>
            </a:extLst>
          </p:cNvPr>
          <p:cNvSpPr txBox="1"/>
          <p:nvPr/>
        </p:nvSpPr>
        <p:spPr>
          <a:xfrm>
            <a:off x="35496" y="4182526"/>
            <a:ext cx="4572000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Josué estaba vestido de vestiduras viles, y estaba delante del ángel.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habló el ángel, y mandó a los que estaban delante de él, diciendo: Quitadle esas vestiduras viles.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a él le dijo: Mira que he quitado de ti tu pecado, y te he hecho vestir de ropas de gala.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F63183-DEA1-EC7C-F31E-C6486E511151}"/>
              </a:ext>
            </a:extLst>
          </p:cNvPr>
          <p:cNvSpPr txBox="1"/>
          <p:nvPr/>
        </p:nvSpPr>
        <p:spPr>
          <a:xfrm>
            <a:off x="4572000" y="5996103"/>
            <a:ext cx="4530182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resultado: La restauración del hombre por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comunión intima con Cristo </a:t>
            </a:r>
          </a:p>
        </p:txBody>
      </p:sp>
    </p:spTree>
    <p:extLst>
      <p:ext uri="{BB962C8B-B14F-4D97-AF65-F5344CB8AC3E}">
        <p14:creationId xmlns:p14="http://schemas.microsoft.com/office/powerpoint/2010/main" val="393980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F6780-2B64-8968-B57F-8B2149F08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02EDDD1-14E5-D038-9342-AABE3DE0E8EA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D08BD4-174D-3B73-7D28-1DE0646287A0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5F04E6-F840-E597-1C46-0DA09E8EED08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AC7924-A46F-5AE7-74CC-82EE0952AF7B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7D62357-EECD-9F04-BB0D-908610548077}"/>
              </a:ext>
            </a:extLst>
          </p:cNvPr>
          <p:cNvSpPr txBox="1"/>
          <p:nvPr/>
        </p:nvSpPr>
        <p:spPr>
          <a:xfrm>
            <a:off x="4577911" y="213285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2BC546-78D8-DAFA-B9DD-875EB73B01FD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6F4CCDAB-5BC6-2EEA-BF17-51E47C66F08B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Romanos 1:19, 20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4056EA07-E907-9041-11D5-C9907C90CF1B}"/>
              </a:ext>
            </a:extLst>
          </p:cNvPr>
          <p:cNvSpPr txBox="1"/>
          <p:nvPr/>
        </p:nvSpPr>
        <p:spPr>
          <a:xfrm>
            <a:off x="36511" y="476672"/>
            <a:ext cx="4528274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Porque lo que de Dios se conoce les es manifiesto, pues Dios se lo manifestó. Porque las cosas invisibles de él, su eterno poder y deidad, se hacen claramente visibles desde la creación del mundo, siendo entendidas por medio de las cosas hechas, de modo que no tienen excusa.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61EEEA-889F-4D03-D246-C7D33192F8CF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</p:spTree>
    <p:extLst>
      <p:ext uri="{BB962C8B-B14F-4D97-AF65-F5344CB8AC3E}">
        <p14:creationId xmlns:p14="http://schemas.microsoft.com/office/powerpoint/2010/main" val="283871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43" grpId="0"/>
      <p:bldP spid="1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8BEEE-B251-6D56-FE23-03C69C97E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555EF69-B201-2987-772C-BE5D136B5BCB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D6EC65-306E-99B0-F744-31AFB98722E2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7192D1-7E6F-97E9-D129-814C0B8BB947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990064-C97A-BC81-4D86-60BB9998084D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9523D8-2C18-9DCC-C5E7-8F3228076000}"/>
              </a:ext>
            </a:extLst>
          </p:cNvPr>
          <p:cNvSpPr txBox="1"/>
          <p:nvPr/>
        </p:nvSpPr>
        <p:spPr>
          <a:xfrm>
            <a:off x="4577911" y="213285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504FDD-BC96-0BB0-1FA3-8802403E66D9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E4F14207-E18F-D315-4C9F-1872D1E61E93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Romanos 1:19, 20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53F4A0F0-2183-4AFC-0182-7C85A21A4C9B}"/>
              </a:ext>
            </a:extLst>
          </p:cNvPr>
          <p:cNvSpPr txBox="1"/>
          <p:nvPr/>
        </p:nvSpPr>
        <p:spPr>
          <a:xfrm>
            <a:off x="36511" y="476672"/>
            <a:ext cx="4528274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lo que de Dios se conoce les es manifiesto, pues Dios se lo manifestó. </a:t>
            </a:r>
            <a:r>
              <a:rPr lang="es-ES" sz="2400" dirty="0">
                <a:latin typeface="Calibri"/>
              </a:rPr>
              <a:t>Porque las cosas invisibles de él, su eterno poder y deidad, se hacen claramente visibles desde la creación del mundo, siendo entendidas por medio de las cosas hechas, de modo que no tienen excusa.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516CDA-5CDF-44F8-0037-E022AA97051A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</p:spTree>
    <p:extLst>
      <p:ext uri="{BB962C8B-B14F-4D97-AF65-F5344CB8AC3E}">
        <p14:creationId xmlns:p14="http://schemas.microsoft.com/office/powerpoint/2010/main" val="345947485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5FF16-A168-9932-D35D-C8C88749B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2248A41-DF9A-8B56-6059-B1ABCA554F5E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42B5B0-6D74-11A3-9A23-9717C10FEC4E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A3483D-69BC-5B01-B62E-9AF77A8F06C2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C4E8E99-3B83-46A8-3AFA-C22E8196CD60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E7DA3C-CEED-0AF5-A712-54E0770A4FE5}"/>
              </a:ext>
            </a:extLst>
          </p:cNvPr>
          <p:cNvSpPr txBox="1"/>
          <p:nvPr/>
        </p:nvSpPr>
        <p:spPr>
          <a:xfrm>
            <a:off x="4577911" y="213285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ED306E-2723-96E8-7DE2-809F2AD958EB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7561324A-B7FA-3CA5-7D67-46ECA9E03FC8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Romanos 1:19, 20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DF162E2F-FBF6-929D-AA10-AD8FB21D5698}"/>
              </a:ext>
            </a:extLst>
          </p:cNvPr>
          <p:cNvSpPr txBox="1"/>
          <p:nvPr/>
        </p:nvSpPr>
        <p:spPr>
          <a:xfrm>
            <a:off x="36511" y="476672"/>
            <a:ext cx="4528274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lo que de Dios se conoce les es manifiesto, pues Dios se lo manifestó.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las cosas invisibles de él, su eterno poder y deidad, se hacen claramente visibles desde la creación del mundo,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entendidas por medio de las cosas hechas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de modo que no tienen excusa.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97AA95-8309-3FD1-E99B-655E6A42DED2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EFBA92-D9CB-554D-F703-3FA34C40E979}"/>
              </a:ext>
            </a:extLst>
          </p:cNvPr>
          <p:cNvSpPr txBox="1"/>
          <p:nvPr/>
        </p:nvSpPr>
        <p:spPr>
          <a:xfrm>
            <a:off x="4589057" y="250217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4F13200F-6958-0CA8-F6DF-0B60EFC1A8D2}"/>
              </a:ext>
            </a:extLst>
          </p:cNvPr>
          <p:cNvSpPr txBox="1"/>
          <p:nvPr/>
        </p:nvSpPr>
        <p:spPr>
          <a:xfrm>
            <a:off x="186727" y="318205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Números 12:6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4B0432A9-9BF7-D45D-30EF-E04EC7795EA9}"/>
              </a:ext>
            </a:extLst>
          </p:cNvPr>
          <p:cNvSpPr txBox="1"/>
          <p:nvPr/>
        </p:nvSpPr>
        <p:spPr>
          <a:xfrm>
            <a:off x="115734" y="3658725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él les dijo: Oíd ahora mis palabras. Cuando haya entre vosotros profeta de Jehová, le apareceré en visión, en sueños hablaré con él. </a:t>
            </a:r>
          </a:p>
        </p:txBody>
      </p:sp>
    </p:spTree>
    <p:extLst>
      <p:ext uri="{BB962C8B-B14F-4D97-AF65-F5344CB8AC3E}">
        <p14:creationId xmlns:p14="http://schemas.microsoft.com/office/powerpoint/2010/main" val="330344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F0F7A-D1DF-D614-A228-F4AC832CC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5BE7711-EE62-9DA8-69B9-E4FCF14847B9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008550-8EFE-7696-68A4-8DDCDBC3447C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2817B8-28CE-6684-63EF-7CE56588F94C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F7CCFDA-A687-D88D-B1E1-B65CDEAE8FAB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9335CE-6270-8EDA-5E57-D8522891DE5A}"/>
              </a:ext>
            </a:extLst>
          </p:cNvPr>
          <p:cNvSpPr txBox="1"/>
          <p:nvPr/>
        </p:nvSpPr>
        <p:spPr>
          <a:xfrm>
            <a:off x="4577911" y="213285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021376-4D38-4D4E-A4A0-A6B533670486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B4036D75-E3EA-5891-E366-F144FBAE53CE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Romanos 1:19, 20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D2632D46-554F-9777-492E-13BD7C21EA60}"/>
              </a:ext>
            </a:extLst>
          </p:cNvPr>
          <p:cNvSpPr txBox="1"/>
          <p:nvPr/>
        </p:nvSpPr>
        <p:spPr>
          <a:xfrm>
            <a:off x="36511" y="476672"/>
            <a:ext cx="4528274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lo que de Dios se conoce les es manifiesto, pues Dios se lo manifestó.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las cosas invisibles de él, su eterno poder y deidad, se hacen claramente visibles desde la creación del mundo,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entendidas por medio de las cosas hechas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de modo que no tienen excusa.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640D2F-7CBB-370F-A4B1-ACA3770ADEEF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6A0C84-CC73-B2F9-D0F8-4418B81B7584}"/>
              </a:ext>
            </a:extLst>
          </p:cNvPr>
          <p:cNvSpPr txBox="1"/>
          <p:nvPr/>
        </p:nvSpPr>
        <p:spPr>
          <a:xfrm>
            <a:off x="4589057" y="250217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EB6968D8-8972-1C44-1D64-B80A99DD9E83}"/>
              </a:ext>
            </a:extLst>
          </p:cNvPr>
          <p:cNvSpPr txBox="1"/>
          <p:nvPr/>
        </p:nvSpPr>
        <p:spPr>
          <a:xfrm>
            <a:off x="186727" y="318205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Números 12:6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B4598B95-6D4D-BEB7-936F-280443267D17}"/>
              </a:ext>
            </a:extLst>
          </p:cNvPr>
          <p:cNvSpPr txBox="1"/>
          <p:nvPr/>
        </p:nvSpPr>
        <p:spPr>
          <a:xfrm>
            <a:off x="115734" y="3658725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les dijo: Oíd ahora mis palabras. </a:t>
            </a:r>
            <a:r>
              <a:rPr lang="es-ES" sz="2400" dirty="0">
                <a:latin typeface="Calibri"/>
              </a:rPr>
              <a:t>Cuando haya entre vosotros profeta de Jehová, le apareceré en visión, en sueños hablaré con él. </a:t>
            </a:r>
          </a:p>
        </p:txBody>
      </p:sp>
    </p:spTree>
    <p:extLst>
      <p:ext uri="{BB962C8B-B14F-4D97-AF65-F5344CB8AC3E}">
        <p14:creationId xmlns:p14="http://schemas.microsoft.com/office/powerpoint/2010/main" val="87749169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4776C-E235-5AB5-86D2-B29892B0B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4191275-D6AA-A26D-1F2E-C56C929F6E1E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6E3BE7-F521-7756-0956-563F21AFDA38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685E23-4782-7A60-2278-8DE6188F8F98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8B0083-36A7-889D-3B76-BCBE38E9BE3F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43EBBEC-DB2A-0F9F-C757-F6CB325513C4}"/>
              </a:ext>
            </a:extLst>
          </p:cNvPr>
          <p:cNvSpPr txBox="1"/>
          <p:nvPr/>
        </p:nvSpPr>
        <p:spPr>
          <a:xfrm>
            <a:off x="4577911" y="213285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2FA71D-474E-4F46-8D3C-1A8D047092F4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2A6949C0-CDE7-C0AA-2F01-0ED7854C3D0C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Romanos 1:19, 20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8E9DD81A-A39C-F6C7-6516-9161B3BB8E9E}"/>
              </a:ext>
            </a:extLst>
          </p:cNvPr>
          <p:cNvSpPr txBox="1"/>
          <p:nvPr/>
        </p:nvSpPr>
        <p:spPr>
          <a:xfrm>
            <a:off x="36511" y="476672"/>
            <a:ext cx="4528274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lo que de Dios se conoce les es manifiesto, pues Dios se lo manifestó.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las cosas invisibles de él, su eterno poder y deidad, se hacen claramente visibles desde la creación del mundo,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entendidas por medio de las cosas hechas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de modo que no tienen excusa.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41D086-FCD9-D107-A86E-A6542EDD0B84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B72BB6-646D-F506-FDF0-B89B094A980D}"/>
              </a:ext>
            </a:extLst>
          </p:cNvPr>
          <p:cNvSpPr txBox="1"/>
          <p:nvPr/>
        </p:nvSpPr>
        <p:spPr>
          <a:xfrm>
            <a:off x="4589057" y="250217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40B8638F-C99E-96D3-C85D-61DA8315F434}"/>
              </a:ext>
            </a:extLst>
          </p:cNvPr>
          <p:cNvSpPr txBox="1"/>
          <p:nvPr/>
        </p:nvSpPr>
        <p:spPr>
          <a:xfrm>
            <a:off x="186727" y="318205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Números 12:6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DC666BFC-6DE9-D135-C0F7-D1894F2744AF}"/>
              </a:ext>
            </a:extLst>
          </p:cNvPr>
          <p:cNvSpPr txBox="1"/>
          <p:nvPr/>
        </p:nvSpPr>
        <p:spPr>
          <a:xfrm>
            <a:off x="115734" y="3658725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les dijo: Oíd ahora mis palabras.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Cuando haya entre vosotros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profeta de Jehová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le apareceré en visión, en sueños hablaré con él.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F11246-5755-DFA5-8550-18E8D0CC9310}"/>
              </a:ext>
            </a:extLst>
          </p:cNvPr>
          <p:cNvSpPr txBox="1"/>
          <p:nvPr/>
        </p:nvSpPr>
        <p:spPr>
          <a:xfrm>
            <a:off x="4585494" y="285218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los profetas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64EE6949-822B-79C2-FAF2-6989BF8B3174}"/>
              </a:ext>
            </a:extLst>
          </p:cNvPr>
          <p:cNvSpPr txBox="1"/>
          <p:nvPr/>
        </p:nvSpPr>
        <p:spPr>
          <a:xfrm>
            <a:off x="2519772" y="5309675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Timoteo 3:16, 17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5F66A09C-04C0-73A7-6D26-5D58C353612B}"/>
              </a:ext>
            </a:extLst>
          </p:cNvPr>
          <p:cNvSpPr txBox="1"/>
          <p:nvPr/>
        </p:nvSpPr>
        <p:spPr>
          <a:xfrm>
            <a:off x="-1" y="5793417"/>
            <a:ext cx="9114415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Toda la Escritura es inspirada por Dios, y útil para enseñar, para redargüir, para corregir, para instruir en justicia, a fin de que el hombre de Dios sea perfecto, enteramente preparado para toda buena obra. </a:t>
            </a:r>
          </a:p>
        </p:txBody>
      </p:sp>
    </p:spTree>
    <p:extLst>
      <p:ext uri="{BB962C8B-B14F-4D97-AF65-F5344CB8AC3E}">
        <p14:creationId xmlns:p14="http://schemas.microsoft.com/office/powerpoint/2010/main" val="167324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E65A0-8D7B-DE54-CAB9-30BDE5FF2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21B1CB7-6D8B-BB0F-37D5-8C46D02E3050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0908BD-2488-84FB-5FBB-C8ACB26E2D02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5F633B-08F6-5DDD-BE89-B963AA35A407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A9672E-78AB-B582-6111-846D033C2C32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6DAC0A-8CF9-D7AD-4CF2-70A43BA4B310}"/>
              </a:ext>
            </a:extLst>
          </p:cNvPr>
          <p:cNvSpPr txBox="1"/>
          <p:nvPr/>
        </p:nvSpPr>
        <p:spPr>
          <a:xfrm>
            <a:off x="4577911" y="213285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5A104B-32A2-C4EC-0176-3D565C0C0B7C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B7DB0F4E-9CF6-72E7-7DD3-0CFC27192413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Romanos 1:19, 20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6C6F5E06-C560-782B-2278-5F8E2AF369C0}"/>
              </a:ext>
            </a:extLst>
          </p:cNvPr>
          <p:cNvSpPr txBox="1"/>
          <p:nvPr/>
        </p:nvSpPr>
        <p:spPr>
          <a:xfrm>
            <a:off x="36511" y="476672"/>
            <a:ext cx="4528274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lo que de Dios se conoce les es manifiesto, pues Dios se lo manifestó.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las cosas invisibles de él, su eterno poder y deidad, se hacen claramente visibles desde la creación del mundo,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entendidas por medio de las cosas hechas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de modo que no tienen excusa.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676BBB-5D0E-1A5A-5AF0-808298A22D4F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BE4A05-CBCF-B812-46D7-7BA3C45B0F29}"/>
              </a:ext>
            </a:extLst>
          </p:cNvPr>
          <p:cNvSpPr txBox="1"/>
          <p:nvPr/>
        </p:nvSpPr>
        <p:spPr>
          <a:xfrm>
            <a:off x="4589057" y="250217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177EF21B-16D9-20E5-2460-B0CD1DA99D11}"/>
              </a:ext>
            </a:extLst>
          </p:cNvPr>
          <p:cNvSpPr txBox="1"/>
          <p:nvPr/>
        </p:nvSpPr>
        <p:spPr>
          <a:xfrm>
            <a:off x="186727" y="318205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Números 12:6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497341AD-591C-C367-B8B3-F5E50545CD85}"/>
              </a:ext>
            </a:extLst>
          </p:cNvPr>
          <p:cNvSpPr txBox="1"/>
          <p:nvPr/>
        </p:nvSpPr>
        <p:spPr>
          <a:xfrm>
            <a:off x="115734" y="3658725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les dijo: Oíd ahora mis palabras.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Cuando haya entre vosotros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profeta de Jehová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le apareceré en visión, en sueños hablaré con él.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EE43A5-283E-7BEB-FD07-45F67A62FB8B}"/>
              </a:ext>
            </a:extLst>
          </p:cNvPr>
          <p:cNvSpPr txBox="1"/>
          <p:nvPr/>
        </p:nvSpPr>
        <p:spPr>
          <a:xfrm>
            <a:off x="4585494" y="285218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los profetas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59D58F4C-54AC-DBF4-9645-46C70F000300}"/>
              </a:ext>
            </a:extLst>
          </p:cNvPr>
          <p:cNvSpPr txBox="1"/>
          <p:nvPr/>
        </p:nvSpPr>
        <p:spPr>
          <a:xfrm>
            <a:off x="2519772" y="5309675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Timoteo 3:16, 17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98FDBD44-8AFE-70D2-0243-DF6DDEE75374}"/>
              </a:ext>
            </a:extLst>
          </p:cNvPr>
          <p:cNvSpPr txBox="1"/>
          <p:nvPr/>
        </p:nvSpPr>
        <p:spPr>
          <a:xfrm>
            <a:off x="-1" y="5793417"/>
            <a:ext cx="9114415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Toda la Escritura es inspirada por Dios, </a:t>
            </a:r>
            <a:r>
              <a:rPr lang="es-ES" sz="2400" dirty="0">
                <a:latin typeface="Calibri"/>
              </a:rPr>
              <a:t>y útil para enseñar, para redargüir, para corregir, para instruir en justicia, a fin de que el hombre de Dios sea perfecto, enteramente preparado para toda buena obra. </a:t>
            </a:r>
          </a:p>
        </p:txBody>
      </p:sp>
    </p:spTree>
    <p:extLst>
      <p:ext uri="{BB962C8B-B14F-4D97-AF65-F5344CB8AC3E}">
        <p14:creationId xmlns:p14="http://schemas.microsoft.com/office/powerpoint/2010/main" val="349238140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F43FE-6877-395A-F5A6-50E45639E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FADB54E-C9EA-0C19-3E48-25E48591130E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E5F6BB-9A37-DD61-499D-F04DCAF6FB58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70F4B8-5780-296C-232C-48C682501C10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FB84C9-1D6E-5CB0-E573-4DBC81C5C865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AD3C4BA-533C-04C9-CAD4-16E817225F72}"/>
              </a:ext>
            </a:extLst>
          </p:cNvPr>
          <p:cNvSpPr txBox="1"/>
          <p:nvPr/>
        </p:nvSpPr>
        <p:spPr>
          <a:xfrm>
            <a:off x="4577911" y="213285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A282AC-4378-336A-3CF6-0244388186C8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41D46FFE-7484-AAAE-FAE5-343893A329F5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Romanos 1:19, 20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26AB39D4-4706-6FBD-F17D-30F44D3B0F31}"/>
              </a:ext>
            </a:extLst>
          </p:cNvPr>
          <p:cNvSpPr txBox="1"/>
          <p:nvPr/>
        </p:nvSpPr>
        <p:spPr>
          <a:xfrm>
            <a:off x="36511" y="476672"/>
            <a:ext cx="4528274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Porque lo que de Dios se conoce les es manifiesto, pues Dios se lo manifestó.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las cosas invisibles de él, su eterno poder y deidad, se hacen claramente visibles desde la creación del mundo,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siendo entendidas por medio de las cosas hechas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de modo que no tienen excusa.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D9EF9F-9A2F-4D7C-B871-44EA90DA9DFF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9B728E-1071-4C1D-980F-9D1869B931A9}"/>
              </a:ext>
            </a:extLst>
          </p:cNvPr>
          <p:cNvSpPr txBox="1"/>
          <p:nvPr/>
        </p:nvSpPr>
        <p:spPr>
          <a:xfrm>
            <a:off x="4589057" y="250217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E81463A5-A462-B527-1692-1EDB45D03F33}"/>
              </a:ext>
            </a:extLst>
          </p:cNvPr>
          <p:cNvSpPr txBox="1"/>
          <p:nvPr/>
        </p:nvSpPr>
        <p:spPr>
          <a:xfrm>
            <a:off x="186727" y="318205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Números 12:6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7041380A-E65C-5FC5-F2E1-C4020A257C57}"/>
              </a:ext>
            </a:extLst>
          </p:cNvPr>
          <p:cNvSpPr txBox="1"/>
          <p:nvPr/>
        </p:nvSpPr>
        <p:spPr>
          <a:xfrm>
            <a:off x="115734" y="3658725"/>
            <a:ext cx="4528274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les dijo: Oíd ahora mis palabras.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Cuando haya entre vosotros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profeta de Jehová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le apareceré en visión, en sueños hablaré con él.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0E2912-E196-1182-C207-8F4B4D1E5664}"/>
              </a:ext>
            </a:extLst>
          </p:cNvPr>
          <p:cNvSpPr txBox="1"/>
          <p:nvPr/>
        </p:nvSpPr>
        <p:spPr>
          <a:xfrm>
            <a:off x="4585494" y="285218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los profetas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281C420-6C93-34B3-3391-3FC57D645B20}"/>
              </a:ext>
            </a:extLst>
          </p:cNvPr>
          <p:cNvSpPr txBox="1"/>
          <p:nvPr/>
        </p:nvSpPr>
        <p:spPr>
          <a:xfrm>
            <a:off x="2519772" y="5309675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Timoteo 3:16, 17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69159369-4E62-51B1-84E9-F3962334F760}"/>
              </a:ext>
            </a:extLst>
          </p:cNvPr>
          <p:cNvSpPr txBox="1"/>
          <p:nvPr/>
        </p:nvSpPr>
        <p:spPr>
          <a:xfrm>
            <a:off x="-1" y="5793417"/>
            <a:ext cx="9114415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Toda la Escritura es inspirada por Dios,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útil para enseñar, para redargüir, para corregir, para instruir en justicia, a fin de que el hombre de Dios sea perfecto, enteramente preparado para toda buena obra.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42CB6E-E294-9588-32FE-38DFC8C769A6}"/>
              </a:ext>
            </a:extLst>
          </p:cNvPr>
          <p:cNvSpPr txBox="1"/>
          <p:nvPr/>
        </p:nvSpPr>
        <p:spPr>
          <a:xfrm>
            <a:off x="4595370" y="3199275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las Escrituras</a:t>
            </a:r>
          </a:p>
        </p:txBody>
      </p:sp>
    </p:spTree>
    <p:extLst>
      <p:ext uri="{BB962C8B-B14F-4D97-AF65-F5344CB8AC3E}">
        <p14:creationId xmlns:p14="http://schemas.microsoft.com/office/powerpoint/2010/main" val="25145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1AD31-60DC-491D-4F90-CE792AA88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AC4A3E-DBC4-70FA-2749-DFCBB3275E63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9470A8-2958-0D05-C133-D7AF12BAB4C9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8F37C4-9711-FA85-6CFC-D65CE85FC39A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4A1EE4-5365-3AC1-EB29-2CA29B96233E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2F86C6-A1F4-D35D-967E-55BF99B240AB}"/>
              </a:ext>
            </a:extLst>
          </p:cNvPr>
          <p:cNvSpPr txBox="1"/>
          <p:nvPr/>
        </p:nvSpPr>
        <p:spPr>
          <a:xfrm>
            <a:off x="4577911" y="213285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DDB0A39-6ACF-A0E2-8B11-82BE0A23E0F5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308FF1A7-26CC-EC69-ADD6-1A2A396D8B42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Juan 14:6-9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1F254A7B-FF57-20C3-CFB1-3D873578F540}"/>
              </a:ext>
            </a:extLst>
          </p:cNvPr>
          <p:cNvSpPr txBox="1"/>
          <p:nvPr/>
        </p:nvSpPr>
        <p:spPr>
          <a:xfrm>
            <a:off x="36511" y="476672"/>
            <a:ext cx="4528274" cy="409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Jesús le dijo: Yo soy el camino, y la verdad, y la vida; nadie viene al Padre, sino por mí. Si me conocieseis, también a mi Padre conoceríais; y desde ahora le conocéis, y le habéis visto. Felipe le dijo: Señor, muéstranos el Padre, y nos basta. Jesús le dijo: ¿Tanto tiempo hace que estoy con vosotros, y no me has conocido, Felipe? El que me ha visto a mí, ha visto al Padre; ¿cómo, pues, dices tú: Muéstranos el Padre?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BF4E58-A3D2-1EDF-1293-5C52F3C886E2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2B79A4-22CB-CE8B-463A-60C7FCDC04EF}"/>
              </a:ext>
            </a:extLst>
          </p:cNvPr>
          <p:cNvSpPr txBox="1"/>
          <p:nvPr/>
        </p:nvSpPr>
        <p:spPr>
          <a:xfrm>
            <a:off x="4589057" y="250217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9ED08F-79B3-9A91-13BE-02E9D8AE5430}"/>
              </a:ext>
            </a:extLst>
          </p:cNvPr>
          <p:cNvSpPr txBox="1"/>
          <p:nvPr/>
        </p:nvSpPr>
        <p:spPr>
          <a:xfrm>
            <a:off x="4585494" y="285218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los profetas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2F9A34-8176-72E6-1EEB-7ED4B0008D31}"/>
              </a:ext>
            </a:extLst>
          </p:cNvPr>
          <p:cNvSpPr txBox="1"/>
          <p:nvPr/>
        </p:nvSpPr>
        <p:spPr>
          <a:xfrm>
            <a:off x="4595370" y="3199275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las Escrituras</a:t>
            </a:r>
          </a:p>
        </p:txBody>
      </p:sp>
    </p:spTree>
    <p:extLst>
      <p:ext uri="{BB962C8B-B14F-4D97-AF65-F5344CB8AC3E}">
        <p14:creationId xmlns:p14="http://schemas.microsoft.com/office/powerpoint/2010/main" val="160226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A8EFE-7108-85C9-23CB-1707FCF15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EF8F7B0-7EDC-E9CE-B5E8-E58ACBB8120F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3EDBFC-A4BB-3664-B338-5FF6A28B0FF0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3726B8-A073-29FE-F9B0-5CE2C2F5733C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659040-C2D4-CDC2-780E-D05A7134EE4D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2DDEC6B-0DFD-2856-44B8-5D087868E353}"/>
              </a:ext>
            </a:extLst>
          </p:cNvPr>
          <p:cNvSpPr txBox="1"/>
          <p:nvPr/>
        </p:nvSpPr>
        <p:spPr>
          <a:xfrm>
            <a:off x="4577911" y="213285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A4A62C-D946-647B-50FE-9878FB052E4F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53D8227B-DF3C-454E-1752-37A567955388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Juan 14:6-9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E2836ADD-4EE7-9406-8319-1D9682AAC1D6}"/>
              </a:ext>
            </a:extLst>
          </p:cNvPr>
          <p:cNvSpPr txBox="1"/>
          <p:nvPr/>
        </p:nvSpPr>
        <p:spPr>
          <a:xfrm>
            <a:off x="36511" y="476672"/>
            <a:ext cx="4528274" cy="409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Jesús le dijo: Yo soy el camino, y la verdad, y la vida; nadie viene al Padre, sino por mí.</a:t>
            </a:r>
            <a:r>
              <a:rPr lang="es-ES" sz="2400" dirty="0">
                <a:latin typeface="Calibri"/>
              </a:rPr>
              <a:t> Si me conocieseis, también a mi Padre conoceríais; y desde ahora le conocéis, y le habéis visto. Felipe le dijo: Señor, muéstranos el Padre, y nos basta. Jesús le dijo: ¿Tanto tiempo hace que estoy con vosotros, y no me has conocido, Felipe? El que me ha visto a mí, ha visto al Padre; ¿cómo, pues, dices tú: Muéstranos el Padre?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4A9866-B5BC-E7AA-C37A-D997A7BC7F33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551417-4EAD-6D91-F6FC-79A365F6D942}"/>
              </a:ext>
            </a:extLst>
          </p:cNvPr>
          <p:cNvSpPr txBox="1"/>
          <p:nvPr/>
        </p:nvSpPr>
        <p:spPr>
          <a:xfrm>
            <a:off x="4589057" y="250217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E3CEC8-17DF-111B-5D7C-ABB0723BA0B2}"/>
              </a:ext>
            </a:extLst>
          </p:cNvPr>
          <p:cNvSpPr txBox="1"/>
          <p:nvPr/>
        </p:nvSpPr>
        <p:spPr>
          <a:xfrm>
            <a:off x="4585494" y="285218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los profetas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43674E-33F8-96D6-1BCA-76F55F6BF90D}"/>
              </a:ext>
            </a:extLst>
          </p:cNvPr>
          <p:cNvSpPr txBox="1"/>
          <p:nvPr/>
        </p:nvSpPr>
        <p:spPr>
          <a:xfrm>
            <a:off x="4595370" y="3199275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las Escrituras</a:t>
            </a:r>
          </a:p>
        </p:txBody>
      </p:sp>
    </p:spTree>
    <p:extLst>
      <p:ext uri="{BB962C8B-B14F-4D97-AF65-F5344CB8AC3E}">
        <p14:creationId xmlns:p14="http://schemas.microsoft.com/office/powerpoint/2010/main" val="21852692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D37A2-E0E0-3AA8-8B5F-AD6B16477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EAA4F8B-5C52-1F08-E572-AA77A28E573B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98D93C-0640-7421-D145-B04C57FFE3E2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E74000-9E4C-98C0-F649-9AC26C38A643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1D1FC40-2B0C-B1FE-365B-80D256AA6F55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218928B-A320-D5D2-2FC7-E72EF2A3CD37}"/>
              </a:ext>
            </a:extLst>
          </p:cNvPr>
          <p:cNvSpPr txBox="1"/>
          <p:nvPr/>
        </p:nvSpPr>
        <p:spPr>
          <a:xfrm>
            <a:off x="4577911" y="213285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3ADB35-7CDE-4A60-66C3-6BDE92F9A7E6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C5197826-5811-884B-C7C2-291148690786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Juan 14:6-9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FFBBD4A8-1523-1B2A-E5C1-C410E14146D0}"/>
              </a:ext>
            </a:extLst>
          </p:cNvPr>
          <p:cNvSpPr txBox="1"/>
          <p:nvPr/>
        </p:nvSpPr>
        <p:spPr>
          <a:xfrm>
            <a:off x="36511" y="476672"/>
            <a:ext cx="4528274" cy="409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Jesús le dijo: Yo soy el camino, y la verdad, y la vida; nadie viene al Padre, sino por mí.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me conocieseis, también a mi Padre conoceríais; y desde ahora le conocéis, y le habéis visto. </a:t>
            </a:r>
            <a:r>
              <a:rPr lang="es-ES" sz="2400" dirty="0">
                <a:latin typeface="Calibri"/>
              </a:rPr>
              <a:t>Felipe le dijo: Señor, muéstranos el Padre, y nos basta. Jesús le dijo: ¿Tanto tiempo hace que estoy con vosotros, y no me has conocido, Felipe? El que me ha visto a mí, ha visto al Padre; ¿cómo, pues, dices tú: Muéstranos el Padre?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9813CB-9600-873B-09F3-6D84181BCBB7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E015BE-E75C-3483-9B72-26E56E39536D}"/>
              </a:ext>
            </a:extLst>
          </p:cNvPr>
          <p:cNvSpPr txBox="1"/>
          <p:nvPr/>
        </p:nvSpPr>
        <p:spPr>
          <a:xfrm>
            <a:off x="4589057" y="250217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A8EC62-A477-5E36-66C4-21E1844E575E}"/>
              </a:ext>
            </a:extLst>
          </p:cNvPr>
          <p:cNvSpPr txBox="1"/>
          <p:nvPr/>
        </p:nvSpPr>
        <p:spPr>
          <a:xfrm>
            <a:off x="4585494" y="285218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los profetas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7DC1CD-9DAE-FFFD-68AF-29011EFB4A7E}"/>
              </a:ext>
            </a:extLst>
          </p:cNvPr>
          <p:cNvSpPr txBox="1"/>
          <p:nvPr/>
        </p:nvSpPr>
        <p:spPr>
          <a:xfrm>
            <a:off x="4595370" y="3199275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las Escrituras</a:t>
            </a:r>
          </a:p>
        </p:txBody>
      </p:sp>
    </p:spTree>
    <p:extLst>
      <p:ext uri="{BB962C8B-B14F-4D97-AF65-F5344CB8AC3E}">
        <p14:creationId xmlns:p14="http://schemas.microsoft.com/office/powerpoint/2010/main" val="33929449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8A770-0D08-ABD6-9E65-6E18A83B1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6742A3B-B79D-AE50-4C21-3570206D1C53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547090-9E89-15BF-9396-A550B18760D0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17CFE9-B3A5-B55A-D4D6-D823CEFD2872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CE5AB6-9DAC-4623-1353-6F88537155F8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BDDFE8C-FE32-06E1-8BF5-D3F9A2AE1F99}"/>
              </a:ext>
            </a:extLst>
          </p:cNvPr>
          <p:cNvSpPr txBox="1"/>
          <p:nvPr/>
        </p:nvSpPr>
        <p:spPr>
          <a:xfrm>
            <a:off x="4577911" y="213285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938346-C6FF-3291-B04E-1B91F0C7946A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F140663B-3E06-09F6-A774-C231BBDDC231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Juan 14:6-9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25961916-D3FC-B32B-4A49-22999E23DA04}"/>
              </a:ext>
            </a:extLst>
          </p:cNvPr>
          <p:cNvSpPr txBox="1"/>
          <p:nvPr/>
        </p:nvSpPr>
        <p:spPr>
          <a:xfrm>
            <a:off x="36511" y="476672"/>
            <a:ext cx="4528274" cy="409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Jesús le dijo: Yo soy el camino, y la verdad, y la vida; nadie viene al Padre, sino por mí.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me conocieseis, también a mi Padre conoceríais; y desde ahora le conocéis, y le habéis visto.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Felipe le dijo: Señor, muéstranos el Padre, y nos basta. </a:t>
            </a:r>
            <a:r>
              <a:rPr lang="es-ES" sz="2400" dirty="0">
                <a:latin typeface="Calibri"/>
              </a:rPr>
              <a:t>Jesús le dijo: ¿Tanto tiempo hace que estoy con vosotros, y no me has conocido, Felipe? El que me ha visto a mí, ha visto al Padre; ¿cómo, pues, dices tú: Muéstranos el Padre?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44750E-A645-37DE-BB1D-5F172434D7D5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569B5D-9668-8C54-90A9-B71B6E88BD0C}"/>
              </a:ext>
            </a:extLst>
          </p:cNvPr>
          <p:cNvSpPr txBox="1"/>
          <p:nvPr/>
        </p:nvSpPr>
        <p:spPr>
          <a:xfrm>
            <a:off x="4589057" y="250217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DC7E93-03A6-37DC-E88F-20B2CCCC36ED}"/>
              </a:ext>
            </a:extLst>
          </p:cNvPr>
          <p:cNvSpPr txBox="1"/>
          <p:nvPr/>
        </p:nvSpPr>
        <p:spPr>
          <a:xfrm>
            <a:off x="4585494" y="285218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los profetas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9ACBC8-B82F-BC87-BB91-E0AE0D973DAC}"/>
              </a:ext>
            </a:extLst>
          </p:cNvPr>
          <p:cNvSpPr txBox="1"/>
          <p:nvPr/>
        </p:nvSpPr>
        <p:spPr>
          <a:xfrm>
            <a:off x="4595370" y="3199275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las Escrituras</a:t>
            </a:r>
          </a:p>
        </p:txBody>
      </p:sp>
    </p:spTree>
    <p:extLst>
      <p:ext uri="{BB962C8B-B14F-4D97-AF65-F5344CB8AC3E}">
        <p14:creationId xmlns:p14="http://schemas.microsoft.com/office/powerpoint/2010/main" val="258234433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5A17A-A499-482F-0CE5-59EF1DFC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10C33DA-F23B-23C0-6F89-5C1AFB6D0E89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F1E0E2-3A47-1F05-F0AC-A7C02F4765BB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72F0A1-5186-7E86-7138-E8312C0D128F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BFA0D6-5BDF-BF57-D290-6837572EC14E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119210F-8835-3525-DF10-F5CE667EDD61}"/>
              </a:ext>
            </a:extLst>
          </p:cNvPr>
          <p:cNvSpPr txBox="1"/>
          <p:nvPr/>
        </p:nvSpPr>
        <p:spPr>
          <a:xfrm>
            <a:off x="4577911" y="213285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AC1D86-CF5F-75AC-E224-56A99B6F9D15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CED6558C-7382-EF47-E14C-FC39676A1636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Juan 14:6-9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CF1D4752-F44A-74A1-61C1-C271328281AB}"/>
              </a:ext>
            </a:extLst>
          </p:cNvPr>
          <p:cNvSpPr txBox="1"/>
          <p:nvPr/>
        </p:nvSpPr>
        <p:spPr>
          <a:xfrm>
            <a:off x="36511" y="476672"/>
            <a:ext cx="4528274" cy="409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Jesús le dijo: Yo soy el camino, y la verdad, y la vida; nadie viene al Padre, sino por mí.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me conocieseis, también a mi Padre conoceríais; y desde ahora le conocéis, y le habéis visto.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Felipe le dijo: Señor, muéstranos el Padre, y nos basta.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Jesús le dijo: ¿Tanto tiempo hace que estoy con vosotros, y no me has conocido, Felipe?</a:t>
            </a:r>
            <a:r>
              <a:rPr lang="es-ES" sz="2400" dirty="0">
                <a:latin typeface="Calibri"/>
              </a:rPr>
              <a:t> El que me ha visto a mí, ha visto al Padre; ¿cómo, pues, dices tú: Muéstranos el Padre?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AD0FAA-9A6C-0657-70E9-3255077D88F0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50858B-E60F-5AD4-EAB1-BA89D438AE3A}"/>
              </a:ext>
            </a:extLst>
          </p:cNvPr>
          <p:cNvSpPr txBox="1"/>
          <p:nvPr/>
        </p:nvSpPr>
        <p:spPr>
          <a:xfrm>
            <a:off x="4589057" y="250217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B9A693-E9B2-0977-51F2-A09706CAE3B1}"/>
              </a:ext>
            </a:extLst>
          </p:cNvPr>
          <p:cNvSpPr txBox="1"/>
          <p:nvPr/>
        </p:nvSpPr>
        <p:spPr>
          <a:xfrm>
            <a:off x="4585494" y="285218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los profetas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3133B7-7A49-99EC-6C81-AD35F77735EE}"/>
              </a:ext>
            </a:extLst>
          </p:cNvPr>
          <p:cNvSpPr txBox="1"/>
          <p:nvPr/>
        </p:nvSpPr>
        <p:spPr>
          <a:xfrm>
            <a:off x="4595370" y="3199275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las Escrituras</a:t>
            </a:r>
          </a:p>
        </p:txBody>
      </p:sp>
    </p:spTree>
    <p:extLst>
      <p:ext uri="{BB962C8B-B14F-4D97-AF65-F5344CB8AC3E}">
        <p14:creationId xmlns:p14="http://schemas.microsoft.com/office/powerpoint/2010/main" val="348294831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924C3-1E69-3E87-6E0C-416CB7C7F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5F1C4EA-4794-E6FE-0FDC-FBF249A83ADD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3029A9-B8EB-F512-0250-4233B4337BF6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C99AA3-C0DD-A815-26C0-C368AE89305A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6E0CDF2-6E19-610B-6670-73CF19819681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339185-02AB-360F-74BC-63DF09C39A0F}"/>
              </a:ext>
            </a:extLst>
          </p:cNvPr>
          <p:cNvSpPr txBox="1"/>
          <p:nvPr/>
        </p:nvSpPr>
        <p:spPr>
          <a:xfrm>
            <a:off x="4577911" y="213285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0C7CC4-C2A9-6983-9132-4581B21BFE3F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2F439C2D-B2FE-DA79-8919-FFD6D54E0A67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Juan 14:6-9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3E88C848-A1D7-622B-30EF-6BFDBBD51427}"/>
              </a:ext>
            </a:extLst>
          </p:cNvPr>
          <p:cNvSpPr txBox="1"/>
          <p:nvPr/>
        </p:nvSpPr>
        <p:spPr>
          <a:xfrm>
            <a:off x="36511" y="476672"/>
            <a:ext cx="4528274" cy="409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Jesús le dijo: Yo soy el camino, y la verdad, y la vida; nadie viene al Padre, sino por mí.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me conocieseis, también a mi Padre conoceríais; y desde ahora le conocéis, y le habéis visto.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Felipe le dijo: Señor, muéstranos el Padre, y nos basta.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Jesús le dijo: ¿Tanto tiempo hace que estoy con vosotros, y no me has conocido, Felipe?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que me ha visto a mí, ha visto al Padre; ¿cómo, pues, dices tú: Muéstranos el Padre?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E91E7B-1C36-AD45-0890-35BE29204472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98D3E2-D969-593C-8307-4B54521ED6CB}"/>
              </a:ext>
            </a:extLst>
          </p:cNvPr>
          <p:cNvSpPr txBox="1"/>
          <p:nvPr/>
        </p:nvSpPr>
        <p:spPr>
          <a:xfrm>
            <a:off x="4589057" y="250217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DFA594-73D8-BD1C-3959-28D0A7132A1C}"/>
              </a:ext>
            </a:extLst>
          </p:cNvPr>
          <p:cNvSpPr txBox="1"/>
          <p:nvPr/>
        </p:nvSpPr>
        <p:spPr>
          <a:xfrm>
            <a:off x="4585494" y="285218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los profetas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275D9B-2E73-4D47-1BB3-D322381E9009}"/>
              </a:ext>
            </a:extLst>
          </p:cNvPr>
          <p:cNvSpPr txBox="1"/>
          <p:nvPr/>
        </p:nvSpPr>
        <p:spPr>
          <a:xfrm>
            <a:off x="4595370" y="3199275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las Escrituras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889B24-7893-52C1-02B5-8515C301FB37}"/>
              </a:ext>
            </a:extLst>
          </p:cNvPr>
          <p:cNvSpPr txBox="1"/>
          <p:nvPr/>
        </p:nvSpPr>
        <p:spPr>
          <a:xfrm>
            <a:off x="4590573" y="35422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revelo su amor mediante Jesucristo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1EFADB3-A0D3-9CFD-6FBF-01CF51C8D1B0}"/>
              </a:ext>
            </a:extLst>
          </p:cNvPr>
          <p:cNvSpPr txBox="1"/>
          <p:nvPr/>
        </p:nvSpPr>
        <p:spPr>
          <a:xfrm>
            <a:off x="106489" y="4437112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Juan 16:13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F118B646-331F-6208-7174-B9B8AFC3DCBA}"/>
              </a:ext>
            </a:extLst>
          </p:cNvPr>
          <p:cNvSpPr txBox="1"/>
          <p:nvPr/>
        </p:nvSpPr>
        <p:spPr>
          <a:xfrm>
            <a:off x="35496" y="4913784"/>
            <a:ext cx="4528274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Pero cuando venga el Espíritu de verdad, él os guiará a toda la verdad; porque no hablará por su propia cuenta, sino que hablará todo lo que oyere, y os hará saber las cosas que habrán de venir. </a:t>
            </a:r>
          </a:p>
        </p:txBody>
      </p:sp>
    </p:spTree>
    <p:extLst>
      <p:ext uri="{BB962C8B-B14F-4D97-AF65-F5344CB8AC3E}">
        <p14:creationId xmlns:p14="http://schemas.microsoft.com/office/powerpoint/2010/main" val="255129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9B1E1-ACD4-F43B-9126-8E5523269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1A74595-62FD-156B-33DE-9239F285385B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AD4EF8-897F-B1BC-3C10-C3B718D74849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CF8D54-7D86-CDB7-7636-3AC674F03726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547EEF-6E54-E8FC-3C90-F8EEB4DCDEC0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754027-B121-3E69-E423-F1C12CB4CDF1}"/>
              </a:ext>
            </a:extLst>
          </p:cNvPr>
          <p:cNvSpPr txBox="1"/>
          <p:nvPr/>
        </p:nvSpPr>
        <p:spPr>
          <a:xfrm>
            <a:off x="4577911" y="213285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A7D126-B1B3-4A2E-2601-1B0CFB207E0A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E1A30E6B-BDDB-43A5-68AD-85B5975211FD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Juan 14:6-9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3B8589E6-F671-6BD7-D297-2827F5A3FE92}"/>
              </a:ext>
            </a:extLst>
          </p:cNvPr>
          <p:cNvSpPr txBox="1"/>
          <p:nvPr/>
        </p:nvSpPr>
        <p:spPr>
          <a:xfrm>
            <a:off x="36511" y="476672"/>
            <a:ext cx="4528274" cy="409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Jesús le dijo: Yo soy el camino, y la verdad, y la vida; nadie viene al Padre, sino por mí.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me conocieseis, también a mi Padre conoceríais; y desde ahora le conocéis, y le habéis visto.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Felipe le dijo: Señor, muéstranos el Padre, y nos basta.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Jesús le dijo: ¿Tanto tiempo hace que estoy con vosotros, y no me has conocido, Felipe?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que me ha visto a mí, ha visto al Padre; ¿cómo, pues, dices tú: Muéstranos el Padre?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7E4048-A14E-A1F4-7167-B502A0BC5C14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F87DE7-9C54-D39F-5650-944C7EA39BDD}"/>
              </a:ext>
            </a:extLst>
          </p:cNvPr>
          <p:cNvSpPr txBox="1"/>
          <p:nvPr/>
        </p:nvSpPr>
        <p:spPr>
          <a:xfrm>
            <a:off x="4589057" y="250217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560280-D5BC-744C-33D6-DF53CE0E4CD9}"/>
              </a:ext>
            </a:extLst>
          </p:cNvPr>
          <p:cNvSpPr txBox="1"/>
          <p:nvPr/>
        </p:nvSpPr>
        <p:spPr>
          <a:xfrm>
            <a:off x="4585494" y="285218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los profetas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125E03-12D3-E4E8-8F76-FBFC6F91A423}"/>
              </a:ext>
            </a:extLst>
          </p:cNvPr>
          <p:cNvSpPr txBox="1"/>
          <p:nvPr/>
        </p:nvSpPr>
        <p:spPr>
          <a:xfrm>
            <a:off x="4595370" y="3199275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las Escrituras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2B7088-A558-D06A-6DA0-133884203604}"/>
              </a:ext>
            </a:extLst>
          </p:cNvPr>
          <p:cNvSpPr txBox="1"/>
          <p:nvPr/>
        </p:nvSpPr>
        <p:spPr>
          <a:xfrm>
            <a:off x="4590573" y="35422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revelo su amor mediante Jesucristo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791D170-EAC5-BAC5-7560-92E1EDAB6723}"/>
              </a:ext>
            </a:extLst>
          </p:cNvPr>
          <p:cNvSpPr txBox="1"/>
          <p:nvPr/>
        </p:nvSpPr>
        <p:spPr>
          <a:xfrm>
            <a:off x="106489" y="4437112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Juan 16:13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F4777F15-3DE0-6EEB-8B7D-1DB773D6CBFB}"/>
              </a:ext>
            </a:extLst>
          </p:cNvPr>
          <p:cNvSpPr txBox="1"/>
          <p:nvPr/>
        </p:nvSpPr>
        <p:spPr>
          <a:xfrm>
            <a:off x="35496" y="4913784"/>
            <a:ext cx="4528274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cuando venga el Espíritu de verdad, él os guiará a toda la verdad;</a:t>
            </a:r>
            <a:r>
              <a:rPr lang="es-ES" sz="2400" dirty="0">
                <a:latin typeface="Calibri"/>
              </a:rPr>
              <a:t> porque no hablará por su propia cuenta, sino que hablará todo lo que oyere, y os hará saber las cosas que habrán de venir. </a:t>
            </a:r>
          </a:p>
        </p:txBody>
      </p:sp>
    </p:spTree>
    <p:extLst>
      <p:ext uri="{BB962C8B-B14F-4D97-AF65-F5344CB8AC3E}">
        <p14:creationId xmlns:p14="http://schemas.microsoft.com/office/powerpoint/2010/main" val="337945124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AB130-4DD2-8F93-58A7-336238580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CB50683-A587-2E1E-76A7-EB6209D158FB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E855CA-A6B5-90A5-7060-A7F1A538699F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4BB792-AFAB-36DF-B4B0-F8F217DE27E9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599C9B-4000-B5BF-8E74-502B81952CE7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9A053B-F02D-84DE-6CF7-81B290197FB4}"/>
              </a:ext>
            </a:extLst>
          </p:cNvPr>
          <p:cNvSpPr txBox="1"/>
          <p:nvPr/>
        </p:nvSpPr>
        <p:spPr>
          <a:xfrm>
            <a:off x="4577911" y="213285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“Dios es amor”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6E4E29-437F-83D4-7A5D-6BE277DC7238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DFC9F5C8-FA66-AC65-E3D3-5D75F28894AA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Juan 14:6-9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0E196A9F-6CB6-1239-7D09-0587C5A5A080}"/>
              </a:ext>
            </a:extLst>
          </p:cNvPr>
          <p:cNvSpPr txBox="1"/>
          <p:nvPr/>
        </p:nvSpPr>
        <p:spPr>
          <a:xfrm>
            <a:off x="36511" y="476672"/>
            <a:ext cx="4528274" cy="409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Jesús le dijo: Yo soy el camino, y la verdad, y la vida; nadie viene al Padre, sino por mí.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me conocieseis, también a mi Padre conoceríais; y desde ahora le conocéis, y le habéis visto.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Felipe le dijo: Señor, muéstranos el Padre, y nos basta.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Jesús le dijo: ¿Tanto tiempo hace que estoy con vosotros, y no me has conocido, Felipe?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 que me ha visto a mí, ha visto al Padre; ¿cómo, pues, dices tú: Muéstranos el Padre?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627716-281F-6CFE-6E33-0D287BD45615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312C14-00BB-8439-0EF3-A5EBBB363CFE}"/>
              </a:ext>
            </a:extLst>
          </p:cNvPr>
          <p:cNvSpPr txBox="1"/>
          <p:nvPr/>
        </p:nvSpPr>
        <p:spPr>
          <a:xfrm>
            <a:off x="4589057" y="2502174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140575-8068-93E5-BE58-87E5749B96BC}"/>
              </a:ext>
            </a:extLst>
          </p:cNvPr>
          <p:cNvSpPr txBox="1"/>
          <p:nvPr/>
        </p:nvSpPr>
        <p:spPr>
          <a:xfrm>
            <a:off x="4585494" y="2852187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los profetas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A80DCC-08E8-18D0-07BD-C84065C7F6D6}"/>
              </a:ext>
            </a:extLst>
          </p:cNvPr>
          <p:cNvSpPr txBox="1"/>
          <p:nvPr/>
        </p:nvSpPr>
        <p:spPr>
          <a:xfrm>
            <a:off x="4595370" y="3199275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las Escrituras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5C106F-D20A-9F42-6A2F-5E8DFB9A45F9}"/>
              </a:ext>
            </a:extLst>
          </p:cNvPr>
          <p:cNvSpPr txBox="1"/>
          <p:nvPr/>
        </p:nvSpPr>
        <p:spPr>
          <a:xfrm>
            <a:off x="4590573" y="3542216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revelo su amor mediante Jesucristo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B4B95E9E-083F-A8EA-6FEE-38DC4B1A39E4}"/>
              </a:ext>
            </a:extLst>
          </p:cNvPr>
          <p:cNvSpPr txBox="1"/>
          <p:nvPr/>
        </p:nvSpPr>
        <p:spPr>
          <a:xfrm>
            <a:off x="106489" y="4437112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Juan 16:13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F20E3938-B8D5-B052-D0DE-6424071594A3}"/>
              </a:ext>
            </a:extLst>
          </p:cNvPr>
          <p:cNvSpPr txBox="1"/>
          <p:nvPr/>
        </p:nvSpPr>
        <p:spPr>
          <a:xfrm>
            <a:off x="35496" y="4913784"/>
            <a:ext cx="4528274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cuando venga el Espíritu de verdad, él os guiará a toda la verdad;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no hablará por su propia cuenta, sino que hablará todo lo que oyere, y os hará saber las cosas que habrán de venir.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D2DC4D-D73E-90EB-22D2-61388EC7304B}"/>
              </a:ext>
            </a:extLst>
          </p:cNvPr>
          <p:cNvSpPr txBox="1"/>
          <p:nvPr/>
        </p:nvSpPr>
        <p:spPr>
          <a:xfrm>
            <a:off x="4589057" y="389637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el Espíritu Santo</a:t>
            </a:r>
          </a:p>
        </p:txBody>
      </p:sp>
    </p:spTree>
    <p:extLst>
      <p:ext uri="{BB962C8B-B14F-4D97-AF65-F5344CB8AC3E}">
        <p14:creationId xmlns:p14="http://schemas.microsoft.com/office/powerpoint/2010/main" val="120081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A624C-501A-709D-1DA0-A4D181D8A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E7EB5CF-ED9D-F4B1-BEC3-1AB267538AE5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8BCEBF-AD5E-A020-CCBE-965FAF966280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A08FEB-A78D-DBF0-D7B6-299FA3550D0C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3F77F4-A115-B5CB-9947-C5943BFA00F0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41D952-771C-E43B-88DD-93B47D074AE8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0226D666-3181-12B7-6C37-2F7A9EB1A35D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Apocalipsis 12:17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88E8041E-0A7D-ABB6-5C03-B7418C7BCCE0}"/>
              </a:ext>
            </a:extLst>
          </p:cNvPr>
          <p:cNvSpPr txBox="1"/>
          <p:nvPr/>
        </p:nvSpPr>
        <p:spPr>
          <a:xfrm>
            <a:off x="36511" y="476672"/>
            <a:ext cx="4528274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el dragón se llenó de ira contra la mujer; y se fue a hacer guerra contra el resto de la descendencia de ella, los que guardan los mandamientos de Dios y tienen el testimonio de Jesucristo.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7E15C9-8FD7-D4DB-3357-729EF988A610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970BA9-35EC-FA16-3E4D-A65883D351AD}"/>
              </a:ext>
            </a:extLst>
          </p:cNvPr>
          <p:cNvSpPr txBox="1"/>
          <p:nvPr/>
        </p:nvSpPr>
        <p:spPr>
          <a:xfrm>
            <a:off x="4589057" y="249289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87E84E-49F9-8F38-B96A-1C43F681F588}"/>
              </a:ext>
            </a:extLst>
          </p:cNvPr>
          <p:cNvSpPr txBox="1"/>
          <p:nvPr/>
        </p:nvSpPr>
        <p:spPr>
          <a:xfrm>
            <a:off x="4585494" y="284290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los profetas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F11382-028E-6925-C499-BC7FC265DC1E}"/>
              </a:ext>
            </a:extLst>
          </p:cNvPr>
          <p:cNvSpPr txBox="1"/>
          <p:nvPr/>
        </p:nvSpPr>
        <p:spPr>
          <a:xfrm>
            <a:off x="4595370" y="3189997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las Escrituras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FC3FCE-32E9-557F-BF7D-6BC9CC528721}"/>
              </a:ext>
            </a:extLst>
          </p:cNvPr>
          <p:cNvSpPr txBox="1"/>
          <p:nvPr/>
        </p:nvSpPr>
        <p:spPr>
          <a:xfrm>
            <a:off x="4590573" y="353293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revelo su amor mediante Jesucristo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77896A-A166-DA89-999B-A56BDF606325}"/>
              </a:ext>
            </a:extLst>
          </p:cNvPr>
          <p:cNvSpPr txBox="1"/>
          <p:nvPr/>
        </p:nvSpPr>
        <p:spPr>
          <a:xfrm>
            <a:off x="4589057" y="3887098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el Espíritu Santo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CFE461-2534-486E-DB94-C87ABCDD69D9}"/>
              </a:ext>
            </a:extLst>
          </p:cNvPr>
          <p:cNvSpPr txBox="1"/>
          <p:nvPr/>
        </p:nvSpPr>
        <p:spPr>
          <a:xfrm>
            <a:off x="4581111" y="212455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Elena de White</a:t>
            </a:r>
          </a:p>
        </p:txBody>
      </p:sp>
    </p:spTree>
    <p:extLst>
      <p:ext uri="{BB962C8B-B14F-4D97-AF65-F5344CB8AC3E}">
        <p14:creationId xmlns:p14="http://schemas.microsoft.com/office/powerpoint/2010/main" val="401482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  <p:bldP spid="4" grpId="0" animBg="1"/>
      <p:bldP spid="5" grpId="0" animBg="1"/>
      <p:bldP spid="7" grpId="0" animBg="1"/>
      <p:bldP spid="6" grpId="0" animBg="1"/>
      <p:bldP spid="8" grpId="0" animBg="1"/>
      <p:bldP spid="3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9649B-3002-7BEC-DE08-17B48BBC1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030D5AB-4BDF-B09E-4879-73565CC80CFA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BD4DA2-A4BB-C73F-8B12-1208D978413A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74BA18-5EA4-E68E-3F5D-DC5525A37B89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9DD1AA8-1E34-C526-DC83-4ED18FA610D3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3FE2CD-AB40-5331-0615-A3D8384533B0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1ECEAED8-5A99-B8C7-ED56-AF4C2CC9B8C9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Apocalipsis 12:17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F7958A88-E10D-9A00-66AC-366CB9F3A8A1}"/>
              </a:ext>
            </a:extLst>
          </p:cNvPr>
          <p:cNvSpPr txBox="1"/>
          <p:nvPr/>
        </p:nvSpPr>
        <p:spPr>
          <a:xfrm>
            <a:off x="36511" y="476672"/>
            <a:ext cx="4528274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el dragón se llenó de ira contra la mujer; y se fue a hacer guerra contra el resto de la descendencia de ella, </a:t>
            </a:r>
            <a:r>
              <a:rPr lang="es-ES" sz="2400" dirty="0">
                <a:latin typeface="Calibri"/>
              </a:rPr>
              <a:t>los que guardan los mandamientos de Dios y tienen el testimonio de Jesucristo.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302A44-71C7-C8FF-0563-9508F6EF4573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BA614F-13E4-ACB1-34C5-F2640230D5D9}"/>
              </a:ext>
            </a:extLst>
          </p:cNvPr>
          <p:cNvSpPr txBox="1"/>
          <p:nvPr/>
        </p:nvSpPr>
        <p:spPr>
          <a:xfrm>
            <a:off x="4589057" y="249289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FACF43-BD23-EE22-F5F3-8468BD3B55F9}"/>
              </a:ext>
            </a:extLst>
          </p:cNvPr>
          <p:cNvSpPr txBox="1"/>
          <p:nvPr/>
        </p:nvSpPr>
        <p:spPr>
          <a:xfrm>
            <a:off x="4585494" y="284290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los profetas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DF7A26-D2E1-AC9F-7B72-57CDB962030F}"/>
              </a:ext>
            </a:extLst>
          </p:cNvPr>
          <p:cNvSpPr txBox="1"/>
          <p:nvPr/>
        </p:nvSpPr>
        <p:spPr>
          <a:xfrm>
            <a:off x="4595370" y="3189997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las Escrituras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05FE8-C203-C3D0-1D5E-09EC6EF45156}"/>
              </a:ext>
            </a:extLst>
          </p:cNvPr>
          <p:cNvSpPr txBox="1"/>
          <p:nvPr/>
        </p:nvSpPr>
        <p:spPr>
          <a:xfrm>
            <a:off x="4590573" y="353293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revelo su amor mediante Jesucristo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75EE77-383F-8C49-DBB2-0E8FBDCC445D}"/>
              </a:ext>
            </a:extLst>
          </p:cNvPr>
          <p:cNvSpPr txBox="1"/>
          <p:nvPr/>
        </p:nvSpPr>
        <p:spPr>
          <a:xfrm>
            <a:off x="4589057" y="3887098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el Espíritu Santo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878CCF-54B4-BDD0-CE2C-5C585022C024}"/>
              </a:ext>
            </a:extLst>
          </p:cNvPr>
          <p:cNvSpPr txBox="1"/>
          <p:nvPr/>
        </p:nvSpPr>
        <p:spPr>
          <a:xfrm>
            <a:off x="4581111" y="212455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Elena de White</a:t>
            </a:r>
          </a:p>
        </p:txBody>
      </p:sp>
    </p:spTree>
    <p:extLst>
      <p:ext uri="{BB962C8B-B14F-4D97-AF65-F5344CB8AC3E}">
        <p14:creationId xmlns:p14="http://schemas.microsoft.com/office/powerpoint/2010/main" val="16449124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4BEFE-B63B-5A20-9C95-84EB8DB53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65D2954-45C4-AAD8-4FA8-8D05CFDFD59D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962965-D229-2161-368B-A7D1D5D79777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007559-125C-2703-15A4-68086D6E0366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DDC605-2E3B-2F5D-1A7E-7A063FC0D393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635CD8-0508-4F9D-F9AD-E4167164DC64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F5EE1640-4E98-0596-DFCB-2F1A1754F198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Apocalipsis 12:17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A0368310-CD13-F555-29F9-1A2080433F9F}"/>
              </a:ext>
            </a:extLst>
          </p:cNvPr>
          <p:cNvSpPr txBox="1"/>
          <p:nvPr/>
        </p:nvSpPr>
        <p:spPr>
          <a:xfrm>
            <a:off x="36511" y="476672"/>
            <a:ext cx="4528274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el dragón se llenó de ira contra la mujer; y se fue a hacer guerra contra el resto de la descendencia de ella,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los que guardan los mandamientos de Dios </a:t>
            </a:r>
            <a:r>
              <a:rPr lang="es-ES" sz="2400" dirty="0">
                <a:latin typeface="Calibri"/>
              </a:rPr>
              <a:t>y tienen el testimonio de Jesucristo.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31B784-4030-0731-3C4F-1A579CA4495B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B25186-B150-C85A-FBEC-D4BC9B441B92}"/>
              </a:ext>
            </a:extLst>
          </p:cNvPr>
          <p:cNvSpPr txBox="1"/>
          <p:nvPr/>
        </p:nvSpPr>
        <p:spPr>
          <a:xfrm>
            <a:off x="4589057" y="249289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2C7B2D-D64F-B377-5A1A-C7FE74B680B7}"/>
              </a:ext>
            </a:extLst>
          </p:cNvPr>
          <p:cNvSpPr txBox="1"/>
          <p:nvPr/>
        </p:nvSpPr>
        <p:spPr>
          <a:xfrm>
            <a:off x="4585494" y="284290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los profetas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7C9701-E861-9045-F1A0-8E8C4BF9CC88}"/>
              </a:ext>
            </a:extLst>
          </p:cNvPr>
          <p:cNvSpPr txBox="1"/>
          <p:nvPr/>
        </p:nvSpPr>
        <p:spPr>
          <a:xfrm>
            <a:off x="4595370" y="3189997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las Escrituras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963D04-00FA-AF0B-642F-C949753C8B2B}"/>
              </a:ext>
            </a:extLst>
          </p:cNvPr>
          <p:cNvSpPr txBox="1"/>
          <p:nvPr/>
        </p:nvSpPr>
        <p:spPr>
          <a:xfrm>
            <a:off x="4590573" y="353293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revelo su amor mediante Jesucristo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996507-1487-BE23-7B6B-B71FFC0AD7D9}"/>
              </a:ext>
            </a:extLst>
          </p:cNvPr>
          <p:cNvSpPr txBox="1"/>
          <p:nvPr/>
        </p:nvSpPr>
        <p:spPr>
          <a:xfrm>
            <a:off x="4589057" y="3887098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el Espíritu Santo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1150B2-C775-FA01-7D50-1E365B73C980}"/>
              </a:ext>
            </a:extLst>
          </p:cNvPr>
          <p:cNvSpPr txBox="1"/>
          <p:nvPr/>
        </p:nvSpPr>
        <p:spPr>
          <a:xfrm>
            <a:off x="4581111" y="212455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Elena de White</a:t>
            </a:r>
          </a:p>
        </p:txBody>
      </p:sp>
    </p:spTree>
    <p:extLst>
      <p:ext uri="{BB962C8B-B14F-4D97-AF65-F5344CB8AC3E}">
        <p14:creationId xmlns:p14="http://schemas.microsoft.com/office/powerpoint/2010/main" val="405697322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C0D83-CE26-C1C5-0670-3331D1CD4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96663E4-BD01-06CA-CD1E-72E06DB18231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17F498-794A-C80E-1182-0A26FC9BFBAD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26BE94-565E-54A8-624A-93155E540D30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5F75AD-9A5B-A618-B084-EC9124D29248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4442AE-F817-0B98-DE4B-43720F822BE8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8B811049-640E-801B-0598-57F8C1A07208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Apocalipsis 12:17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3863273C-E73E-C407-1029-EC3EC5B3569D}"/>
              </a:ext>
            </a:extLst>
          </p:cNvPr>
          <p:cNvSpPr txBox="1"/>
          <p:nvPr/>
        </p:nvSpPr>
        <p:spPr>
          <a:xfrm>
            <a:off x="36511" y="476672"/>
            <a:ext cx="4528274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el dragón se llenó de ira contra la mujer; y se fue a hacer guerra contra el resto de la descendencia de ella,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los que guardan los mandamientos de Dios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tienen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el testimonio de Jesucristo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119940-27FE-BBE6-286C-21DD741AA568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A2CA9F-A6DD-E5BA-B4FC-8EF7E81D60B5}"/>
              </a:ext>
            </a:extLst>
          </p:cNvPr>
          <p:cNvSpPr txBox="1"/>
          <p:nvPr/>
        </p:nvSpPr>
        <p:spPr>
          <a:xfrm>
            <a:off x="4589057" y="249289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A66AD0-7590-247D-1394-B90C28250FD2}"/>
              </a:ext>
            </a:extLst>
          </p:cNvPr>
          <p:cNvSpPr txBox="1"/>
          <p:nvPr/>
        </p:nvSpPr>
        <p:spPr>
          <a:xfrm>
            <a:off x="4585494" y="284290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los profetas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0AB85F-0B65-FBAF-3A22-98B10CD9C47F}"/>
              </a:ext>
            </a:extLst>
          </p:cNvPr>
          <p:cNvSpPr txBox="1"/>
          <p:nvPr/>
        </p:nvSpPr>
        <p:spPr>
          <a:xfrm>
            <a:off x="4595370" y="3189997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las Escrituras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25A525-3C5B-44B2-6239-7348D663A5DF}"/>
              </a:ext>
            </a:extLst>
          </p:cNvPr>
          <p:cNvSpPr txBox="1"/>
          <p:nvPr/>
        </p:nvSpPr>
        <p:spPr>
          <a:xfrm>
            <a:off x="4590573" y="353293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revelo su amor mediante Jesucristo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42C049-BF8F-5B0C-CC3B-DE0A11712D5A}"/>
              </a:ext>
            </a:extLst>
          </p:cNvPr>
          <p:cNvSpPr txBox="1"/>
          <p:nvPr/>
        </p:nvSpPr>
        <p:spPr>
          <a:xfrm>
            <a:off x="4589057" y="3887098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el Espíritu Santo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0BD1B2-4DE0-9DCC-4D55-229D42A2518F}"/>
              </a:ext>
            </a:extLst>
          </p:cNvPr>
          <p:cNvSpPr txBox="1"/>
          <p:nvPr/>
        </p:nvSpPr>
        <p:spPr>
          <a:xfrm>
            <a:off x="4581111" y="212455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Elena de White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615D3BE3-A970-C2E7-136A-10A4303E4E9D}"/>
              </a:ext>
            </a:extLst>
          </p:cNvPr>
          <p:cNvSpPr txBox="1"/>
          <p:nvPr/>
        </p:nvSpPr>
        <p:spPr>
          <a:xfrm>
            <a:off x="106489" y="2717487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Apocalipsis 19:10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1811BEA8-CEA8-7A45-498C-65A045D3FB09}"/>
              </a:ext>
            </a:extLst>
          </p:cNvPr>
          <p:cNvSpPr txBox="1"/>
          <p:nvPr/>
        </p:nvSpPr>
        <p:spPr>
          <a:xfrm>
            <a:off x="35496" y="3194159"/>
            <a:ext cx="4528274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Yo me postré a sus pies para adorarle. Y él me dijo: Mira, no lo hagas; yo soy consiervo tuyo, y de tus hermanos que retienen el testimonio de Jesús. Adora a Dios; porque el testimonio de Jesús es el espíritu de la profecía.</a:t>
            </a:r>
          </a:p>
        </p:txBody>
      </p:sp>
    </p:spTree>
    <p:extLst>
      <p:ext uri="{BB962C8B-B14F-4D97-AF65-F5344CB8AC3E}">
        <p14:creationId xmlns:p14="http://schemas.microsoft.com/office/powerpoint/2010/main" val="186463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B6631-F5F7-74C3-5EE4-04B5ED162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9E1B8D6-6C6C-6B9C-0791-AAD9472D4557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E3E902-6F92-E11F-B56D-0DB06C462412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A136F1-2DC0-95BC-7B96-817C6797E596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1296491-0EC3-04C5-BC4A-32BF0920915A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DFAD0B-33DC-4B10-ACEC-B0D202B387E7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5263E86C-815D-EB1F-2299-D99E86ADA91F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Apocalipsis 12:17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F43A4A3F-3802-CBE7-5561-0974BDA27659}"/>
              </a:ext>
            </a:extLst>
          </p:cNvPr>
          <p:cNvSpPr txBox="1"/>
          <p:nvPr/>
        </p:nvSpPr>
        <p:spPr>
          <a:xfrm>
            <a:off x="36511" y="476672"/>
            <a:ext cx="4528274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el dragón se llenó de ira contra la mujer; y se fue a hacer guerra contra el resto de la descendencia de ella,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los que guardan los mandamientos de Dios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tienen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el testimonio de Jesucristo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68F7BB-575C-98E6-1369-94A148FCCD8E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CF5DC2-7902-E410-6F47-7247211CA1FE}"/>
              </a:ext>
            </a:extLst>
          </p:cNvPr>
          <p:cNvSpPr txBox="1"/>
          <p:nvPr/>
        </p:nvSpPr>
        <p:spPr>
          <a:xfrm>
            <a:off x="4589057" y="249289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DADF04-A2DF-2E6E-FD95-8B6C0FB17FA2}"/>
              </a:ext>
            </a:extLst>
          </p:cNvPr>
          <p:cNvSpPr txBox="1"/>
          <p:nvPr/>
        </p:nvSpPr>
        <p:spPr>
          <a:xfrm>
            <a:off x="4585494" y="284290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los profetas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BB9CE2-45D2-EEDA-F282-04CC688C5023}"/>
              </a:ext>
            </a:extLst>
          </p:cNvPr>
          <p:cNvSpPr txBox="1"/>
          <p:nvPr/>
        </p:nvSpPr>
        <p:spPr>
          <a:xfrm>
            <a:off x="4595370" y="3189997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las Escrituras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98250E-B3EE-9022-EE60-685ACA219C81}"/>
              </a:ext>
            </a:extLst>
          </p:cNvPr>
          <p:cNvSpPr txBox="1"/>
          <p:nvPr/>
        </p:nvSpPr>
        <p:spPr>
          <a:xfrm>
            <a:off x="4590573" y="353293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revelo su amor mediante Jesucristo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3902AA-460C-951A-6A1E-69B0E81F731A}"/>
              </a:ext>
            </a:extLst>
          </p:cNvPr>
          <p:cNvSpPr txBox="1"/>
          <p:nvPr/>
        </p:nvSpPr>
        <p:spPr>
          <a:xfrm>
            <a:off x="4589057" y="3887098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el Espíritu Santo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1325EA-C60C-6479-EC40-25CFCDD049F3}"/>
              </a:ext>
            </a:extLst>
          </p:cNvPr>
          <p:cNvSpPr txBox="1"/>
          <p:nvPr/>
        </p:nvSpPr>
        <p:spPr>
          <a:xfrm>
            <a:off x="4581111" y="212455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Elena de White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0F955395-1BE0-DC5A-6CF5-3B38ABFBD0FC}"/>
              </a:ext>
            </a:extLst>
          </p:cNvPr>
          <p:cNvSpPr txBox="1"/>
          <p:nvPr/>
        </p:nvSpPr>
        <p:spPr>
          <a:xfrm>
            <a:off x="106489" y="2717487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Apocalipsis 19:10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447FBEA8-2292-D45B-1C23-2FECEA4BAE7B}"/>
              </a:ext>
            </a:extLst>
          </p:cNvPr>
          <p:cNvSpPr txBox="1"/>
          <p:nvPr/>
        </p:nvSpPr>
        <p:spPr>
          <a:xfrm>
            <a:off x="35496" y="3194159"/>
            <a:ext cx="4528274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Yo me postré a sus pies para adorarle. Y él me dijo: Mira, no lo hagas; yo soy consiervo tuyo, y de tus hermanos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retienen el testimonio de Jesús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</a:t>
            </a:r>
            <a:r>
              <a:rPr lang="es-ES" sz="2400" dirty="0">
                <a:latin typeface="Calibri"/>
              </a:rPr>
              <a:t> Adora a Dios; porque el testimonio de Jesús es el espíritu de la profecía.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3FF42BB-4A29-6A03-4F53-DBF44935A542}"/>
              </a:ext>
            </a:extLst>
          </p:cNvPr>
          <p:cNvCxnSpPr>
            <a:cxnSpLocks/>
          </p:cNvCxnSpPr>
          <p:nvPr/>
        </p:nvCxnSpPr>
        <p:spPr>
          <a:xfrm flipV="1">
            <a:off x="1763688" y="2294285"/>
            <a:ext cx="936544" cy="2358851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18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4EC4A-3C8B-E46A-0F09-FD8940955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4B9E5C6-9F68-63FA-3DB7-54FAD7F652A5}"/>
              </a:ext>
            </a:extLst>
          </p:cNvPr>
          <p:cNvSpPr txBox="1"/>
          <p:nvPr/>
        </p:nvSpPr>
        <p:spPr>
          <a:xfrm>
            <a:off x="4607496" y="70527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Creador habla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8EA447-2FB2-0B35-9D27-32A9B59ED771}"/>
              </a:ext>
            </a:extLst>
          </p:cNvPr>
          <p:cNvSpPr txBox="1"/>
          <p:nvPr/>
        </p:nvSpPr>
        <p:spPr>
          <a:xfrm>
            <a:off x="4608662" y="40997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comunicación en el Edén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2EF128-C0BF-3EC3-8D73-EEA379479D41}"/>
              </a:ext>
            </a:extLst>
          </p:cNvPr>
          <p:cNvSpPr txBox="1"/>
          <p:nvPr/>
        </p:nvSpPr>
        <p:spPr>
          <a:xfrm>
            <a:off x="4607496" y="75996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Escondiéndose de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AA507BE-5C49-2C89-460B-A8BF38BA8584}"/>
              </a:ext>
            </a:extLst>
          </p:cNvPr>
          <p:cNvSpPr txBox="1"/>
          <p:nvPr/>
        </p:nvSpPr>
        <p:spPr>
          <a:xfrm>
            <a:off x="4590572" y="1109633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busca a la humanidad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7A4DCE-5775-998D-3C07-955174247823}"/>
              </a:ext>
            </a:extLst>
          </p:cNvPr>
          <p:cNvSpPr txBox="1"/>
          <p:nvPr/>
        </p:nvSpPr>
        <p:spPr>
          <a:xfrm>
            <a:off x="4589057" y="1446701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Expulsados del jardín</a:t>
            </a:r>
          </a:p>
        </p:txBody>
      </p:sp>
      <p:sp>
        <p:nvSpPr>
          <p:cNvPr id="43" name="1 CuadroTexto">
            <a:extLst>
              <a:ext uri="{FF2B5EF4-FFF2-40B4-BE49-F238E27FC236}">
                <a16:creationId xmlns:a16="http://schemas.microsoft.com/office/drawing/2014/main" id="{7470148F-B2C4-015D-ECD9-C083AB73270D}"/>
              </a:ext>
            </a:extLst>
          </p:cNvPr>
          <p:cNvSpPr txBox="1"/>
          <p:nvPr/>
        </p:nvSpPr>
        <p:spPr>
          <a:xfrm>
            <a:off x="107504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Apocalipsis 12:17</a:t>
            </a:r>
          </a:p>
        </p:txBody>
      </p:sp>
      <p:sp>
        <p:nvSpPr>
          <p:cNvPr id="45" name="2 CuadroTexto">
            <a:extLst>
              <a:ext uri="{FF2B5EF4-FFF2-40B4-BE49-F238E27FC236}">
                <a16:creationId xmlns:a16="http://schemas.microsoft.com/office/drawing/2014/main" id="{8F17602C-EDBC-F3DA-76CB-384D7D17CF05}"/>
              </a:ext>
            </a:extLst>
          </p:cNvPr>
          <p:cNvSpPr txBox="1"/>
          <p:nvPr/>
        </p:nvSpPr>
        <p:spPr>
          <a:xfrm>
            <a:off x="36511" y="476672"/>
            <a:ext cx="4528274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el dragón se llenó de ira contra la mujer; y se fue a hacer guerra contra el resto de la descendencia de ella,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los que guardan los mandamientos de Dios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tienen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el testimonio de Jesucristo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6B717D-07B0-8E36-BD20-5A4753F2FF5A}"/>
              </a:ext>
            </a:extLst>
          </p:cNvPr>
          <p:cNvSpPr txBox="1"/>
          <p:nvPr/>
        </p:nvSpPr>
        <p:spPr>
          <a:xfrm>
            <a:off x="4585494" y="177398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pueblo vocero de Dios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7FA109-18FA-BBF3-7945-824C5765DBA8}"/>
              </a:ext>
            </a:extLst>
          </p:cNvPr>
          <p:cNvSpPr txBox="1"/>
          <p:nvPr/>
        </p:nvSpPr>
        <p:spPr>
          <a:xfrm>
            <a:off x="4589057" y="2492896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 naturaleza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9928D8-62BD-9AB9-B795-C333AD8DF1E0}"/>
              </a:ext>
            </a:extLst>
          </p:cNvPr>
          <p:cNvSpPr txBox="1"/>
          <p:nvPr/>
        </p:nvSpPr>
        <p:spPr>
          <a:xfrm>
            <a:off x="4585494" y="2842909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los profetas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4C66E0-8E74-B49C-CABD-8D7A43AE1948}"/>
              </a:ext>
            </a:extLst>
          </p:cNvPr>
          <p:cNvSpPr txBox="1"/>
          <p:nvPr/>
        </p:nvSpPr>
        <p:spPr>
          <a:xfrm>
            <a:off x="4595370" y="3189997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las Escrituras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E4ABD1-72E9-6937-5BC8-23DDA81C513E}"/>
              </a:ext>
            </a:extLst>
          </p:cNvPr>
          <p:cNvSpPr txBox="1"/>
          <p:nvPr/>
        </p:nvSpPr>
        <p:spPr>
          <a:xfrm>
            <a:off x="4590573" y="3532938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revelo su amor mediante Jesucristo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97ABB1-7134-AC90-024C-D942F8A9C3F4}"/>
              </a:ext>
            </a:extLst>
          </p:cNvPr>
          <p:cNvSpPr txBox="1"/>
          <p:nvPr/>
        </p:nvSpPr>
        <p:spPr>
          <a:xfrm>
            <a:off x="4589057" y="3887098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 revela su amor mediante el Espíritu Santo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C07E99-B16A-8362-A304-F63563152F4B}"/>
              </a:ext>
            </a:extLst>
          </p:cNvPr>
          <p:cNvSpPr txBox="1"/>
          <p:nvPr/>
        </p:nvSpPr>
        <p:spPr>
          <a:xfrm>
            <a:off x="4581111" y="2124559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Elena de White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261283B3-F10E-DA12-348D-AB892A1AFE50}"/>
              </a:ext>
            </a:extLst>
          </p:cNvPr>
          <p:cNvSpPr txBox="1"/>
          <p:nvPr/>
        </p:nvSpPr>
        <p:spPr>
          <a:xfrm>
            <a:off x="106489" y="2717487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 Apocalipsis 19:10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id="{67BB0CB1-1D3D-B79B-6C27-DAAD59484C54}"/>
              </a:ext>
            </a:extLst>
          </p:cNvPr>
          <p:cNvSpPr txBox="1"/>
          <p:nvPr/>
        </p:nvSpPr>
        <p:spPr>
          <a:xfrm>
            <a:off x="35496" y="3194159"/>
            <a:ext cx="4528274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Yo me postré a sus pies para adorarle. Y él me dijo: Mira, no lo hagas; yo soy consiervo tuyo, y de tus hermanos que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retienen el testimonio de Jesús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Adora a Dios; porque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el testimonio de Jesús es el espíritu de la profecía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79F8376-C218-8885-A45A-90C7525EC14D}"/>
              </a:ext>
            </a:extLst>
          </p:cNvPr>
          <p:cNvCxnSpPr>
            <a:cxnSpLocks/>
          </p:cNvCxnSpPr>
          <p:nvPr/>
        </p:nvCxnSpPr>
        <p:spPr>
          <a:xfrm flipV="1">
            <a:off x="1763688" y="2294285"/>
            <a:ext cx="936544" cy="2358851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D303854-D872-AAFD-4A9D-4C7D5C6CFBEE}"/>
              </a:ext>
            </a:extLst>
          </p:cNvPr>
          <p:cNvCxnSpPr>
            <a:cxnSpLocks/>
          </p:cNvCxnSpPr>
          <p:nvPr/>
        </p:nvCxnSpPr>
        <p:spPr>
          <a:xfrm flipV="1">
            <a:off x="1758891" y="2273248"/>
            <a:ext cx="2909284" cy="2955952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7B4016-1B2F-9106-BFB2-DD8F6819DEC4}"/>
              </a:ext>
            </a:extLst>
          </p:cNvPr>
          <p:cNvSpPr txBox="1"/>
          <p:nvPr/>
        </p:nvSpPr>
        <p:spPr>
          <a:xfrm>
            <a:off x="4570985" y="2475464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Veía al Padre celestial como un Dios de amor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520EE4-62F6-16FE-21D3-6DC4AA44589F}"/>
              </a:ext>
            </a:extLst>
          </p:cNvPr>
          <p:cNvSpPr txBox="1"/>
          <p:nvPr/>
        </p:nvSpPr>
        <p:spPr>
          <a:xfrm>
            <a:off x="4570985" y="3037183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Veía que Dios quería salvar a las personas mediante las obras redentoras de su Hijo</a:t>
            </a:r>
          </a:p>
        </p:txBody>
      </p:sp>
    </p:spTree>
    <p:extLst>
      <p:ext uri="{BB962C8B-B14F-4D97-AF65-F5344CB8AC3E}">
        <p14:creationId xmlns:p14="http://schemas.microsoft.com/office/powerpoint/2010/main" val="314996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6" grpId="0" animBg="1"/>
      <p:bldP spid="8" grpId="0" animBg="1"/>
      <p:bldP spid="20" grpId="0" animBg="1"/>
      <p:bldP spid="21" grpId="0" animBg="1"/>
    </p:bldLst>
  </p:timing>
</p:sld>
</file>

<file path=ppt/theme/theme1.xml><?xml version="1.0" encoding="utf-8"?>
<a:theme xmlns:a="http://schemas.openxmlformats.org/drawingml/2006/main" name="Corte">
  <a:themeElements>
    <a:clrScheme name="Corte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Cor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rte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te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591931</TotalTime>
  <Words>18037</Words>
  <Application>Microsoft Office PowerPoint</Application>
  <PresentationFormat>Apresentação na tela (4:3)</PresentationFormat>
  <Paragraphs>1648</Paragraphs>
  <Slides>100</Slides>
  <Notes>98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100</vt:i4>
      </vt:variant>
    </vt:vector>
  </HeadingPairs>
  <TitlesOfParts>
    <vt:vector size="106" baseType="lpstr">
      <vt:lpstr>Arial</vt:lpstr>
      <vt:lpstr>Arial Rounded MT Bold</vt:lpstr>
      <vt:lpstr>Calibri</vt:lpstr>
      <vt:lpstr>Tahoma</vt:lpstr>
      <vt:lpstr>Wingdings</vt:lpstr>
      <vt:lpstr>Corte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 Urrutia</dc:title>
  <dc:creator>Héctor</dc:creator>
  <cp:lastModifiedBy>jose ferreira Neto</cp:lastModifiedBy>
  <cp:revision>3575</cp:revision>
  <dcterms:created xsi:type="dcterms:W3CDTF">2006-07-04T03:12:34Z</dcterms:created>
  <dcterms:modified xsi:type="dcterms:W3CDTF">2026-10-03T00:35:34Z</dcterms:modified>
</cp:coreProperties>
</file>