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D968F-4E64-FE15-5B7B-E25ED54D9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B2670-FA29-A2E8-4299-A9A807BA1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9EB822-3356-3B40-C10E-F0A61BD2C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6A5A68-016B-04BE-9B82-0BB9B6E39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8836B4-9F32-0A11-6677-77074AA6A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09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7F4F70-B207-7EC7-7A0A-7D712E6C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B5C21A-49DF-D359-E323-0F75FEF52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B72ABC-F27F-2D8B-F6E0-95A1A1C4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A6E8D0-9C67-47A3-334F-019B31B5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B17C86-1FAF-A96B-A3D7-412103B3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373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78683-D533-14D8-3883-8EBA7AA3A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937C2C-CD2B-06E7-3336-17F9412DB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0D8CA7-1C49-3BFE-789E-06C077D1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8AAE91-0C74-5456-F106-49746E104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72C2F8-D3CE-442F-AC89-19F5B5005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001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CFEB4-BA08-50DC-CF11-A5D5AFD9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BF3C33-ABC1-D169-C63B-EE5807A62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644C27-BA1E-9C20-5E74-0162DD98A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5133E2-B1C0-60F4-34AF-5E3A2CAD7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F82D6E-BA71-8A00-6995-53F61AB46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D75DB7-C9EC-017C-5704-3AFEF3FD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53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010EFD-0271-AC59-E0AC-AAB1B9D3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BAFB20-530C-6F1A-A890-ED42B0693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322717F-9815-AF62-115F-DA57A1047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54C08B-5403-4D06-1715-BF9F512CA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1CEBE38-BE6A-EA30-FF32-D713E8138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D44556-FCBE-41DB-26B9-A389F6545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80A3A66-29A7-C7D0-4DCC-D4215FEC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6D22A84-F02A-ECC1-202B-F023983C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66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E72DD5-05FB-8D3B-4AA4-508BCA8A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F80E81-9F14-18DA-7D97-9F836072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73FF634-0161-6CDF-B4F6-DAC5F43C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04FCBA0-B589-25B1-5428-42711DCB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44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A283C2-3129-7C16-418D-CFD1E3024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579839-E989-968C-7940-84B843D8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C824A5-206D-2D32-3749-4678F06C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978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E84E2-2A24-8E96-B3AA-9EE155531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E74D07-3511-3B87-CD89-71899EFFD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6E84FE-BF3A-B9FE-3899-AA73E169C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FDA047-B296-5A1B-838F-67DD6079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347D1E-E9A0-AC4D-FB05-8A3577AC2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78101F9-C7C2-6028-44CE-EFB11403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59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EC3C5-3B86-5C60-80FF-FC2DE274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778111-50A1-C3DD-1120-7DE50DF30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A856D4-0032-AD8E-6131-360671765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A87F3E-1499-CB80-EBFA-9D3758122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0361A5-449D-0B5A-68B9-D4A6C928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7E502D-8646-460E-DE85-F87ADF017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61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25914-E2EC-9397-7DB9-88BECEB64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6EDF89-15CD-C0D2-A67E-65FCA5515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1D097A-25C9-E567-5116-346C0D2FF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267E03-006E-B95E-10A0-6A854B15D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C1299E-7AD2-686F-94DE-705B52DE0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68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9050F8-CB58-8755-74C3-F516A35BB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C397B3-0BBB-3131-9F4D-2BB0D92B9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A8BBD9-5DEB-192A-18B7-4FC99846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26C2BC-86C4-0FDC-6EC3-5F68D542E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DBD306-C75B-9314-597D-47951737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27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85877-2845-D7E6-F09A-072A1482C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3E084A-2DE0-96CD-D465-8D1ACC2CE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24C3A2-AB8A-0DC7-4590-482388965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0AFD6A-DFF6-4385-8AC1-FBAA59356A16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BA7307-4DCD-8B83-8430-02D589619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88606F-C049-AB4C-15C0-3EC50EBF5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E33091-F673-49D5-ACDE-EBCE63E2A2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86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572A0-B0D8-57DA-3A03-F7207DE0C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B18AAB-7CDE-9AC5-B27D-F9CD8D697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49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5E9FB-7C06-77AF-8D66-D90DBCB3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D3EBF3-0DD9-D179-AD92-B65C63D0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FA69A-4AD9-E7B2-4332-C727C9A70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E781F0-9222-C4AA-DAE6-1859BA70D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7DD8A-2196-9E39-C83E-AED6DFB9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4DC9D2-E39E-6BC2-0EC8-4171BAC0A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15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821A2-E43E-A461-769C-5851602E6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A8D40A3-3BFA-74A6-6CF5-583CC2D85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18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3F76C-58BA-AE37-D5FB-2CD38124D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9343B8-00CC-7F98-8713-4162ED476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64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726DF-3F62-4A91-D244-8F1472AD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F5C0547-B69A-4CA9-C445-C89FD8F96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4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5485F-8E52-783E-9F6A-FB8E1B50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17CE6B-EB55-133A-492E-D0556F1D9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36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4005A-1331-FB3A-F6F6-A871A6B9F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338721-2F80-3675-2166-E6AE1094A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078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2026-10-03T00:28:39Z</dcterms:created>
  <dcterms:modified xsi:type="dcterms:W3CDTF">2026-10-03T00:33:02Z</dcterms:modified>
</cp:coreProperties>
</file>