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428653-201B-4138-291D-0376F9274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6959AB-41D0-4A06-F8C7-2696B67C6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5845AC-465E-7D41-DED8-6A01653B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92E889-4A73-2711-6A1D-C13141D6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0AD71-8430-039F-B220-854906B0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4296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46077-2643-024B-3CA1-7D683763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832DF1-05C2-DA9A-888B-5ACF40C78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F3F41F-743D-1916-37D4-07C418128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7E4117-0C2E-E43C-46CB-A2EC7323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5E92B4-40A3-BAAF-4F4D-13416F84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35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2D11E-2F0B-C95C-AFE7-0B4AFD6C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A95EF6-43EE-2D29-3622-5934688F2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880F3C-724F-9750-FD54-F39A81DF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00AEA6-B562-F639-EFD5-2E288CD8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87AFF5-72BE-DA91-8587-FAE5AF97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29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EED324-8B93-DBF6-3ED1-760514AB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3FEC47-B038-BE13-10A5-6CB094335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DDF423-C0A4-1DFE-A6D2-9202870EA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5EBC59-D22A-B1D8-B8DF-67EA6C60B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706294-4AAE-038D-0477-B47B3CD7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AA4DE7-140B-D0DC-0AC8-622E1071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976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197A9-FB14-554F-093B-744677532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0E04B7-9780-534C-0282-3F48D63B6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7BE1F5-8B5F-2F5D-616B-32CA276E5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E21089-5453-F2A2-E68B-5D0670CCE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961B35B-D1E3-4FEB-14F5-2F9BC7EE0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D4D93DE-B20E-C3DA-9E63-18C0736C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973496-F3F3-A138-6302-E6DA7D0A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28C8F2-AC03-7DC3-BA87-0E12A077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2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95FBE-F8B3-BF3C-EE19-9ADC5C9D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5BFD8BB-1913-7EB6-E0F5-FDD2D57B8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7E4EE6-A15D-85F8-1A76-31C29457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1138DF-52A1-6C07-C88F-248013D6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64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7743788-1096-BDCC-90E4-882BD325A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6D9FBF4-9B9F-6B89-01E9-32168F0A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EEFD17-4FED-E4CA-B77E-1F45334C5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00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7568D-A4D0-61D6-E8EB-A92BA8A5A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168A9D-45FF-C066-D388-1DA77820F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5AF411-DF3C-3E59-D30B-0AE9D1F4F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A4EE1F-DEF3-3018-6E8A-D9D88127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2FB29-DE63-066E-6B36-5AF38DDDC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6A81AF-C7B2-20D8-AE90-E8D3295A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963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C4FB5-BABD-664C-8745-87459708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2E5E4B2-78DD-FFAE-9AFE-E6C1D128A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AB7893-23F0-6483-EA16-81C4F3E8F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659DAF-1548-27A9-EAD7-60FBB990F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94158B-C631-2F32-2432-8103ACEAE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C7D865-E5DB-BB31-4780-0E89F6DE0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8138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FCD0F-007D-A633-64F6-35ED3D2F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91D93D-BCE0-7466-B4BD-5FEB872DF3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25223A-618F-4242-32F9-774D18AAA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86301-FA23-857B-3DF0-56708C34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DE3F15-B3A5-CFF4-1ED4-05D86EBF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37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B133C1-BB91-3643-07F5-088846F645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D223FF-9CB9-1444-FDDB-402FBA939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DAF8F6-2F78-70DB-F7C3-CFA15B78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41C634-972B-08B1-4590-0AFC6F20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998868-A0AE-9DA5-FA7D-0F87B23A5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66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D2A6418-B806-7F80-FC4D-BA04C7674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4C1F37-B5C8-9445-A27B-125C51788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59F054-EE29-DCDB-617F-937C254A0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5E4A1B-205E-4345-AD5B-9C11B23978BF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31FFF0-A529-EA79-DB92-AC61062D2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B686FE-5A74-B850-C76B-32DAB0CBD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D3D43F-14B2-47CE-8964-25C0F3F1D9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07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6571EC0-90C0-AD9E-0621-A83A2B25D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48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F0D0745-ACF9-7B98-9EFF-8ECD62D03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5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09DB-ACA4-0A70-8E59-FF733F240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33CDCF-23D2-D4ED-39AA-D0824ABAE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1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994C-3265-98F6-853D-5E180AD3A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EA6418-047C-5D8F-7137-84125CAB9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44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8855A-7C7E-D50A-BB89-47E0ED063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4CDFAE-69D7-BD15-977D-15C980401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38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2F36C-DAA4-256F-1F23-EE699ECB2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4421A5-3CC8-FB3E-B850-42ABAB310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9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C0802-5A96-3E63-8507-567344B3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AF625CA-0324-218F-5480-F0D71A71A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90AC5-D598-8A7E-2E49-60A59D6D9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61B95A-ABAC-0F37-5CDD-EBC4A86D5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865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2026-09-25T22:00:11Z</dcterms:created>
  <dcterms:modified xsi:type="dcterms:W3CDTF">2026-09-25T22:31:06Z</dcterms:modified>
</cp:coreProperties>
</file>