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E31671-43AA-A929-251C-7CAC99AD55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89AA40-F3EF-2F4A-26B4-0A4230E118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F8328C-486C-32C2-E5BE-19B40B064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8ECF5-CC92-4622-B6DB-96B5F295042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0B79EF-6B97-CE84-409E-A7A219B5F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A45861-5B90-1C42-2425-B365F7BD3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5296-1F4A-439E-A344-9859F15B6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029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D10EF-D449-FC6F-D035-88977CCCF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B313FC-6460-5757-9C17-DF386508C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FB0CEB-F168-DF50-53D6-540386CC2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8ECF5-CC92-4622-B6DB-96B5F295042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601187-E244-F899-FD94-7837900D9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845BD8-13F1-D152-5D17-92AAD218E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5296-1F4A-439E-A344-9859F15B6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6891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29B589-1A3A-F6DA-EEFB-D728338B2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969FE8D-20B8-3EA4-90D2-D133A1B30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C25896-B74D-8884-487F-79226C764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8ECF5-CC92-4622-B6DB-96B5F295042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A6305C-2034-4700-C8A3-E22CF09C9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B2BC6B-86DB-594D-7AAD-DBAC9891C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5296-1F4A-439E-A344-9859F15B6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8251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9E4778-9019-406C-55AF-5FBA44BA8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4991CA-3ED0-9377-40FF-BEB6334C5E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C9A5FC3-D82A-214A-1305-EFC615F97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9371B27-9575-FE14-6584-73C38C7F8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8ECF5-CC92-4622-B6DB-96B5F295042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FF0B57C-DADA-28D2-EBDC-D5856AE77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6DD5051-D586-B3DB-A270-4E871C46F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5296-1F4A-439E-A344-9859F15B6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484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CA839-A261-581E-B1D3-11A215CB3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C1C408-3DED-EB34-72AB-668EE819D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126ADBA-FF57-C3E0-378F-167B31515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C5D909-34E4-F816-725A-536A7A1C22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D1EC4C6-947D-8C21-2AFF-FC7653CB7E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FCB6628-F575-FBD8-C06D-551DF457A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8ECF5-CC92-4622-B6DB-96B5F295042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BEF6376-7ED7-732C-8577-752379513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D9C1FFC-8017-E642-4DB3-8E141DF2D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5296-1F4A-439E-A344-9859F15B6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8327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981B84-7122-4228-753F-3EFB277FA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0B431FC-F32F-AA32-A7D8-B0D27697D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8ECF5-CC92-4622-B6DB-96B5F295042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167A86E-5D7E-9197-0966-74574E073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476AAF8-10B0-4B7D-B04D-3690BBB9E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5296-1F4A-439E-A344-9859F15B6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9278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93A6582-972C-1A4D-6835-4994F42C7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8ECF5-CC92-4622-B6DB-96B5F295042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7A3293-91C6-C7DC-A391-AF5727ABD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E9F40E2-75BE-A8A5-5CFF-47E85DDB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5296-1F4A-439E-A344-9859F15B6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06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EA9507-A1E4-99F4-6182-74B650683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33958F-0C6E-1CC2-3225-805385179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98D13B-B335-1E02-8074-C34106FD61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AF2DB43-C249-14F7-C9D3-D46CAAEB7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8ECF5-CC92-4622-B6DB-96B5F295042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7205EB-F89D-D6D9-C0E3-BDA2673B9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BA18013-D80F-5474-E96B-0BDBAAF7E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5296-1F4A-439E-A344-9859F15B6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7308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536548-F6F0-7C31-393A-EC895C8B7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80D72ED-01ED-3EB9-E7C1-2AB5482214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FBDD64E-AE60-C9E9-9E95-34450EDE8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F93260-3278-8374-E9BD-C7EC9793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8ECF5-CC92-4622-B6DB-96B5F295042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8787CB-ACA0-0595-DC4E-4429F1871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276ADF-A789-835D-ED5E-175294703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5296-1F4A-439E-A344-9859F15B6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5236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944DC-C14D-5174-7671-F61AB4D63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8F33125-C82D-B16E-EF65-9A7DA67E3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ADABAD-D206-4D1E-68AB-B9BA31C79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8ECF5-CC92-4622-B6DB-96B5F295042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6053F6-ADD3-094D-9429-5CD5BE581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C5C05A-ED8C-6CB9-1A6B-B039C63FE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5296-1F4A-439E-A344-9859F15B6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0513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0C9898A-99DB-13CF-31F8-B3A3EA0CC2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7FC3EB7-8CDB-1B54-E081-94730945B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917A59-663A-1777-5B40-A7333EE71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8ECF5-CC92-4622-B6DB-96B5F295042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ADD61C-FC51-8B62-05CF-D2AD9215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26EE97-F807-3941-FEDC-A360EB089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B5296-1F4A-439E-A344-9859F15B6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008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57E78B-9F18-BE45-D752-3A872B784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C7F58E0-01DD-6EBA-9F8B-929CA44F2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089941-B65D-1C22-25FE-915359A06C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48ECF5-CC92-4622-B6DB-96B5F295042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5D50B0-E6EA-A640-8A41-EB14DB5D8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90C1E0-E86C-1FDE-19A9-9C3F606A6C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DB5296-1F4A-439E-A344-9859F15B63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432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6025470-BD74-9351-E23F-D0BE6566D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66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4F036CF-A1C6-D2D1-2B6C-6A34B0EFD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97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9F30A-354A-1B5E-8914-ED71B73A9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CDF585B-5951-7F49-11DB-603847103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48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15934-54FB-127B-147D-D2387D068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B9F4C7A-4ADE-47C9-13BE-59DB597D3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521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2E32E-5FB7-1A07-93FC-1577DCE63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E97BED0-557D-0746-C2F2-6D5170F07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07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ECA3C-E010-3FD4-2B8F-A3E154ACD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609CB70-C340-9C04-1819-73C13C55F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90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6F384-2851-7AFC-563B-09AEE8245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3DCB850-9B64-4347-7274-BA72E5BFA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891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96EBA-5AF9-779E-1FF2-DF7010E00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6F26C27-43B9-4F81-00AE-A8EE95471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036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2</cp:revision>
  <dcterms:created xsi:type="dcterms:W3CDTF">2026-09-25T20:38:01Z</dcterms:created>
  <dcterms:modified xsi:type="dcterms:W3CDTF">2026-09-25T20:59:31Z</dcterms:modified>
</cp:coreProperties>
</file>