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  <p:sldMasterId id="2147483720" r:id="rId3"/>
    <p:sldMasterId id="2147483732" r:id="rId4"/>
    <p:sldMasterId id="2147483744" r:id="rId5"/>
    <p:sldMasterId id="2147483756" r:id="rId6"/>
    <p:sldMasterId id="2147483768" r:id="rId7"/>
    <p:sldMasterId id="2147483792" r:id="rId8"/>
    <p:sldMasterId id="2147483804" r:id="rId9"/>
    <p:sldMasterId id="2147483828" r:id="rId10"/>
    <p:sldMasterId id="2147483840" r:id="rId11"/>
    <p:sldMasterId id="2147483852" r:id="rId12"/>
    <p:sldMasterId id="2147483876" r:id="rId13"/>
    <p:sldMasterId id="2147483888" r:id="rId14"/>
    <p:sldMasterId id="2147483900" r:id="rId15"/>
    <p:sldMasterId id="2147483936" r:id="rId16"/>
    <p:sldMasterId id="2147483948" r:id="rId17"/>
    <p:sldMasterId id="2147486755" r:id="rId18"/>
  </p:sldMasterIdLst>
  <p:sldIdLst>
    <p:sldId id="401" r:id="rId19"/>
    <p:sldId id="340" r:id="rId20"/>
    <p:sldId id="337" r:id="rId21"/>
    <p:sldId id="338" r:id="rId22"/>
    <p:sldId id="332" r:id="rId23"/>
    <p:sldId id="335" r:id="rId24"/>
    <p:sldId id="402" r:id="rId25"/>
    <p:sldId id="392" r:id="rId26"/>
    <p:sldId id="393" r:id="rId27"/>
    <p:sldId id="394" r:id="rId28"/>
    <p:sldId id="409" r:id="rId29"/>
    <p:sldId id="412" r:id="rId30"/>
    <p:sldId id="287" r:id="rId31"/>
    <p:sldId id="289" r:id="rId32"/>
    <p:sldId id="263" r:id="rId33"/>
    <p:sldId id="265" r:id="rId34"/>
    <p:sldId id="347" r:id="rId35"/>
    <p:sldId id="362" r:id="rId36"/>
    <p:sldId id="365" r:id="rId37"/>
    <p:sldId id="366" r:id="rId38"/>
    <p:sldId id="367" r:id="rId39"/>
    <p:sldId id="290" r:id="rId40"/>
    <p:sldId id="259" r:id="rId41"/>
    <p:sldId id="405" r:id="rId42"/>
    <p:sldId id="291" r:id="rId43"/>
    <p:sldId id="305" r:id="rId44"/>
    <p:sldId id="266" r:id="rId45"/>
    <p:sldId id="325" r:id="rId46"/>
    <p:sldId id="355" r:id="rId47"/>
    <p:sldId id="320" r:id="rId48"/>
    <p:sldId id="422" r:id="rId49"/>
    <p:sldId id="423" r:id="rId50"/>
    <p:sldId id="319" r:id="rId51"/>
    <p:sldId id="304" r:id="rId52"/>
    <p:sldId id="348" r:id="rId53"/>
    <p:sldId id="368" r:id="rId54"/>
    <p:sldId id="349" r:id="rId55"/>
    <p:sldId id="350" r:id="rId56"/>
    <p:sldId id="292" r:id="rId57"/>
    <p:sldId id="323" r:id="rId58"/>
    <p:sldId id="363" r:id="rId59"/>
    <p:sldId id="404" r:id="rId60"/>
    <p:sldId id="413" r:id="rId61"/>
    <p:sldId id="294" r:id="rId62"/>
    <p:sldId id="257" r:id="rId63"/>
    <p:sldId id="258" r:id="rId64"/>
    <p:sldId id="275" r:id="rId65"/>
    <p:sldId id="364" r:id="rId66"/>
    <p:sldId id="293" r:id="rId67"/>
    <p:sldId id="276" r:id="rId68"/>
    <p:sldId id="303" r:id="rId69"/>
    <p:sldId id="351" r:id="rId70"/>
    <p:sldId id="318" r:id="rId71"/>
    <p:sldId id="353" r:id="rId72"/>
    <p:sldId id="324" r:id="rId73"/>
    <p:sldId id="316" r:id="rId74"/>
    <p:sldId id="317" r:id="rId75"/>
    <p:sldId id="410" r:id="rId76"/>
    <p:sldId id="295" r:id="rId77"/>
    <p:sldId id="282" r:id="rId78"/>
    <p:sldId id="315" r:id="rId79"/>
    <p:sldId id="369" r:id="rId80"/>
    <p:sldId id="371" r:id="rId81"/>
    <p:sldId id="283" r:id="rId82"/>
    <p:sldId id="288" r:id="rId83"/>
    <p:sldId id="314" r:id="rId84"/>
    <p:sldId id="278" r:id="rId85"/>
    <p:sldId id="301" r:id="rId86"/>
    <p:sldId id="299" r:id="rId87"/>
    <p:sldId id="310" r:id="rId88"/>
    <p:sldId id="414" r:id="rId89"/>
    <p:sldId id="415" r:id="rId90"/>
    <p:sldId id="416" r:id="rId91"/>
    <p:sldId id="420" r:id="rId92"/>
    <p:sldId id="311" r:id="rId93"/>
    <p:sldId id="417" r:id="rId94"/>
    <p:sldId id="418" r:id="rId95"/>
    <p:sldId id="312" r:id="rId96"/>
    <p:sldId id="359" r:id="rId97"/>
    <p:sldId id="360" r:id="rId98"/>
    <p:sldId id="370" r:id="rId99"/>
    <p:sldId id="358" r:id="rId100"/>
    <p:sldId id="286" r:id="rId101"/>
    <p:sldId id="419" r:id="rId102"/>
    <p:sldId id="354" r:id="rId103"/>
    <p:sldId id="356" r:id="rId104"/>
    <p:sldId id="361" r:id="rId105"/>
    <p:sldId id="357" r:id="rId106"/>
    <p:sldId id="411" r:id="rId107"/>
    <p:sldId id="345" r:id="rId108"/>
    <p:sldId id="346" r:id="rId109"/>
    <p:sldId id="408" r:id="rId110"/>
    <p:sldId id="421" r:id="rId111"/>
    <p:sldId id="372" r:id="rId112"/>
    <p:sldId id="374" r:id="rId113"/>
    <p:sldId id="375" r:id="rId114"/>
    <p:sldId id="376" r:id="rId115"/>
    <p:sldId id="377" r:id="rId116"/>
    <p:sldId id="378" r:id="rId117"/>
    <p:sldId id="379" r:id="rId118"/>
    <p:sldId id="380" r:id="rId119"/>
    <p:sldId id="381" r:id="rId120"/>
    <p:sldId id="382" r:id="rId121"/>
    <p:sldId id="383" r:id="rId122"/>
    <p:sldId id="384" r:id="rId123"/>
    <p:sldId id="386" r:id="rId124"/>
    <p:sldId id="387" r:id="rId125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626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4" d="100"/>
        <a:sy n="8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99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slide" Target="slides/slide71.xml"/><Relationship Id="rId112" Type="http://schemas.openxmlformats.org/officeDocument/2006/relationships/slide" Target="slides/slide94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89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102" Type="http://schemas.openxmlformats.org/officeDocument/2006/relationships/slide" Target="slides/slide84.xml"/><Relationship Id="rId123" Type="http://schemas.openxmlformats.org/officeDocument/2006/relationships/slide" Target="slides/slide105.xml"/><Relationship Id="rId12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2.xml"/><Relationship Id="rId95" Type="http://schemas.openxmlformats.org/officeDocument/2006/relationships/slide" Target="slides/slide77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113" Type="http://schemas.openxmlformats.org/officeDocument/2006/relationships/slide" Target="slides/slide95.xml"/><Relationship Id="rId118" Type="http://schemas.openxmlformats.org/officeDocument/2006/relationships/slide" Target="slides/slide100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59" Type="http://schemas.openxmlformats.org/officeDocument/2006/relationships/slide" Target="slides/slide41.xml"/><Relationship Id="rId103" Type="http://schemas.openxmlformats.org/officeDocument/2006/relationships/slide" Target="slides/slide85.xml"/><Relationship Id="rId108" Type="http://schemas.openxmlformats.org/officeDocument/2006/relationships/slide" Target="slides/slide90.xml"/><Relationship Id="rId124" Type="http://schemas.openxmlformats.org/officeDocument/2006/relationships/slide" Target="slides/slide106.xml"/><Relationship Id="rId129" Type="http://schemas.openxmlformats.org/officeDocument/2006/relationships/tableStyles" Target="tableStyles.xml"/><Relationship Id="rId54" Type="http://schemas.openxmlformats.org/officeDocument/2006/relationships/slide" Target="slides/slide36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91" Type="http://schemas.openxmlformats.org/officeDocument/2006/relationships/slide" Target="slides/slide73.xml"/><Relationship Id="rId96" Type="http://schemas.openxmlformats.org/officeDocument/2006/relationships/slide" Target="slides/slide7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49" Type="http://schemas.openxmlformats.org/officeDocument/2006/relationships/slide" Target="slides/slide31.xml"/><Relationship Id="rId114" Type="http://schemas.openxmlformats.org/officeDocument/2006/relationships/slide" Target="slides/slide96.xml"/><Relationship Id="rId119" Type="http://schemas.openxmlformats.org/officeDocument/2006/relationships/slide" Target="slides/slide101.xml"/><Relationship Id="rId44" Type="http://schemas.openxmlformats.org/officeDocument/2006/relationships/slide" Target="slides/slide26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109" Type="http://schemas.openxmlformats.org/officeDocument/2006/relationships/slide" Target="slides/slide9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slide" Target="slides/slide79.xml"/><Relationship Id="rId104" Type="http://schemas.openxmlformats.org/officeDocument/2006/relationships/slide" Target="slides/slide86.xml"/><Relationship Id="rId120" Type="http://schemas.openxmlformats.org/officeDocument/2006/relationships/slide" Target="slides/slide102.xml"/><Relationship Id="rId125" Type="http://schemas.openxmlformats.org/officeDocument/2006/relationships/slide" Target="slides/slide10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slide" Target="slides/slide7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slide" Target="slides/slide69.xml"/><Relationship Id="rId110" Type="http://schemas.openxmlformats.org/officeDocument/2006/relationships/slide" Target="slides/slide92.xml"/><Relationship Id="rId115" Type="http://schemas.openxmlformats.org/officeDocument/2006/relationships/slide" Target="slides/slide97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Relationship Id="rId100" Type="http://schemas.openxmlformats.org/officeDocument/2006/relationships/slide" Target="slides/slide82.xml"/><Relationship Id="rId105" Type="http://schemas.openxmlformats.org/officeDocument/2006/relationships/slide" Target="slides/slide87.xml"/><Relationship Id="rId12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93" Type="http://schemas.openxmlformats.org/officeDocument/2006/relationships/slide" Target="slides/slide75.xml"/><Relationship Id="rId98" Type="http://schemas.openxmlformats.org/officeDocument/2006/relationships/slide" Target="slides/slide80.xml"/><Relationship Id="rId121" Type="http://schemas.openxmlformats.org/officeDocument/2006/relationships/slide" Target="slides/slide103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7.xml"/><Relationship Id="rId46" Type="http://schemas.openxmlformats.org/officeDocument/2006/relationships/slide" Target="slides/slide28.xml"/><Relationship Id="rId67" Type="http://schemas.openxmlformats.org/officeDocument/2006/relationships/slide" Target="slides/slide49.xml"/><Relationship Id="rId116" Type="http://schemas.openxmlformats.org/officeDocument/2006/relationships/slide" Target="slides/slide98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62" Type="http://schemas.openxmlformats.org/officeDocument/2006/relationships/slide" Target="slides/slide44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111" Type="http://schemas.openxmlformats.org/officeDocument/2006/relationships/slide" Target="slides/slide93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8.xml"/><Relationship Id="rId57" Type="http://schemas.openxmlformats.org/officeDocument/2006/relationships/slide" Target="slides/slide39.xml"/><Relationship Id="rId106" Type="http://schemas.openxmlformats.org/officeDocument/2006/relationships/slide" Target="slides/slide88.xml"/><Relationship Id="rId12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52" Type="http://schemas.openxmlformats.org/officeDocument/2006/relationships/slide" Target="slides/slide34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94" Type="http://schemas.openxmlformats.org/officeDocument/2006/relationships/slide" Target="slides/slide76.xml"/><Relationship Id="rId99" Type="http://schemas.openxmlformats.org/officeDocument/2006/relationships/slide" Target="slides/slide81.xml"/><Relationship Id="rId101" Type="http://schemas.openxmlformats.org/officeDocument/2006/relationships/slide" Target="slides/slide83.xml"/><Relationship Id="rId122" Type="http://schemas.openxmlformats.org/officeDocument/2006/relationships/slide" Target="slides/slide10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412843-E624-3161-611D-1FFA3D603D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6743AE-E984-88A6-EA05-5431CFB51B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2E03D5-D6C2-25F4-FF6E-B823A38923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9E536F-D629-41AC-9728-8A044303B1F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50063826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50396D7-5B92-9504-D3F7-BB6BDEAE86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D02272D-3FF7-8385-70CD-9D76EB02DD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F3BD48-213F-875E-DAE8-159B1557B2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3C43E2-9A55-4B11-A356-098B37DC788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62368364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302BD58-7467-A704-5FB1-4CA2C11044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F450183-51B9-88D7-6337-C2B1D89425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47564B-0D48-BB66-A26E-C37620E79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F6F63-71C6-400F-B7A2-53998651903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13318143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208B13-3CEF-1DF4-B039-636A005E38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239854-4782-65BD-5002-461468B75A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FFB7B7-8727-9EB1-14B2-B4D6D6D961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CED728-462A-4619-BB42-777A71F443E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60537278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4D3F7F6-4A58-851C-6DB5-EE74DEE354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D964B38-D5C5-BC41-231A-F074C12155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B311F28-7DAA-D636-847C-736D419DA2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4FDB32-D8E6-496F-AED1-C8EEFE2CE88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82970166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1D5E339-A4AF-1E21-50D2-B15422A17D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3DA776B-7164-EA81-087C-DC0D448F2D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93336A7-D667-5C47-AC1E-690F9D39D8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918D52-6450-424F-8DAD-765DDC26C19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22044461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A0A7DA1-B393-0126-0D40-8BB44746FF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5F958A6-63C3-A4A9-79FE-DBACBB2BC8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A00551D-A80C-37F2-06B0-6B09455528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9FE496-3F23-4DEE-8AF5-81FFE19429B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63980798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3ACD92-AA90-15D6-3D63-6481061F0E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9C6AA1-1C4E-C543-E3B0-7831A1ADD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2DDF0B-FD16-5554-5361-B3C8F16FCD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B406A6-A0AD-4B9F-9DE2-9453240880A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9134839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D10888-4F5F-6AB3-051A-479E1D9717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60288B-D4B0-A5F3-3B56-D3D965BBA9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5498CA-E51B-5670-6289-A58B57EB44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9BC65E-BE6F-470C-A7DE-D3AD6B4324C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5710821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507C94-77D4-C5EB-7A3B-97599A5688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C09DB9-262E-AC25-8C36-038F07CB91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CB7250-2B56-30C1-CF3D-E1FBF3F8F8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544585-044C-4702-8FA4-00E1F565E47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19579809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B51A09-BF98-E2AD-045C-F58A1EF187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ADE1C7-ACDB-507D-762C-6EB7A65B39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4676D2-1569-739A-8CD7-3F0EF9BD41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70D143-4EAA-4CA1-AB6D-9D89EB16E69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87080137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973EA3-4789-05C3-B319-2EDC231CC6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DC47BF-2E49-FD25-5337-46DE354BEC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68B553-A9B5-1D3B-4B54-3704E0F9D9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1100C8-77AC-4ABF-823C-068C9A1B42B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93793935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8699B4-7C75-A772-F638-8F207A3948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B445DC-FF0A-3935-289D-E33FB3A908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8B2B9E-F3F8-B851-A3D0-E868BB74E4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126ED4-2CA2-40A7-8429-AD95B38E797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91114080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032B69-427F-EF70-3F24-0045F6BEA1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208F3E-D9EA-3CC5-8C56-E5892D6CD5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3B3492-FBF1-2DEB-E0B1-32A9DEF537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C02989-5E06-4CAA-AAD3-F67A461ADD0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1402193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26C232-CFB7-A198-ED9C-006A9AE740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2E9B98-D0D6-514D-75AF-D93F7DE500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6138E1-7417-C05E-43C8-ECB459115B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3BB25E-A88A-4591-8C56-8BE9B6A7DD0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87604330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A754704-DCE0-950B-4B93-3F42979A49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A35F45C-E815-B2C1-DAAE-D69AD15D9E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DB688EB-7737-88ED-B93B-B15AF74C5C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0549EC-8899-4021-8C1F-D34C6E86412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13789280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94322A3-C2CC-3138-A434-A6BCBDA680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283DBF7-2457-6F2F-3A5C-927D5D7A3D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2AAD73B-CCA6-C62A-C302-71A5D3E276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718FA8-19F9-4E6F-B15F-148C7CCDC4A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72825905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713E4C4-36D3-D587-F6C8-51C8965209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DC4817B-A97D-B571-C5E5-4F4863414A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97823EF-183C-CEFD-ACEB-5211B05397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6A3193-4F82-4C40-8191-7A6EE651E29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80742301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043D19-F18B-B172-4764-618C26E9BA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ED8F1B-3587-612C-8C5A-30AEEFCFD7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DDFBAF-4559-DB29-E929-6A58E37A04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255677-EC4C-4E55-9925-154F448767B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68585805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8B0A70-10C3-DBB0-8772-0D1BB33BE7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A772A0-63BF-BA97-2C09-C6D462635E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C4E71C-9CE7-E7D4-6E2E-AEEBFD3E11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8D94B8-0735-4571-B369-A1908D16BD5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66960205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48BD60-E2F5-E1B9-157D-28FDEB7394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163B9C-02A3-6B41-9FD8-8B83C69503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124F04-2C8F-B9DB-8656-E9D5417CB6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447A3-A536-4037-BAE9-CC70B1A7CF5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73949820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B2BA26-8F43-3BB8-1BDA-DD1E03A10D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30A4BF-46EF-37AE-9F29-FE5E6DA59F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873FE1-940D-69C7-60F7-F2CF3C0B18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4EC6E8-D57E-4B6C-90DB-5BF67A0BBFE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5059315"/>
      </p:ext>
    </p:extLst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907F32-3F04-A759-47A2-6FAAE10E83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8DC669-4C69-9503-C123-748B91C488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3B0650-B245-6D69-8F9E-EF124AC16A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116DE5-3F90-4F1E-A68E-AC32565BADD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52184750"/>
      </p:ext>
    </p:extLst>
  </p:cSld>
  <p:clrMapOvr>
    <a:masterClrMapping/>
  </p:clrMapOvr>
  <p:transition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103D009-838A-60A2-BF96-FA8200CFF1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E092D9-4D16-462B-38C5-5F8DDB0F69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BC22F9-7DAF-C8F0-81A2-7BB1A5FD8F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D67B94-F9F1-4B37-8AB7-5FD099D4D79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53610036"/>
      </p:ext>
    </p:extLst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914591-FD60-A152-EC8D-E6B75744FC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DEB3FA8-FDA8-864F-CAFC-CF531C1EFA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AB97F5-384A-D294-B713-C69515126E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0F944D-06A7-475C-8A77-95BC8905B8B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79445130"/>
      </p:ext>
    </p:extLst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F366B2-DF59-38DE-3305-5184DA685B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773814-E3DA-A03D-2438-1755261808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52B568-A180-5AEC-9E33-459F5215C2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56A907-11A6-429A-BFD4-507652EF7C4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03531189"/>
      </p:ext>
    </p:extLst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4BB3162-39CE-2A26-7417-C8ED6B840B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05C173E-36EF-C185-48CE-4D366E04B0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F692759-4AEE-D51C-EE4B-1FEB509216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86A63-497A-4969-9098-FC25BC12C22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21929172"/>
      </p:ext>
    </p:extLst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1D129A-22B2-FFE0-FA0F-486CA00931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AE6E827-B6DE-F41B-23E7-B7E76EB381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ABA9387-1B30-4AB0-B438-62E479CFA7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0BC05-8812-4EC1-98A6-9E8A62275A0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20198774"/>
      </p:ext>
    </p:extLst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A0AA1C9-C408-55C8-C1B9-33B3EAAF3D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58602C7-675C-7BF1-F94E-E42BC3D86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7796A89-5698-9CDE-C331-5DE480952E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EA3C2F-85DF-40A2-8972-48054F1F792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31274701"/>
      </p:ext>
    </p:extLst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87BEC2-0A83-D369-00E4-1EB27F0CB0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2B7CD6-B08B-9575-60D3-909DD701B5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F37AEF-6E49-CB64-CC2B-45052B9691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5F55E7-F3BC-4BAD-8402-6E72272D80B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78948811"/>
      </p:ext>
    </p:extLst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E9C250-79D8-AD7C-5CEF-011ED39934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3BB5EC-9D6A-FFA0-21B8-80FABCBB26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CCEB02-4125-760B-F809-72A35CFA37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4FE871-5777-454B-9EA9-FF961C2E2D2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30168433"/>
      </p:ext>
    </p:extLst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397AC7D-C3F1-AB7C-6DDA-FA295C282B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015E57-4027-2335-A10B-A00537927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B6E8DB-99F7-71C5-1F2C-73F1B375BB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4C23B0-5237-4646-957A-C75D3F0F1BB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16141409"/>
      </p:ext>
    </p:extLst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AAFAE6-29DE-AE63-BBB9-F9B300D59A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B4C9E0-D30E-91EA-0AD2-826CF4091F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9ED390-057D-9119-12AC-BCCBDB436F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9EC926-31D7-447C-9FDD-ADEC989074F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58490533"/>
      </p:ext>
    </p:extLst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B195EC-8453-7DF5-9E0B-6FE6798C1A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FEFB43-0906-B211-57E8-39565BA7DD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C4328D-1AA0-631E-768C-FC826BDA3F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9FC87-98CE-46DF-937B-B68FB055608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050567"/>
      </p:ext>
    </p:extLst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9C62D2-5FC4-0D59-E9D0-F3443790DE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ED4096-2D59-618B-D56D-4C50BEF0DB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18F559A-40F4-8B3B-7A9A-DE3CF676C4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E27649-8BFF-430B-8A1D-68C70E77259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13198643"/>
      </p:ext>
    </p:extLst>
  </p:cSld>
  <p:clrMapOvr>
    <a:masterClrMapping/>
  </p:clrMapOvr>
  <p:transition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732A41-1659-E41C-BFEC-43CD0905A6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C7B408-378B-CCC1-94CF-FC7F82AA26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646D174-44AE-904A-2C7B-58B9F039EA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8BAAC3-5503-480D-9C74-28B23D2CBE7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80442268"/>
      </p:ext>
    </p:extLst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0DD2A8-A7BE-B523-BA6B-CD2A42C927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948F73-A165-F951-B74D-EF71FAB274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2D424B-A220-BCE8-62BC-44E4F46623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F8E980-7D31-4008-8048-C57FC8909B9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51307237"/>
      </p:ext>
    </p:extLst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6A0EB8D-02E5-9B2F-F566-BA667571A2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DC328E6-E025-6443-D152-B76C0797DB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D7BACF5-A07B-DCBA-992A-662AB661AC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BFB3F4-F654-4ACF-97E8-4FBD67D4724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23835"/>
      </p:ext>
    </p:extLst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6415EC1-3E90-E814-0167-11C0946760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362A82F-992B-F41B-0BA6-49B8642F0B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8108EEE-C109-BFAE-59A2-03628D8280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640FE-B16D-4361-9114-36014873DBE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37216347"/>
      </p:ext>
    </p:extLst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6B38DE2-B417-2A83-2227-22568F1267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B37FA97-E7D5-58D1-5DAD-4471893D77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5F0FF53-ECCE-71C6-16FE-D2873E684F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2D43E4-B2F1-4E53-8BE8-8ECE4D7C879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01988111"/>
      </p:ext>
    </p:extLst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281AE9-8788-8179-F1D9-5E3625579D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67B9AD-744C-E4E6-4C81-D826FC8DE4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FEF719-6125-9110-9FDD-5B2314265E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FBE0C8-0AD1-4EA0-B9A4-80621DE6160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28827706"/>
      </p:ext>
    </p:extLst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EC7D98-F9A7-1DB1-692B-99825F3A5E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8398C8-059B-E47E-F064-D8A6DD4724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8DB487-879E-CBD6-23F4-74DAFEA5C7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9806DA-437C-4A37-AF41-F165A3B56B9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79349397"/>
      </p:ext>
    </p:extLst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47B8F02-9B7D-933D-98C1-27307EF096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9B8C718-6C21-05F7-1BFB-9D85D00579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B966F5-3349-DB58-2594-DE622FC8B0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C6B53D-DFC2-46FD-BE8B-95479AF93A2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59865783"/>
      </p:ext>
    </p:extLst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F3BA2CD-E07C-9752-50CA-72DE82DD9E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2286D9-0435-B82F-C4F2-3F4BAECDA0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741D28-2F25-2639-E2AA-5ACCC89480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6E5C16-0F0A-4489-8677-5D7D110CF7E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67499100"/>
      </p:ext>
    </p:extLst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2EAF489-C356-0C75-D991-4B98F22A07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427F61-00F2-C513-F467-E5C7D55E01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C9F3BC9-C880-F559-EFF6-476A06BA58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457EDE-D2E3-4706-9FD5-BA10B232A0C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52442489"/>
      </p:ext>
    </p:extLst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FA0E9A-31E2-9A1A-2EEA-D1327B20E1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C44F19-8B4B-1F38-AF48-FA6BDCFFC0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D19BB9-0120-0828-806E-AE3685D957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CD1CF8-3D5D-48AC-B4B5-08F54ACEC63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87070487"/>
      </p:ext>
    </p:extLst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38FD88-E319-6B3C-888F-D0EC3EB65E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D2E46EF-89C7-4482-ADB3-044E7E589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1DBBBC-BF82-9446-DD3F-6780B8F50E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EE65CA-0A6A-4456-88AF-E14EC880512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37755715"/>
      </p:ext>
    </p:extLst>
  </p:cSld>
  <p:clrMapOvr>
    <a:masterClrMapping/>
  </p:clrMapOvr>
  <p:transition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2382E5-BE3C-E1F5-F791-D9AE605848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2B5A04-B3A2-6285-FC42-E3A93F8B8F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1E4033-707D-0A72-4895-E0C4FF0E63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BD68A-1AE0-403F-A4D6-BC916F0F94E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9112075"/>
      </p:ext>
    </p:extLst>
  </p:cSld>
  <p:clrMapOvr>
    <a:masterClrMapping/>
  </p:clrMapOvr>
  <p:transition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32E695B-9C37-B2C4-6D4C-46462BA517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9CB36D2-59B6-7B8E-B5BA-DB40A41A52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9A88F2A-3FD4-9849-82D0-DAE2C5BD19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E95450-85B5-4700-AB26-3BFA884225D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78993702"/>
      </p:ext>
    </p:extLst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B352250-8808-1ECB-1A79-4EDBF80512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1DC4B00-9179-7CB0-36DF-C8FE56A219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4414A47-753F-2F85-598A-A98A0F2516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95CF8F-D252-47DD-9B2E-8BFB5B5DB87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07380193"/>
      </p:ext>
    </p:extLst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A034C27-E211-DDB2-B29D-6F54939D20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5BC5CB6-1A9E-F04C-0A55-43DCC12D07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EF1BE9A-1C68-3C50-3DC1-4A075DA489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AC34C1-BCAC-4B63-917A-4824AC459DC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99176443"/>
      </p:ext>
    </p:extLst>
  </p:cSld>
  <p:clrMapOvr>
    <a:masterClrMapping/>
  </p:clrMapOvr>
  <p:transition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F8A01F-63A5-E515-1BAD-CB08B1C3F8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5D1D2D-5E10-1409-538E-59EB47A8C8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7AF6A2-1E81-E149-687A-3824E66ED7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F8BF68-9C83-4FC6-98BF-0A3727DE123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08159573"/>
      </p:ext>
    </p:extLst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C54181-92BF-9DAD-68EE-F4FB2C01A1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8DC756-1D79-2197-DA6E-FE8066BE35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7400E8-A2FE-B8F7-B365-8C5B7722C3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18173B-D0C9-485D-8174-68878E22609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64383798"/>
      </p:ext>
    </p:extLst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3836D3-29AD-993C-69F5-0A47B1C8E0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A9A559-B191-644C-5349-02E526E6FF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F9B223-C121-B161-E9F1-429044DD3A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D0277-4B0C-4989-AB69-5B35C5951A6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38391737"/>
      </p:ext>
    </p:extLst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ECEA67-3E8B-5060-1A83-126E2454B4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853178-AA8B-545B-5B76-EEC6978B5E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BAD9344-C125-8B3D-3FB5-3BCE7D81DC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7F3DC8-C5C6-465D-A7FF-DD6E4980E07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64823843"/>
      </p:ext>
    </p:extLst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ABCC8A-AD0D-3FEC-82D4-8A21DB41EF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6CACD4-A68A-E63F-F303-AE62B8C7EA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42F3A67-8670-6DFF-CE6D-E2118A64FA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9EB22-16AD-4461-A829-1A0597F55B9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60287648"/>
      </p:ext>
    </p:extLst>
  </p:cSld>
  <p:clrMapOvr>
    <a:masterClrMapping/>
  </p:clrMapOvr>
  <p:transition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DB8197-9A55-0D44-0963-9B7630C1A1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807264E-6898-AD24-18EB-FBCB288322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828087-2158-7A84-BCC2-D2F1FB74D8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78CD14-57AA-4D7E-A852-0D1B617FB59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04837867"/>
      </p:ext>
    </p:extLst>
  </p:cSld>
  <p:clrMapOvr>
    <a:masterClrMapping/>
  </p:clrMapOvr>
  <p:transition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8DF9893-FA94-5C63-95E6-D183ABACB3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63CCE0-092A-E408-3EB0-1547DB8B7D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57D84A-2AC2-9E9E-D459-6FBCA9745C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1B08F6-35C1-460F-A29B-FD1E6D9BCBE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14428300"/>
      </p:ext>
    </p:extLst>
  </p:cSld>
  <p:clrMapOvr>
    <a:masterClrMapping/>
  </p:clrMapOvr>
  <p:transition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CD66B8-AAE9-F55E-6A5E-A5BDBD09E5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A0AC62-8B3D-F7C3-ACC7-873E930BA3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75D089-7271-A5FA-EEA6-800AABF092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6E1F1E-1B0F-4918-8119-B5BED295CC1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8550164"/>
      </p:ext>
    </p:extLst>
  </p:cSld>
  <p:clrMapOvr>
    <a:masterClrMapping/>
  </p:clrMapOvr>
  <p:transition>
    <p:rand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F2CE388-EE09-EBF1-31B0-7105EEAD6E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A2CE0B8-B034-AF40-D98C-28F309E5A7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566CAD1-71D0-7C84-CEB8-DD93E5C002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A8FC8E-872E-471B-9F4C-AD5FB5FED1B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04231407"/>
      </p:ext>
    </p:extLst>
  </p:cSld>
  <p:clrMapOvr>
    <a:masterClrMapping/>
  </p:clrMapOvr>
  <p:transition>
    <p:rand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4B85380-3341-DE10-5F17-96E164D08D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302F184-E687-F6EC-D3E1-B9AE859979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CFBC9CB-84FE-311F-CF3B-23E9E57F5A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27927-234F-484B-A8FD-69598EE25EB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38466595"/>
      </p:ext>
    </p:extLst>
  </p:cSld>
  <p:clrMapOvr>
    <a:masterClrMapping/>
  </p:clrMapOvr>
  <p:transition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B185F4F-AA9B-4E0A-365D-6FF0485BA8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1F2A586-0EDC-E6E9-6501-4D1CCF410A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A95793C-0D31-0542-A0FC-8FD2B49914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F1041D-3110-4E30-B8D2-D33B7274F31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95987549"/>
      </p:ext>
    </p:extLst>
  </p:cSld>
  <p:clrMapOvr>
    <a:masterClrMapping/>
  </p:clrMapOvr>
  <p:transition>
    <p:rand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23FDA5-9AD3-3B6C-F15D-962068D004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5CDCE4-6BA9-F25D-0052-4F5D43EA0F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A89E5B-20EC-D7FA-AED9-6FC71BAF5F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915BAC-2920-4BC8-8F8A-2CF288A3E25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20029588"/>
      </p:ext>
    </p:extLst>
  </p:cSld>
  <p:clrMapOvr>
    <a:masterClrMapping/>
  </p:clrMapOvr>
  <p:transition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E09EF8-AD7A-DFAB-E06A-4756FE6B9E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3A1A1B-C7E5-CF44-0A00-5C3FDE8BBF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23112B-B55C-743E-E35A-486FCECEB4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4BDC39-FB2C-4B08-AA85-FEAD5DC4C56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98656083"/>
      </p:ext>
    </p:extLst>
  </p:cSld>
  <p:clrMapOvr>
    <a:masterClrMapping/>
  </p:clrMapOvr>
  <p:transition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567F90-581F-DB07-A66A-C867031649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80A16D-C67E-D7A7-04B0-F9CABDDE91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DF2F7E-4220-74AE-DCDD-EF07918F43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E44DAB-9751-4750-A22A-5390D4CB5C5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33186284"/>
      </p:ext>
    </p:extLst>
  </p:cSld>
  <p:clrMapOvr>
    <a:masterClrMapping/>
  </p:clrMapOvr>
  <p:transition>
    <p:rand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B603D0-3D10-11FB-0809-0157B7DED6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20AE063-44A5-7572-D473-0DD844D398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87F9EA-6070-EAB4-2A9F-BEB6252CC2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72B91B-CBDA-49AF-8415-319256FF7EF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42651447"/>
      </p:ext>
    </p:extLst>
  </p:cSld>
  <p:clrMapOvr>
    <a:masterClrMapping/>
  </p:clrMapOvr>
  <p:transition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8B993B-8769-378F-CA17-E4748E6F08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A221FA-ABC2-AB01-0756-994CEA28FE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CBA694-BDCD-BCE2-8F09-1653CD2547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D78040-6B2A-437F-9D2C-82F8B3783B2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215442"/>
      </p:ext>
    </p:extLst>
  </p:cSld>
  <p:clrMapOvr>
    <a:masterClrMapping/>
  </p:clrMapOvr>
  <p:transition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995A8B-53E6-953E-41B9-882AAC8C5E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D8B092-A50E-8068-A9E1-005680C784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6FAD3DC-96FE-2F51-425E-A18C70847A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EAF8F0-9C5F-4F3D-8D7D-047C6635C8F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87707908"/>
      </p:ext>
    </p:extLst>
  </p:cSld>
  <p:clrMapOvr>
    <a:masterClrMapping/>
  </p:clrMapOvr>
  <p:transition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A0D2AD-4539-F5BC-BF90-B363C4DA05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67AAA68-0C1A-4BC8-F6AB-A2A3238323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D9BBBA-4971-5D61-0140-F51660143D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555E2D-CAD2-46F9-B7B9-1CDB47BFFBB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0674014"/>
      </p:ext>
    </p:extLst>
  </p:cSld>
  <p:clrMapOvr>
    <a:masterClrMapping/>
  </p:clrMapOvr>
  <p:transition>
    <p:rand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A550A4-26F6-D4D9-AFC4-C69C8CC4D2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BEFF69-DD80-1903-29EF-79B3023E7E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ACDC4E-DC52-3D90-9CB2-3D9F1F11BB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23C954-19F5-4338-8DDD-FDCCADD715E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47787649"/>
      </p:ext>
    </p:extLst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FBCC89C-3258-873A-2A9B-85A415F619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2B8278E-6B7A-FD0D-631C-C20F8FE464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4BCA47C-E747-1A72-6263-16E36303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0E5084-D4C4-478C-BD52-8A92C926C77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85695857"/>
      </p:ext>
    </p:extLst>
  </p:cSld>
  <p:clrMapOvr>
    <a:masterClrMapping/>
  </p:clrMapOvr>
  <p:transition>
    <p:rand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FE05573-C05D-EFC1-C7D9-3A31390345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C42AAC8-4916-7F88-64E4-528BCB2E47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C9B0A53-47F8-F8A8-F288-D643D6C313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767566-0C6A-4D47-B221-4E7044F0199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03719467"/>
      </p:ext>
    </p:extLst>
  </p:cSld>
  <p:clrMapOvr>
    <a:masterClrMapping/>
  </p:clrMapOvr>
  <p:transition>
    <p:rand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BE8CFA4-3C76-2008-69B2-258FE7366D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8D5D1F9-5C48-B35C-2D2F-DDE68CE378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3069210-AB4C-B0C1-6CDF-1784E532A9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346BB7-C0E8-4FA4-AE02-96E64CD32E7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10668945"/>
      </p:ext>
    </p:extLst>
  </p:cSld>
  <p:clrMapOvr>
    <a:masterClrMapping/>
  </p:clrMapOvr>
  <p:transition>
    <p:rand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530AFF-53AA-4CB6-B96C-CADD8B700F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0FE86E-FF79-FBAE-EF84-885056B668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4E3A64-B509-EEA4-1F62-EA5E86D35A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9687F4-EE69-4FA5-9857-D3C0C806BC3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29963835"/>
      </p:ext>
    </p:extLst>
  </p:cSld>
  <p:clrMapOvr>
    <a:masterClrMapping/>
  </p:clrMapOvr>
  <p:transition>
    <p:rand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5F91E4-B287-9B97-D281-78E0859CA4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0C1D2-8C1B-D946-898A-8248B40271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A20FFF-845D-3D6F-A5DE-E6900277F3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5CAB17-4BB6-46FD-83A7-9472B2C9466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28441153"/>
      </p:ext>
    </p:extLst>
  </p:cSld>
  <p:clrMapOvr>
    <a:masterClrMapping/>
  </p:clrMapOvr>
  <p:transition>
    <p:rand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2CBFCF-A839-1BE4-A9AB-756F1E2B2D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66E3A6-6E04-D79C-62F1-D46BD5EB0B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593E7E-13D1-7937-3E03-EE734774BE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789B21-3D6D-4DFA-99A6-A577F5FFA14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13466244"/>
      </p:ext>
    </p:extLst>
  </p:cSld>
  <p:clrMapOvr>
    <a:masterClrMapping/>
  </p:clrMapOvr>
  <p:transition>
    <p:rand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FC6336-6176-477B-BC71-9D4044FE8D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1665D1-401B-4EC0-BE00-8F69B3A8A1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766E46-58B6-86CD-EBF7-13EFC869A0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5AB28D-1525-4FD0-84BF-89A54250305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25133732"/>
      </p:ext>
    </p:extLst>
  </p:cSld>
  <p:clrMapOvr>
    <a:masterClrMapping/>
  </p:clrMapOvr>
  <p:transition>
    <p:random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293544F-1860-F972-75F5-295C457492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A8435F-2ACA-14C0-448D-6B0CF8560B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ACC290-4165-4848-2C1B-6A3789A4E5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9A374A-7DDE-4084-8011-70AE664E7FD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42727899"/>
      </p:ext>
    </p:extLst>
  </p:cSld>
  <p:clrMapOvr>
    <a:masterClrMapping/>
  </p:clrMapOvr>
  <p:transition>
    <p:random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15AE87-7F0A-62A5-C077-4AD2F59751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0E735B-B09F-36BD-2EE0-5809EEDA44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69E928-B429-D0AE-21AA-0423DC0E33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BB87CD-BC3A-4B6B-A7F6-4B287452D36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18190280"/>
      </p:ext>
    </p:extLst>
  </p:cSld>
  <p:clrMapOvr>
    <a:masterClrMapping/>
  </p:clrMapOvr>
  <p:transition>
    <p:random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6E0B62-769F-3CC2-C11E-8458C5034D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93223-7D06-D9C0-8064-BD955C6D2E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49F9BF-883D-47C4-3F74-C3A47A940D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9EA12E-CC90-4CFA-A8DF-699FBA21AB3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38879770"/>
      </p:ext>
    </p:extLst>
  </p:cSld>
  <p:clrMapOvr>
    <a:masterClrMapping/>
  </p:clrMapOvr>
  <p:transition>
    <p:random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B5F058-D43C-A56E-4A32-81E0911B87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CB329D-01BB-A5F5-DE07-385DEF2227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3746E3-680A-2ED2-6373-5D8C8B7278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69050F-37D3-440F-B8DB-8F45E265A5C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1601670"/>
      </p:ext>
    </p:extLst>
  </p:cSld>
  <p:clrMapOvr>
    <a:masterClrMapping/>
  </p:clrMapOvr>
  <p:transition>
    <p:random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9E6DF5F-EE5D-9D99-812E-C77DA19166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0760A28-40CA-4120-3C3E-6EDAC5F361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348BC95-C47F-2779-3B40-C697F246DA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8A5CEB-F62C-4262-9923-C8F567E18C4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14624189"/>
      </p:ext>
    </p:extLst>
  </p:cSld>
  <p:clrMapOvr>
    <a:masterClrMapping/>
  </p:clrMapOvr>
  <p:transition>
    <p:random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04F7F1D-727D-DEC8-E38D-10DF44D11E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0EE3590-5F43-0ACD-881D-4956265459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348CDE7-4053-7CBE-77FC-E63D2B8E7B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5C7E7D-2210-44DC-82A1-6041A1CF9D7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18093469"/>
      </p:ext>
    </p:extLst>
  </p:cSld>
  <p:clrMapOvr>
    <a:masterClrMapping/>
  </p:clrMapOvr>
  <p:transition>
    <p:random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DBF42CC-1520-A1D4-B1F4-C70C2EA93F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81193C3-901E-4A36-14B4-C79EB1CD68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E86514A-793D-2DE3-4650-845ACCF88A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A6A3FF-C03A-422C-9E0E-16C5ECA849A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59599614"/>
      </p:ext>
    </p:extLst>
  </p:cSld>
  <p:clrMapOvr>
    <a:masterClrMapping/>
  </p:clrMapOvr>
  <p:transition>
    <p:random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036C6A-115B-2180-EA45-8C9F983E93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14E4B4-5273-6062-4288-E509560037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A2B87-A97A-858B-2B40-F44364FFAD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C53589-11B0-4819-9765-728448F3B05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4885814"/>
      </p:ext>
    </p:extLst>
  </p:cSld>
  <p:clrMapOvr>
    <a:masterClrMapping/>
  </p:clrMapOvr>
  <p:transition>
    <p:random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1F9DE1-F2A8-6E62-3970-EA0568C78D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23DE75-7CAE-3A10-97E5-80ECC49C5B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E77C8F-4F58-889B-547E-BD02223349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45D5F-CC3F-4BE0-8543-A686E82B7D3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60418510"/>
      </p:ext>
    </p:extLst>
  </p:cSld>
  <p:clrMapOvr>
    <a:masterClrMapping/>
  </p:clrMapOvr>
  <p:transition>
    <p:random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9B0E283-7071-AF91-4A3F-080FC07613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DCA359-9170-0FFE-CC7E-ECA271E66C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94F8D8-7D60-29FB-E652-1B1F3D343A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1E729D-66F3-4844-A198-88EA6344023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78774937"/>
      </p:ext>
    </p:extLst>
  </p:cSld>
  <p:clrMapOvr>
    <a:masterClrMapping/>
  </p:clrMapOvr>
  <p:transition>
    <p:random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BF68AE-81B9-78DF-CA43-AC4E58AABF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A5B9A0-2DB6-9811-343D-A72108BE19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E17B1E-E16F-5A7F-1792-AB7DBAFC02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0865EB-B528-4C06-BC66-516F90D938D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2342160"/>
      </p:ext>
    </p:extLst>
  </p:cSld>
  <p:clrMapOvr>
    <a:masterClrMapping/>
  </p:clrMapOvr>
  <p:transition>
    <p:random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170992-BBA5-2C56-0523-C83DAEDC8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E6DCD1-2C08-31FB-1B81-4E1BAAE7BD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B9D18AE-764B-07E1-8922-BF659BA04E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B94E3A-C9DC-444F-9876-59D3080A9EE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72459652"/>
      </p:ext>
    </p:extLst>
  </p:cSld>
  <p:clrMapOvr>
    <a:masterClrMapping/>
  </p:clrMapOvr>
  <p:transition>
    <p:random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2E86AEE-3741-18EB-9E95-43BB945390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FBBA360-CB0C-907B-268A-B8E58B912D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6E86487-4FBB-05D0-D061-682F8C7FD1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AB3B26-0248-416F-A3A4-42BF6684346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77795766"/>
      </p:ext>
    </p:extLst>
  </p:cSld>
  <p:clrMapOvr>
    <a:masterClrMapping/>
  </p:clrMapOvr>
  <p:transition>
    <p:random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B4084D-00C9-F4BB-8698-FE4FEDE615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4F5526-7F51-4787-E8F7-3547B63837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B44AC83-690A-DB94-807A-9D7EBF316C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36CA8-D76C-40B4-8758-AAA24740948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51288635"/>
      </p:ext>
    </p:extLst>
  </p:cSld>
  <p:clrMapOvr>
    <a:masterClrMapping/>
  </p:clrMapOvr>
  <p:transition>
    <p:random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82722F-4AFD-84C6-9F07-8D8C60C976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B57B4B-E05E-59CA-F6AE-55203921BB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6C38BD-208A-F205-C38C-A57823D239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A3F798-BD93-4F0E-ACE4-E76A7DA4029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05129160"/>
      </p:ext>
    </p:extLst>
  </p:cSld>
  <p:clrMapOvr>
    <a:masterClrMapping/>
  </p:clrMapOvr>
  <p:transition>
    <p:random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383543F-6C7C-11F2-86B0-6C157A322C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B930C17-C344-27D5-5EB1-E56FB13C10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89FA3A1-6EFE-7AA8-ACCF-7998DAA580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BB67FF-085E-48D3-B467-719BE3B0BEA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65212702"/>
      </p:ext>
    </p:extLst>
  </p:cSld>
  <p:clrMapOvr>
    <a:masterClrMapping/>
  </p:clrMapOvr>
  <p:transition>
    <p:random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52B5C96-6DDB-E71C-51F3-2DBE2C3E73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9EE8C04-54D6-569B-0405-B8AA8969B5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B53FB15-47E7-D415-7F42-720C1E8911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522270-A505-4F71-9B9A-77F519D538E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00230285"/>
      </p:ext>
    </p:extLst>
  </p:cSld>
  <p:clrMapOvr>
    <a:masterClrMapping/>
  </p:clrMapOvr>
  <p:transition>
    <p:random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50C1A2C-F21E-0136-A818-D306F98F17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F9C0D75-F3EC-A353-641E-7A389BF39E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C8ED676-F9A7-54CF-E50A-A6FF49EDBE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C82685-48AF-4918-8690-B2146799001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96945655"/>
      </p:ext>
    </p:extLst>
  </p:cSld>
  <p:clrMapOvr>
    <a:masterClrMapping/>
  </p:clrMapOvr>
  <p:transition>
    <p:random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ABBCDD-E4A4-341F-095E-FC08B47C2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F605A6-9199-2EEF-D778-CA9CD58719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CBA28D-11E7-E1D4-8CC3-91CD15D4C7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0F84D6-A600-4A21-8775-B0B6A9A0D91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10803151"/>
      </p:ext>
    </p:extLst>
  </p:cSld>
  <p:clrMapOvr>
    <a:masterClrMapping/>
  </p:clrMapOvr>
  <p:transition>
    <p:random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5DEF5C-9671-0FA9-81BA-0B31B3946F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8F3969-79B8-1F97-7D87-D4C2D89251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777DB8-37FF-170C-3B8B-D4F8113834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BFDFAB-232F-41E9-BAD3-25870E6A7A6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76219952"/>
      </p:ext>
    </p:extLst>
  </p:cSld>
  <p:clrMapOvr>
    <a:masterClrMapping/>
  </p:clrMapOvr>
  <p:transition>
    <p:random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50B47E-CD60-5FE5-3F0E-97CA6E9E7B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9D40E10-A79A-191A-3B98-B714B2CC00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B4D6EA-AAB2-C489-E5E0-F6B9035080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B57046-2FB7-46D8-8EF6-A81BC6C6D81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36813001"/>
      </p:ext>
    </p:extLst>
  </p:cSld>
  <p:clrMapOvr>
    <a:masterClrMapping/>
  </p:clrMapOvr>
  <p:transition>
    <p:random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5AFD6E-B039-C343-5E80-4C41985B29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396668-BFA6-ED32-BE79-FE41044EF9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F1B193E-F910-3DF9-70B8-A7D511DC83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E0C320-40BE-433B-9571-58756C24187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1972790"/>
      </p:ext>
    </p:extLst>
  </p:cSld>
  <p:clrMapOvr>
    <a:masterClrMapping/>
  </p:clrMapOvr>
  <p:transition>
    <p:random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BFDCF9-EBE1-EC4E-CD56-6EE3DA205F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5B8352-F026-2867-AB9B-9121545E2E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AC6DDC-D4D7-B94C-9D2A-462160DCBE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60CED1-4F33-462B-862A-0A2F4D0C93D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60254407"/>
      </p:ext>
    </p:extLst>
  </p:cSld>
  <p:clrMapOvr>
    <a:masterClrMapping/>
  </p:clrMapOvr>
  <p:transition>
    <p:random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5A836D6-089B-1F14-FC16-E1A432C6A8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C6840D-910A-8FF7-3507-41F51EF505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6176497-E8F1-B8D6-CAFE-ED5CDB9B7E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7AF5F1-F67A-4AFC-A6FE-5474923B808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07676392"/>
      </p:ext>
    </p:extLst>
  </p:cSld>
  <p:clrMapOvr>
    <a:masterClrMapping/>
  </p:clrMapOvr>
  <p:transition>
    <p:random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2AF8DD-DA76-5243-EAC2-48F830A909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6CD746-648F-AFD6-AF96-C5043901E8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F19511-CAB7-8514-7530-586B6B24C3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8D3BA0-71A1-4CB0-AE49-BF7EF6A6EE7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23206090"/>
      </p:ext>
    </p:extLst>
  </p:cSld>
  <p:clrMapOvr>
    <a:masterClrMapping/>
  </p:clrMapOvr>
  <p:transition>
    <p:random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09AC48-AC2B-0773-DE6C-2B6B3B1DEF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A57FD3-4F5B-1369-5738-58EE7CFAD1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00958A-B79E-66E5-7ECA-791E8B8E5F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E8E1D9-D8DF-4357-9540-72B6E13C7FB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16468150"/>
      </p:ext>
    </p:extLst>
  </p:cSld>
  <p:clrMapOvr>
    <a:masterClrMapping/>
  </p:clrMapOvr>
  <p:transition>
    <p:random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16E9333-FB4A-AE7B-DB25-47FA85D05D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1A0656C-2BF3-CED3-660F-06DDC58129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6F7C07A-947B-659A-55B2-F89C3D1D0D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35CFA1-AA4B-4094-AB4B-F71B8C8AF92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20449207"/>
      </p:ext>
    </p:extLst>
  </p:cSld>
  <p:clrMapOvr>
    <a:masterClrMapping/>
  </p:clrMapOvr>
  <p:transition>
    <p:random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053254F-5C8D-CAF8-E0B5-6D28FA5E60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9F5D4F7-2EDB-4276-B4B3-16E1D71521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9F9CDC4-AF4D-EAB9-5498-D5298A3CA8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3467E8-23A4-4BE2-AEE4-090F77F7015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97206005"/>
      </p:ext>
    </p:extLst>
  </p:cSld>
  <p:clrMapOvr>
    <a:masterClrMapping/>
  </p:clrMapOvr>
  <p:transition>
    <p:random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D416CE9-F38E-3018-59B3-3494FB37B6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C3D94DE-0209-6CE5-F871-F7922D490F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68FE311-0AD1-BC2C-8625-28892E5679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3D0AD8-DD5C-4CB1-B4F4-89F0C6E6D79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62499348"/>
      </p:ext>
    </p:extLst>
  </p:cSld>
  <p:clrMapOvr>
    <a:masterClrMapping/>
  </p:clrMapOvr>
  <p:transition>
    <p:random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2BC03C-51CD-B7C6-25C7-EAD8D99575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75CBAD-7512-B4F4-6977-FC1E05263D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E1E38B-E126-7771-B6B8-0AA539F8F7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6AF8BD-0D2F-4FF3-B5B8-4158D36821E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33806727"/>
      </p:ext>
    </p:extLst>
  </p:cSld>
  <p:clrMapOvr>
    <a:masterClrMapping/>
  </p:clrMapOvr>
  <p:transition>
    <p:random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49ABB6-10E7-01C5-7E0E-C1EEC2A9E5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E0927F-5867-5095-2FF3-45BC23A246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B1B97B-989B-2615-24E7-DE8C81C477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D7DE01-AEC2-4936-8C0B-26299457222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97385711"/>
      </p:ext>
    </p:extLst>
  </p:cSld>
  <p:clrMapOvr>
    <a:masterClrMapping/>
  </p:clrMapOvr>
  <p:transition>
    <p:random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B32BD2-B1A0-7980-BCEC-871FF095E4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1060C6-AF1F-F6E2-A91D-6E8A5C3260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129275-21FF-32BC-788A-EB253A23C5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DD924C-97C5-4BC3-A109-E34538477B3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61828985"/>
      </p:ext>
    </p:extLst>
  </p:cSld>
  <p:clrMapOvr>
    <a:masterClrMapping/>
  </p:clrMapOvr>
  <p:transition>
    <p:random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C56D25-FC8A-2DFB-22CF-7D6C9ED84B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D641BD-9BCA-6B9E-3CD7-7D14B4C066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F672C0D-48E0-6DE5-924E-A27E8189A1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4564B7-6376-4377-95EC-B449C350E21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74106389"/>
      </p:ext>
    </p:extLst>
  </p:cSld>
  <p:clrMapOvr>
    <a:masterClrMapping/>
  </p:clrMapOvr>
  <p:transition>
    <p:random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B7050CB-B48D-BBBD-A42B-8C600F1B63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B216F2-A729-A91F-F7D4-E842EEFAE7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5B17890-2DC5-1E0E-C249-38EE27D049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40684C-34AE-4E9D-9E0C-D06003BECD1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63209178"/>
      </p:ext>
    </p:extLst>
  </p:cSld>
  <p:clrMapOvr>
    <a:masterClrMapping/>
  </p:clrMapOvr>
  <p:transition>
    <p:random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526C37-608A-81BD-10DC-A51B05CF1F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81B010-8564-B073-BCB6-2B84CE6BF3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9CA813-5688-D0AB-6356-F1DB13994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CABDB7-7107-4AF9-8DF1-94BA6BD586E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71347672"/>
      </p:ext>
    </p:extLst>
  </p:cSld>
  <p:clrMapOvr>
    <a:masterClrMapping/>
  </p:clrMapOvr>
  <p:transition>
    <p:random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CDA063B-8A92-E658-BE7E-D055C56EDC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BE143D-ED4E-47FE-8FCA-6C254EAEE5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3720BE6-FA36-F08C-E91B-E0F129427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A10106-385D-4782-8CA7-EE6DB951E6C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037150"/>
      </p:ext>
    </p:extLst>
  </p:cSld>
  <p:clrMapOvr>
    <a:masterClrMapping/>
  </p:clrMapOvr>
  <p:transition>
    <p:random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CAC79C-E04F-0983-3485-B2819AF668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10444F-31D0-44E4-440C-3837887327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1D4624-BE5C-818E-B41D-0D7151F98A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30F8E-E285-48C9-9789-A886000E1DC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118103"/>
      </p:ext>
    </p:extLst>
  </p:cSld>
  <p:clrMapOvr>
    <a:masterClrMapping/>
  </p:clrMapOvr>
  <p:transition>
    <p:random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84B0F7A-41F6-36D5-3699-D51A9B720A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4726DC9-1560-BD53-C8B9-9C250466FB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76CDFF3-0A8B-BF52-24E2-2EA04EEC1E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B1D68B-D115-4548-B586-ED46BB20838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5757912"/>
      </p:ext>
    </p:extLst>
  </p:cSld>
  <p:clrMapOvr>
    <a:masterClrMapping/>
  </p:clrMapOvr>
  <p:transition>
    <p:random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B8AD85C-F400-3ED4-513C-6382740BF0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2E05EEC-455F-9978-065C-F82986CD90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CE37C15-C43C-EE30-D24F-69E7531588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9D2083-B44A-4A4A-BB85-B291E6D7513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81057874"/>
      </p:ext>
    </p:extLst>
  </p:cSld>
  <p:clrMapOvr>
    <a:masterClrMapping/>
  </p:clrMapOvr>
  <p:transition>
    <p:random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E2452A5-E332-D8D4-4250-7C7A594364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367A6D5-1556-ED13-2505-351BEAB53D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7323B23-1397-D79D-CA6A-B57442D0D4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7A5B73-FE22-4700-9645-FEFB970EEE1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95852512"/>
      </p:ext>
    </p:extLst>
  </p:cSld>
  <p:clrMapOvr>
    <a:masterClrMapping/>
  </p:clrMapOvr>
  <p:transition>
    <p:random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563543-6A27-F7E9-C4B9-C267A98FAB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7134BF-35CD-6074-0888-CE35DB4D3D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D9C41C-171B-A688-1424-30A6913B06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C15481-D79B-487B-82AB-3BB367E61C0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45651981"/>
      </p:ext>
    </p:extLst>
  </p:cSld>
  <p:clrMapOvr>
    <a:masterClrMapping/>
  </p:clrMapOvr>
  <p:transition>
    <p:random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97AF1F-EC1F-C8F0-4584-BFAB19D8DB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94D68C-F491-5593-8013-66087492D1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FFC2EA-109A-0AE2-0DC5-798CFA287D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BB615-BD26-4A82-8C72-4F48937D1B4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6453175"/>
      </p:ext>
    </p:extLst>
  </p:cSld>
  <p:clrMapOvr>
    <a:masterClrMapping/>
  </p:clrMapOvr>
  <p:transition>
    <p:random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D09C25-FDAE-138C-C598-D2759B402B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6F0BBA-89D9-B17C-EEFC-87D341CC45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F12A54D-C8B5-CBCF-AECB-DD524E954F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E1B529-2FDE-4868-802E-D9B946E2C9D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69402023"/>
      </p:ext>
    </p:extLst>
  </p:cSld>
  <p:clrMapOvr>
    <a:masterClrMapping/>
  </p:clrMapOvr>
  <p:transition>
    <p:random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298046-96BD-27E1-0502-E7FFBEB850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575B97-476E-EAEA-D5D3-344A6CB955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E0B7B6-3D9E-7E23-DE82-CE375D7A9C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4FD71-8C63-415E-B981-D9008F87295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10277138"/>
      </p:ext>
    </p:extLst>
  </p:cSld>
  <p:clrMapOvr>
    <a:masterClrMapping/>
  </p:clrMapOvr>
  <p:transition>
    <p:random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66F23B-6E05-A746-18BA-C7E48AF949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3D4123-0E62-B976-087F-C5DAEAD8B7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37DA15-8A8D-F93D-9A08-0654BE9514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1C39C9-9784-490F-B5D9-77B0F5B3FF5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39742645"/>
      </p:ext>
    </p:extLst>
  </p:cSld>
  <p:clrMapOvr>
    <a:masterClrMapping/>
  </p:clrMapOvr>
  <p:transition>
    <p:random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7A7B48-E79A-003E-B90C-6256B466F4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5BDC484-D989-922B-301E-5A7256371A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D9785D-B633-291D-DA13-508F130E37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A7A00E-5F6E-45C8-91CD-8F4D341C129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47775601"/>
      </p:ext>
    </p:extLst>
  </p:cSld>
  <p:clrMapOvr>
    <a:masterClrMapping/>
  </p:clrMapOvr>
  <p:transition>
    <p:random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7873BF-BEE5-4F25-A896-AE7D75B0FC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76BED7E-3EFE-83D5-D936-E44FA316EB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1887B9B-3361-F333-379D-C0335FF25A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B5FFB5-33ED-4EA1-A5DC-FEEAB9A9EA7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06248487"/>
      </p:ext>
    </p:extLst>
  </p:cSld>
  <p:clrMapOvr>
    <a:masterClrMapping/>
  </p:clrMapOvr>
  <p:transition>
    <p:random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5940BF-199F-067F-7FA5-F2E88EA6AA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560261-FD11-5F41-55CD-59C8070425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0DDF0A-23C2-9756-6BD0-6EC5C0162D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EBA5A8-05C5-41C5-9E41-1C301BB0CD5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54689129"/>
      </p:ext>
    </p:extLst>
  </p:cSld>
  <p:clrMapOvr>
    <a:masterClrMapping/>
  </p:clrMapOvr>
  <p:transition>
    <p:random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8B17E45-D64F-CC0E-CBA9-21E4642918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6E07FD9-63BE-FE39-DF1E-959AA28FFC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AEFC13F-0DC1-38EB-7B10-D6B81485EF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E9D2A-6DE6-4C17-9829-FE89F736FC3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34842243"/>
      </p:ext>
    </p:extLst>
  </p:cSld>
  <p:clrMapOvr>
    <a:masterClrMapping/>
  </p:clrMapOvr>
  <p:transition>
    <p:random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F6DA22D-1C31-465C-FFF4-7FDA8F2B9C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A9D5916-7A1B-1FDF-132D-E9FABB75C3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6C3F995-CD0F-AE5D-13BB-42BC228EDB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254F5-77B5-4744-8ECF-C2C41D35DA9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8791612"/>
      </p:ext>
    </p:extLst>
  </p:cSld>
  <p:clrMapOvr>
    <a:masterClrMapping/>
  </p:clrMapOvr>
  <p:transition>
    <p:random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3385A2D-4589-B6FA-4D63-8FB35FFB2A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7A54CD1-170A-669C-FA78-16F59BBAE1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48E7904-4F54-3107-A73E-D785C5396D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A660D9-EC42-4500-B066-F8C7A2D2447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62970974"/>
      </p:ext>
    </p:extLst>
  </p:cSld>
  <p:clrMapOvr>
    <a:masterClrMapping/>
  </p:clrMapOvr>
  <p:transition>
    <p:random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28268A-8581-0B7C-878B-A11DBFF3CA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2AB3E5-E128-9EB6-E4FA-AE886576B3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BF8312-2D74-D895-9DE1-2E1324FF9F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EAD6CF-ABD5-4754-8933-F60437B566E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0554523"/>
      </p:ext>
    </p:extLst>
  </p:cSld>
  <p:clrMapOvr>
    <a:masterClrMapping/>
  </p:clrMapOvr>
  <p:transition>
    <p:random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47949E-E4EA-A665-6964-240A600144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7C8CFD-6DBC-4DAE-36B4-03F0F40F11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FC10E3-AB17-CC1C-261D-089E14CD9F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49456-50A6-45A8-96F4-F3CE2F6A416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02150657"/>
      </p:ext>
    </p:extLst>
  </p:cSld>
  <p:clrMapOvr>
    <a:masterClrMapping/>
  </p:clrMapOvr>
  <p:transition>
    <p:random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E90B31-E222-ACC8-AFB3-A0862B602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EF06AA-C8B4-8708-5504-261130DB2A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47A8B4-0389-2250-3C7F-70F30D3353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815773-218C-4F63-97D5-5C60670AB9E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50327185"/>
      </p:ext>
    </p:extLst>
  </p:cSld>
  <p:clrMapOvr>
    <a:masterClrMapping/>
  </p:clrMapOvr>
  <p:transition>
    <p:random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61F80E-9B23-A6A1-749F-BC9753FE08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C5B9A40-8C5E-1A16-4E74-34A4B631C6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455EC6-B115-4F1C-65DE-F89B4249FA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74AA82-34F6-4EAA-B8EA-E44FF324D89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37975110"/>
      </p:ext>
    </p:extLst>
  </p:cSld>
  <p:clrMapOvr>
    <a:masterClrMapping/>
  </p:clrMapOvr>
  <p:transition>
    <p:random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9F4A34E-1600-1965-9383-9FC2240610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5722D9-9F80-4CF7-DA2A-5CC4690F70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032F61A-15D8-02D9-56CB-8ECB7B7051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4A1AA-3DEB-453B-9788-F38CE0EBE97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33338326"/>
      </p:ext>
    </p:extLst>
  </p:cSld>
  <p:clrMapOvr>
    <a:masterClrMapping/>
  </p:clrMapOvr>
  <p:transition>
    <p:random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E1B9FF-A8BF-64B7-81D9-8AF9A5D610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D7FAD3E-D1CC-C094-0994-2F31F6212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204804-E4FA-272F-1621-CF081BFBEB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A1859C-BE46-48A6-94EF-9528E58B248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58823830"/>
      </p:ext>
    </p:extLst>
  </p:cSld>
  <p:clrMapOvr>
    <a:masterClrMapping/>
  </p:clrMapOvr>
  <p:transition>
    <p:random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C182F1-CD8E-C697-A69E-F77E9E95F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9AF61-F0D5-8DDA-E7CD-B40974B8F4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17B45E-49E1-C3A2-6BF4-6F2EC7D6B6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0A1C09-D5F4-453B-B649-8AAC27EA2F9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82577965"/>
      </p:ext>
    </p:extLst>
  </p:cSld>
  <p:clrMapOvr>
    <a:masterClrMapping/>
  </p:clrMapOvr>
  <p:transition>
    <p:random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4D3116-2B1D-38BB-7E29-49F1BD4421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0FA5AA-3747-DA4A-6BB2-9153A688F1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118AF6-A286-9110-540A-1462D397AA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150AC2-1EB7-4FE8-AAA2-3F343C3D2F7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6657842"/>
      </p:ext>
    </p:extLst>
  </p:cSld>
  <p:clrMapOvr>
    <a:masterClrMapping/>
  </p:clrMapOvr>
  <p:transition>
    <p:random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33269E0-064D-BBED-FF47-8A024F23EF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4D83AB4-76C2-551D-AF4B-CE56F5EA86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0674BE9-3A38-BCA1-1040-0D34954E3A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08BFF3-D062-49B6-9C10-6B4D8233143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65777074"/>
      </p:ext>
    </p:extLst>
  </p:cSld>
  <p:clrMapOvr>
    <a:masterClrMapping/>
  </p:clrMapOvr>
  <p:transition>
    <p:random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6AA0B36-59F2-B07D-1D4B-A8406E6E33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D9E5CCC-905E-86D1-8A28-DA403E06AC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C0C22B0-FAF4-ABA1-21AE-B1DADEB726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7CF73A-76D0-45D4-875D-F2B5BECAF54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78317750"/>
      </p:ext>
    </p:extLst>
  </p:cSld>
  <p:clrMapOvr>
    <a:masterClrMapping/>
  </p:clrMapOvr>
  <p:transition>
    <p:random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3790CE0-8EF2-C5E0-53FD-794E0C8383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82A2FBE-C279-FDB2-0EB7-C587D59364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60A1B98-B224-FA79-3205-3BF987EF28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474FD-1EB4-4F74-91BC-1FFE110C83C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57898152"/>
      </p:ext>
    </p:extLst>
  </p:cSld>
  <p:clrMapOvr>
    <a:masterClrMapping/>
  </p:clrMapOvr>
  <p:transition>
    <p:random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7EDD5E-781B-B1D8-97D1-F59313EA63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0E4F75-9E91-7900-1248-E6BB16DD23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FA5EC6-6585-D84B-A533-8A244F6F2C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046981-5767-4802-9304-2850C7ACC20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42350524"/>
      </p:ext>
    </p:extLst>
  </p:cSld>
  <p:clrMapOvr>
    <a:masterClrMapping/>
  </p:clrMapOvr>
  <p:transition>
    <p:random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492FC8-9CBB-7E3A-4FDC-2A9DE08C75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37ED48-1D4B-B032-1A10-C30A21F6AE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726077-1757-A12C-9253-2C0660AEAD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1E6310-ABD3-4106-AF2C-AE89E0B7EEB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72370195"/>
      </p:ext>
    </p:extLst>
  </p:cSld>
  <p:clrMapOvr>
    <a:masterClrMapping/>
  </p:clrMapOvr>
  <p:transition>
    <p:random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85B8E3-FB7C-8059-DB58-E4F9DC7C1A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446878-BBEF-DED2-4B39-F939DB7733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462709-C925-02C8-86B7-E5EAEE8B04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C27AD3-FBE9-47C6-B107-68088A95F9B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68337995"/>
      </p:ext>
    </p:extLst>
  </p:cSld>
  <p:clrMapOvr>
    <a:masterClrMapping/>
  </p:clrMapOvr>
  <p:transition>
    <p:random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1456AC-0F29-88B2-56C0-C4BA0A2D93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A9F618-DDE3-18A1-A1B6-D5B4EED6B1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D1DD8E-62EE-05D1-940D-E8BC70E3EE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13CE74-AB62-412A-9E58-54B8A19FE65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12442399"/>
      </p:ext>
    </p:extLst>
  </p:cSld>
  <p:clrMapOvr>
    <a:masterClrMapping/>
  </p:clrMapOvr>
  <p:transition>
    <p:random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F6C83A6-42E1-E93B-E050-EA9B4EF3B7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FEC08F-14F5-DC27-3783-34296F7468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F11DE5-F9A4-CCE1-3BF9-44C7CF1771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3D0CE1-90A0-4FB8-95AC-EB4A85E27A0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36164169"/>
      </p:ext>
    </p:extLst>
  </p:cSld>
  <p:clrMapOvr>
    <a:masterClrMapping/>
  </p:clrMapOvr>
  <p:transition>
    <p:random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092832-9E08-F402-CFDA-2EF4EF79BF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906C5C-9183-A242-E387-23B8AA9520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7C5B8C-AF37-D011-7168-7F346141DC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2F9322-9045-4BE0-A02A-512BDD35FEC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0708891"/>
      </p:ext>
    </p:extLst>
  </p:cSld>
  <p:clrMapOvr>
    <a:masterClrMapping/>
  </p:clrMapOvr>
  <p:transition>
    <p:random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00E9EE-45FF-7818-3B54-E2356435E6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2AC6A91-AF83-A417-1C15-DA4FC0F80E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05B84A-34DC-EA72-DFE5-A97AE1923C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54B5EB-3C79-4B56-8874-C922CFD63F6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16099309"/>
      </p:ext>
    </p:extLst>
  </p:cSld>
  <p:clrMapOvr>
    <a:masterClrMapping/>
  </p:clrMapOvr>
  <p:transition>
    <p:random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672E3E-934E-2F03-A480-8362645973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796F40-915A-DCD7-813F-AAB6A20FA6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FC33DD-831D-F585-092D-63E2C310C0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174348-06C6-417B-9F9D-17387B47DDF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95438199"/>
      </p:ext>
    </p:extLst>
  </p:cSld>
  <p:clrMapOvr>
    <a:masterClrMapping/>
  </p:clrMapOvr>
  <p:transition>
    <p:random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511D851-1454-25E1-C888-9431F2CF6D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AE5DAA7-B406-527A-7FCE-530F713488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8451125-38D6-81F3-FEFF-1F3DE5F0BD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886F45-37D9-4202-ABBF-47EDF78684A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36032595"/>
      </p:ext>
    </p:extLst>
  </p:cSld>
  <p:clrMapOvr>
    <a:masterClrMapping/>
  </p:clrMapOvr>
  <p:transition>
    <p:random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6842C3A-6443-4685-E758-4ADB20FBA7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0897BB0-3B3C-BE25-E285-1A2BF9F6FC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0E71EDB-681A-7AC2-4E39-945BE29A83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8480D8-95F4-4934-9A47-30ED05FE8F9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26629805"/>
      </p:ext>
    </p:extLst>
  </p:cSld>
  <p:clrMapOvr>
    <a:masterClrMapping/>
  </p:clrMapOvr>
  <p:transition>
    <p:random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32A1D0C-731A-291F-E35A-9A30EFD4F0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A0DD242-F03C-DCFB-178C-51DEDC7AE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494A949-47B2-F4FF-1B1B-1625C59783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FC9BFE-0BFD-42FD-8644-4D9899EB42C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14775324"/>
      </p:ext>
    </p:extLst>
  </p:cSld>
  <p:clrMapOvr>
    <a:masterClrMapping/>
  </p:clrMapOvr>
  <p:transition>
    <p:random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D247BA-A82D-4635-8A69-FB66CB3D23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D8CD65-667E-6F08-E6B1-5D662EFFAA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5C4A7D-39A4-D1FF-2B24-1688DA126B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F3BEEE-D6B9-4143-90F4-34560E42376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08782304"/>
      </p:ext>
    </p:extLst>
  </p:cSld>
  <p:clrMapOvr>
    <a:masterClrMapping/>
  </p:clrMapOvr>
  <p:transition>
    <p:random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53E75F-6694-D040-B820-32401C5B1F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C09CF3-3463-AF21-A9CE-B9AEABAE19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6E882B-D396-550B-4ED5-0596AC1772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3FCDED-920A-4AD7-82BF-BB473A3B4FD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15259635"/>
      </p:ext>
    </p:extLst>
  </p:cSld>
  <p:clrMapOvr>
    <a:masterClrMapping/>
  </p:clrMapOvr>
  <p:transition>
    <p:random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640DF4-ECFD-82B0-89E6-D7D34C1D65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BDF9AA-7D97-328D-3AE7-F08D25890B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651E2E-FEB5-DC29-A1D9-6B75EE513E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5D7037-CC58-4C88-8A33-B197C82585C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31631473"/>
      </p:ext>
    </p:extLst>
  </p:cSld>
  <p:clrMapOvr>
    <a:masterClrMapping/>
  </p:clrMapOvr>
  <p:transition>
    <p:random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E87AC5-12B5-1848-3087-7485D4B411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740B01-9851-11E5-C4EC-EB33966EDE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B8A333-BD40-B9F4-11DD-5981C3AA37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C6ED7F-0107-4778-AC73-AC24F803716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51045895"/>
      </p:ext>
    </p:extLst>
  </p:cSld>
  <p:clrMapOvr>
    <a:masterClrMapping/>
  </p:clrMapOvr>
  <p:transition>
    <p:random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C19EC4-F28E-55B4-9099-E255EC9DB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6A23B3-8F1C-31AF-81FC-13A45E833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4B1406-6004-0EC9-C241-4E2026194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A6ED17F3-0290-4C59-A02A-E41F9609F32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63764107"/>
      </p:ext>
    </p:extLst>
  </p:cSld>
  <p:clrMapOvr>
    <a:masterClrMapping/>
  </p:clrMapOvr>
  <p:transition>
    <p:strips dir="rd"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6A30A9-479A-20A4-29DF-5C76BC2B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E6215B-A6B6-AAA9-0E07-83B600552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BA4BF2-66EE-F696-414F-137370495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362A58D8-2918-4CE1-B561-AFB95CEB040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95338289"/>
      </p:ext>
    </p:extLst>
  </p:cSld>
  <p:clrMapOvr>
    <a:masterClrMapping/>
  </p:clrMapOvr>
  <p:transition>
    <p:strips dir="rd"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87302E-DE70-DE85-7923-036A75446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AC9613-84A8-6564-CB3C-662B8D1AE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5884CB-60BC-A5AB-1F53-EB9015321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EDCCB17D-9F4A-43EE-9352-53934391D86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66405730"/>
      </p:ext>
    </p:extLst>
  </p:cSld>
  <p:clrMapOvr>
    <a:masterClrMapping/>
  </p:clrMapOvr>
  <p:transition>
    <p:strips dir="rd"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E665686-CDCE-CF26-85A2-423F0E468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E9CAB60-82DB-EF1A-6296-CA07BC0ED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C742CB4-C903-F6AB-1AEF-0E97D8090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D8BA4361-CB1B-4312-8C8F-2C95492D833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03048428"/>
      </p:ext>
    </p:extLst>
  </p:cSld>
  <p:clrMapOvr>
    <a:masterClrMapping/>
  </p:clrMapOvr>
  <p:transition>
    <p:strips dir="rd"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D9286F5-8F24-D3DD-3556-61439AEC8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CB4630C-5A60-0E96-43D2-CEACA27A5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1694A3F-8F88-C035-15C6-44FF336DF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C56718EC-4CB4-4F62-9E6B-5B47212E1BC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62568733"/>
      </p:ext>
    </p:extLst>
  </p:cSld>
  <p:clrMapOvr>
    <a:masterClrMapping/>
  </p:clrMapOvr>
  <p:transition>
    <p:strips dir="rd"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214F621-2558-884C-301E-EECEFCAAD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44F0920-2F4B-12FF-8DEA-F6CF8C4BE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3C0D4E0-FEA1-D9C4-7339-C72933C9C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A519B1A9-16EA-4145-81E5-676FB69C512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44012928"/>
      </p:ext>
    </p:extLst>
  </p:cSld>
  <p:clrMapOvr>
    <a:masterClrMapping/>
  </p:clrMapOvr>
  <p:transition>
    <p:strips dir="rd"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47314E-FAEB-1D6E-6FF4-BDF24AD6A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6B05972-C966-EF8B-ADE2-2E095DB41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6669BB6-5AFD-F1A1-8260-EAFE071FD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3C348F3D-3BA0-432D-A780-5A8DA6CCDB5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32181553"/>
      </p:ext>
    </p:extLst>
  </p:cSld>
  <p:clrMapOvr>
    <a:masterClrMapping/>
  </p:clrMapOvr>
  <p:transition>
    <p:strips dir="rd"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1B7DDC6-77DF-EE9B-D4C5-8EF1A6B5C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21EA64-5582-958C-B928-4960A9FEF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D13CEB4-1F34-EFC0-F905-0EA2B2F69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78BC982E-C4EC-44D9-B9EA-964D49A6E43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91931964"/>
      </p:ext>
    </p:extLst>
  </p:cSld>
  <p:clrMapOvr>
    <a:masterClrMapping/>
  </p:clrMapOvr>
  <p:transition>
    <p:strips dir="rd"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DB6A96-864D-9D49-45BD-7FEFD882B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9B1E6A3-2516-0D94-8760-028D2C35E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78491EE-6FB0-94C3-6535-90386EB18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1DC022FA-04AE-4A05-8931-392B2DB024F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89044573"/>
      </p:ext>
    </p:extLst>
  </p:cSld>
  <p:clrMapOvr>
    <a:masterClrMapping/>
  </p:clrMapOvr>
  <p:transition>
    <p:strips dir="rd"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3FCB0A-B9B5-2F0C-6834-4649DF4B9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4DBF2A-69C3-9854-F6A6-A9F1B98E7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28A01A-1FC9-20CA-4F08-5DDF2F249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F77C10A3-A2C1-4B7B-9925-E1714D5A3D5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33139441"/>
      </p:ext>
    </p:extLst>
  </p:cSld>
  <p:clrMapOvr>
    <a:masterClrMapping/>
  </p:clrMapOvr>
  <p:transition>
    <p:strips dir="rd"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B9A61E-24A3-9DC7-3BD0-202F64EBF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BC2A85-15A5-0DC1-BD31-35B66E8FC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B27A0E-5FAE-3097-3CDC-DE02C479A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1CC819E6-0B77-4554-BB27-6A729B0C62B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70136423"/>
      </p:ext>
    </p:extLst>
  </p:cSld>
  <p:clrMapOvr>
    <a:masterClrMapping/>
  </p:clrMapOvr>
  <p:transition>
    <p:strips dir="rd"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E3455C-E5DF-1701-0715-13342039B8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06CE3F-0164-66E2-B8D0-AF4799DD78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39B313-6475-9CF5-ACB4-89FE91D4EB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22B466-9AAA-416D-92BF-23E52388F8E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02109379"/>
      </p:ext>
    </p:extLst>
  </p:cSld>
  <p:clrMapOvr>
    <a:masterClrMapping/>
  </p:clrMapOvr>
  <p:transition>
    <p:strips dir="rd"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DA4514-F074-AAD7-D67E-F1650A5D73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27546B-5E37-7583-A3C9-592DB11285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914DE0-3CAA-9641-05EE-8E89596D01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8A2C56-BBC7-4FA3-A4B7-F6C21020940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78979106"/>
      </p:ext>
    </p:extLst>
  </p:cSld>
  <p:clrMapOvr>
    <a:masterClrMapping/>
  </p:clrMapOvr>
  <p:transition>
    <p:strips dir="rd"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89BE2B2-2573-8BE4-683C-7026D817F4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6F3F86-8E75-ED48-399F-BC30C1041D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D5EFE75-8BA9-0BB6-0D08-C9327EA556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0952C9-2674-442E-A028-E36A06CB0A5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14499997"/>
      </p:ext>
    </p:extLst>
  </p:cSld>
  <p:clrMapOvr>
    <a:masterClrMapping/>
  </p:clrMapOvr>
  <p:transition>
    <p:strips dir="rd"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FAE812-D580-730A-9DF1-21BA3E726A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6ACE14-0A33-8B1B-9F53-F7796799D9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72733C-C752-A90C-C899-768C18E07C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0B22B-2632-496B-BC1A-86538EFECE8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35113813"/>
      </p:ext>
    </p:extLst>
  </p:cSld>
  <p:clrMapOvr>
    <a:masterClrMapping/>
  </p:clrMapOvr>
  <p:transition>
    <p:strips dir="rd"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8BD5222-D959-5730-BEA4-9185B787AD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DF50AF6-DF3C-8F87-0148-5A12997B56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FB4CF0D-5F50-7D71-A45C-CF5A889ACB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68C8C-0BD3-471A-BC66-CA415AD34DF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76510303"/>
      </p:ext>
    </p:extLst>
  </p:cSld>
  <p:clrMapOvr>
    <a:masterClrMapping/>
  </p:clrMapOvr>
  <p:transition>
    <p:strips dir="rd"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387B237-29CB-004F-24EA-8304BE82B1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857D9CA-93F4-4614-E8D6-D05C0803D8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8C89A8C-DB50-E11E-E5A5-A7E9F8FF9B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8FD8E3-8EBA-4EB5-9CAF-337DD5DA4C2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45556447"/>
      </p:ext>
    </p:extLst>
  </p:cSld>
  <p:clrMapOvr>
    <a:masterClrMapping/>
  </p:clrMapOvr>
  <p:transition>
    <p:strips dir="rd"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8A20117-2BF5-166E-0AD7-B46CB852F3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E5D130C-6FD3-91B5-5F8C-2E26D7ADF1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D63847E-3AED-7703-DBC4-E366ECE1F5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420381-2555-48E0-B884-46C064F775D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12959330"/>
      </p:ext>
    </p:extLst>
  </p:cSld>
  <p:clrMapOvr>
    <a:masterClrMapping/>
  </p:clrMapOvr>
  <p:transition>
    <p:strips dir="rd"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85350-8323-CC1C-9500-299E012B4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BC4AEE-1202-702D-40D0-3D2D009A8A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ACD66F-1B09-ADD4-2E0A-B5E8C5481E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310A99-5007-49F6-B93A-8F69355A09C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71354600"/>
      </p:ext>
    </p:extLst>
  </p:cSld>
  <p:clrMapOvr>
    <a:masterClrMapping/>
  </p:clrMapOvr>
  <p:transition>
    <p:strips dir="rd"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7C7DCB-3AFD-508F-1F3C-21B40419D1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ED7E4B-42B4-BBE2-064B-B606CF0113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071C13-4CF1-BF77-390F-7DBAA4E786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C962A5-309A-4292-80CE-08024AF7BAA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34864410"/>
      </p:ext>
    </p:extLst>
  </p:cSld>
  <p:clrMapOvr>
    <a:masterClrMapping/>
  </p:clrMapOvr>
  <p:transition>
    <p:strips dir="rd"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FB8FEE-1172-56CD-708C-014319C006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8DD7DF-CA91-CCCA-F52C-1052D72A91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0236C5-5A26-867E-1D56-BDD220C14C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0C351C-E7DF-48F9-BA2B-05496FAB4DA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00036794"/>
      </p:ext>
    </p:extLst>
  </p:cSld>
  <p:clrMapOvr>
    <a:masterClrMapping/>
  </p:clrMapOvr>
  <p:transition>
    <p:strips dir="rd"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2E9C4E-92EB-4629-8EF3-CEE0A19F8D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9ED907-B0AE-AC6B-2B86-3526784694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6FF04B-77B6-E2F1-9D84-DAFA6501A2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4C0877-1254-46C9-8249-A37149821BA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27132420"/>
      </p:ext>
    </p:extLst>
  </p:cSld>
  <p:clrMapOvr>
    <a:masterClrMapping/>
  </p:clrMapOvr>
  <p:transition>
    <p:strips dir="rd"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C11E5DA-6461-EC90-BA9B-4D3AC7A797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7C52378-DE5C-914B-5C77-E4348CFBD5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08AC0A-8F23-10CA-9A23-5A2F9EE9AB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3CAB1E-6BE0-48A5-A581-E77DB85554D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01117274"/>
      </p:ext>
    </p:extLst>
  </p:cSld>
  <p:clrMapOvr>
    <a:masterClrMapping/>
  </p:clrMapOvr>
  <p:transition>
    <p:strips dir="rd"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1F10BA8-84B3-76B3-E1A7-BDFC4E0E90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C479A5-0DCF-225B-3124-1E40C44C07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041F70-C59B-C69B-164E-13C7137D5C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3C2567-ACE8-4D5A-B1E0-DE41135F93E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34015326"/>
      </p:ext>
    </p:extLst>
  </p:cSld>
  <p:clrMapOvr>
    <a:masterClrMapping/>
  </p:clrMapOvr>
  <p:transition>
    <p:strips dir="rd"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2BCC8B-20AE-1A43-1AF4-6BEF5DC2D5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8F0E1D-DF60-0C03-D7E7-AA8567AD80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9CA7F0B-DC8B-0921-234E-E57F09EDB7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951FD-CD2E-4EE5-B12D-3E72ABF4718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16303221"/>
      </p:ext>
    </p:extLst>
  </p:cSld>
  <p:clrMapOvr>
    <a:masterClrMapping/>
  </p:clrMapOvr>
  <p:transition>
    <p:strips dir="rd"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A75A3C-5755-0FFD-72B8-6E54900FE5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F7B00D-D5DB-BF04-38E2-040E219F35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C594D3-3467-1C60-29E4-764CC50197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1340BD-4AB4-4A1D-8A02-7133E27BD9A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3538711"/>
      </p:ext>
    </p:extLst>
  </p:cSld>
  <p:clrMapOvr>
    <a:masterClrMapping/>
  </p:clrMapOvr>
  <p:transition>
    <p:strips dir="rd"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A33AE76-A882-03F2-0E25-218298E3AF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5FC7F71-3AE5-CDDF-09CA-735217970F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E414B5C-7953-1BE9-915B-C345BFE064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E0DAB2-6291-4C37-BC3E-94592BFF3EE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24725520"/>
      </p:ext>
    </p:extLst>
  </p:cSld>
  <p:clrMapOvr>
    <a:masterClrMapping/>
  </p:clrMapOvr>
  <p:transition>
    <p:strips dir="rd"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1A66E62-FE1D-DE12-9134-74736FB892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3C44B14-3A81-707B-A3E1-6D673D1FF0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1D164BE-2359-AA38-EA00-651B1B6686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953EB5-5C08-43B1-A953-EF1A9CF1DED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01219092"/>
      </p:ext>
    </p:extLst>
  </p:cSld>
  <p:clrMapOvr>
    <a:masterClrMapping/>
  </p:clrMapOvr>
  <p:transition>
    <p:strips dir="rd"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8E1A2A3-FC43-5067-3CC8-494EC291AD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41AA65E-1BA0-674C-44C5-536DCBE705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6A1A8A6-18C0-AB12-190D-3B215EDB81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32E69E-7D98-48F9-B04B-37AE6B56637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90277441"/>
      </p:ext>
    </p:extLst>
  </p:cSld>
  <p:clrMapOvr>
    <a:masterClrMapping/>
  </p:clrMapOvr>
  <p:transition>
    <p:strips dir="rd"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B1764A-C95C-169A-2633-B0824BAF37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A94020-0128-7554-133D-B575E5BEFE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1D1413-3D9C-3257-623D-37976C7A8B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2F0BE2-8660-43A5-A0FB-A8BC6AE8D10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11299048"/>
      </p:ext>
    </p:extLst>
  </p:cSld>
  <p:clrMapOvr>
    <a:masterClrMapping/>
  </p:clrMapOvr>
  <p:transition>
    <p:strips dir="rd"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054AD-05EA-8727-42C3-80D6C4313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F22928-5320-7D05-15B6-120F866CD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6307B8-A5FA-674D-C6CF-366C17FEE9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03D35F-CF79-4400-9159-577A6A108B4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84182577"/>
      </p:ext>
    </p:extLst>
  </p:cSld>
  <p:clrMapOvr>
    <a:masterClrMapping/>
  </p:clrMapOvr>
  <p:transition>
    <p:strips dir="rd"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7A2E5B-C15F-9BAB-BF3B-3814D40AE4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4B4569-0D08-B37C-821A-8AF5A631BD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4181BB7-06BD-02A7-C6DE-6494B6B31B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90B80E-7D03-413B-A16F-92B9B3B843B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98403520"/>
      </p:ext>
    </p:extLst>
  </p:cSld>
  <p:clrMapOvr>
    <a:masterClrMapping/>
  </p:clrMapOvr>
  <p:transition>
    <p:strips dir="rd"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35CE60-7B15-4AF0-EB57-83885261B4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AA708E-1910-3C13-4D59-5D25E07387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1F8CA32-D85C-7B53-A27C-B0AF9F061C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72808D-C73F-41B9-96FD-9CDCF5B4BEE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08860242"/>
      </p:ext>
    </p:extLst>
  </p:cSld>
  <p:clrMapOvr>
    <a:masterClrMapping/>
  </p:clrMapOvr>
  <p:transition>
    <p:strips dir="rd"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7236A7-CA58-4C3C-848F-1168A87CC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041E3B-A2CC-4841-B285-ABE6AAC232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60B0AF-C0E8-F982-B102-DE2253145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CCB74-2A98-4D1F-9D93-3CB0774F78BF}" type="datetimeFigureOut">
              <a:rPr lang="pt-BR"/>
              <a:pPr>
                <a:defRPr/>
              </a:pPr>
              <a:t>10/05/2025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E54515-2539-267E-5C0A-A3E4661E9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5B5D88-ECA3-5DF0-C23C-95D9E7454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0819D8-E4DA-4B90-8E8B-F5C31F6BEF7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7538614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EF0399-EC3A-4DD7-B828-66C3993FB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459896-6D41-4E63-AE73-26B806813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03B174-664B-D340-2746-970AE39E6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60E03-1B4D-46CA-923B-D9D319A7E88A}" type="datetimeFigureOut">
              <a:rPr lang="pt-BR"/>
              <a:pPr>
                <a:defRPr/>
              </a:pPr>
              <a:t>10/05/2025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1E9F9F-B7C6-1DF5-2401-65F6EC3D5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DBA46C-77C5-52C8-758B-5B634C1B9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FB1F9-F06F-48E4-8F6A-E77D797C909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3937067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F047BC-888E-40BF-A6CE-73E96C45F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FABF0E-3765-42EA-8209-0A467FF04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14BFE77-55D8-FDF2-E330-BB281BD9F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8CF87-63A0-4094-AE1F-CD36906F94B3}" type="datetimeFigureOut">
              <a:rPr lang="pt-BR"/>
              <a:pPr>
                <a:defRPr/>
              </a:pPr>
              <a:t>10/05/2025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7F1017-9366-B70B-62F8-6ECA7D0F6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8C1CCE-833B-C3BE-56E3-9190980DA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614037-204B-45A4-8B2A-FA60C77BF67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1227302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1905F7-2B58-4241-9FEC-610C459F7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D5DABB-1CAE-442D-9E77-CA81241BD4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EA001A0-A54E-48D6-ADF0-FD2BE28A40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A64583C3-A665-D81C-4305-130E9E8C7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E624F-259E-4528-BD20-FEE8B3311764}" type="datetimeFigureOut">
              <a:rPr lang="pt-BR"/>
              <a:pPr>
                <a:defRPr/>
              </a:pPr>
              <a:t>10/05/2025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ABFB3D63-46B0-5FD2-A1C9-A20CACC9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66B0D3B3-41E1-25A2-1AA2-FDA8E529E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E374CF-5ABD-4542-95C3-6B8DB81F4D1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394822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407DF6-9E36-433E-A0C7-9C5E0FBD3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BBB4DC6-CA96-4508-9A40-314B1FBB4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099BD06-1612-4C54-8453-3F30C2730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B94C732-1436-4294-A4B3-0A802AFD2B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B7C1563-6211-4358-AB01-B6777668FF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67C72614-283E-DA24-3392-A7F46A99B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211DD-B667-4569-A9B9-52DEA51B759F}" type="datetimeFigureOut">
              <a:rPr lang="pt-BR"/>
              <a:pPr>
                <a:defRPr/>
              </a:pPr>
              <a:t>10/05/2025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6AD877AB-B3C6-5A57-3B2D-3946F4ED3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8350CB03-DBB2-AE64-449B-B58AB7855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48A43-9F18-4AC7-AA21-69D1073487C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0306053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861A0C-5016-45AB-B151-2639F36D7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B8D2086B-FFF2-4C6F-4772-1BEA10F16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1D2CD-6457-4F75-88CD-A5195A4B7D22}" type="datetimeFigureOut">
              <a:rPr lang="pt-BR"/>
              <a:pPr>
                <a:defRPr/>
              </a:pPr>
              <a:t>10/05/2025</a:t>
            </a:fld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81926937-2A4D-3E57-B534-ADE65C964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13AA4BE4-8ED7-363C-C04E-342933E2E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E3654-2944-4B7A-ADCA-31292C8FF89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2201858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BDE49B8C-D860-3470-246A-FF829AC92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BD0B2-71CE-4396-B5E9-55981C0797C9}" type="datetimeFigureOut">
              <a:rPr lang="pt-BR"/>
              <a:pPr>
                <a:defRPr/>
              </a:pPr>
              <a:t>10/05/2025</a:t>
            </a:fld>
            <a:endParaRPr lang="pt-BR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BAFAB124-8CB0-3D09-704C-857FA98C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250E43AE-A7E3-66C8-7CBB-59D8F1CFF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250CA-9991-4F6F-97D1-B25E94259C2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8798829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4FA7AA-0223-4E7B-9354-3B1CAF46C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131B5B-D45A-4A99-AB2B-ED809B7AC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8BCA8FD-127B-4CB1-8BEE-75EA2E77C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F60C41BC-F3C6-8B94-7523-BF9FD88A5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8E4F3-DA4B-43DF-90EC-4AC5C775842A}" type="datetimeFigureOut">
              <a:rPr lang="pt-BR"/>
              <a:pPr>
                <a:defRPr/>
              </a:pPr>
              <a:t>10/05/2025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435B1B2D-5F99-8DF4-3417-9EB833F5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9E614CE6-C560-09DE-8480-5B7574EE0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BA1E79-F100-4046-96DB-96E426D07C6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2825809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FBCE64-9716-48AE-B5A2-9023C6746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63810E2-A52C-47C7-9AF5-842C87B40B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20CF56-6D06-4136-B0B4-93A8A0666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51646AE0-70DD-1D30-0921-601781EC0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C4CD7-6038-4D98-A981-01F38FD91AE9}" type="datetimeFigureOut">
              <a:rPr lang="pt-BR"/>
              <a:pPr>
                <a:defRPr/>
              </a:pPr>
              <a:t>10/05/2025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4EDF843C-25E7-331F-9247-A53AD2944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66475904-7AA9-8BDD-C9AA-D7700ECB5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8A8ED-6F6E-4DE7-B8DE-DE171B444D3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4324281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26852F-60A8-4FEA-A12E-7B22AB584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5CF42ED-AA62-407E-981A-875471D5E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61FDC9-DBAE-96D7-F8FE-8F8D68B56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8C277-F4AA-416F-AD2C-B6C06ED39342}" type="datetimeFigureOut">
              <a:rPr lang="pt-BR"/>
              <a:pPr>
                <a:defRPr/>
              </a:pPr>
              <a:t>10/05/2025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A4332E-3CBB-294E-DBBE-D6D156844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87EF69-331F-BDEB-C125-04680D976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A24F2D-06C2-4426-AA4C-2AD5C3E37E3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3962623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1D259D4-BA87-4166-946A-A9ACEEF17A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3BFFE8D-98E3-42D8-93B4-9D1B73A9B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FC822F-4839-F513-FAA6-C38C3838E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FEF9B-5EC1-4F37-B747-5FE1C2F5FFBF}" type="datetimeFigureOut">
              <a:rPr lang="pt-BR"/>
              <a:pPr>
                <a:defRPr/>
              </a:pPr>
              <a:t>10/05/2025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43BC15-81A8-97FB-4811-8F6BFC00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D47D02-86B9-5F5E-8637-C184134CC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784BC3-4B9E-48EE-8941-023CBE62B4D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04535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C16FE21-1A35-6AE3-60DA-4AA355CF7E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DB883D0-BF12-0B75-45EB-F6533EBD87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2568D5A-7449-454A-AECC-F4F67945C86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FEA50B5-62E9-490C-846F-A0B4C5B2E6C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87F02E2-9E17-4AA4-8474-24923430CE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1767C7F-F530-4F72-8F84-23C202F3580E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80" r:id="rId1"/>
    <p:sldLayoutId id="2147487681" r:id="rId2"/>
    <p:sldLayoutId id="2147487682" r:id="rId3"/>
    <p:sldLayoutId id="2147487683" r:id="rId4"/>
    <p:sldLayoutId id="2147487684" r:id="rId5"/>
    <p:sldLayoutId id="2147487685" r:id="rId6"/>
    <p:sldLayoutId id="2147487686" r:id="rId7"/>
    <p:sldLayoutId id="2147487687" r:id="rId8"/>
    <p:sldLayoutId id="2147487688" r:id="rId9"/>
    <p:sldLayoutId id="2147487689" r:id="rId10"/>
    <p:sldLayoutId id="2147487690" r:id="rId11"/>
  </p:sldLayoutIdLst>
  <p:transition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CDE5B51-207D-9FE0-43C4-CF4386519A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347D47D-E0D9-4574-A20A-59E0F3A5FA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940FFCD-43CA-4B9E-A346-265AD933E0A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15EDB7B-6DCF-43DB-87A1-60CBB0255A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E24CCBE-838C-4732-BEA7-41AB35FAA7B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4EDD8857-EDEF-43DD-847E-75E51BF0A36A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91" r:id="rId1"/>
    <p:sldLayoutId id="2147487692" r:id="rId2"/>
    <p:sldLayoutId id="2147487693" r:id="rId3"/>
    <p:sldLayoutId id="2147487694" r:id="rId4"/>
    <p:sldLayoutId id="2147487695" r:id="rId5"/>
    <p:sldLayoutId id="2147487696" r:id="rId6"/>
    <p:sldLayoutId id="2147487697" r:id="rId7"/>
    <p:sldLayoutId id="2147487698" r:id="rId8"/>
    <p:sldLayoutId id="2147487699" r:id="rId9"/>
    <p:sldLayoutId id="2147487700" r:id="rId10"/>
    <p:sldLayoutId id="2147487701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59463AC-FEC2-C396-9C87-9C31A40F68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3E8AB28-4CDE-6179-B924-26F83DBF31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0BFE069-C1AA-429C-85C1-6F1A77C69E9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322C6CD-1277-43A1-A2A8-3B385B4DA88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908A8D5-71AB-495B-A1B4-C0F66989ADD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08BD9FC2-2AC7-422D-87AB-B14E21AB0046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702" r:id="rId1"/>
    <p:sldLayoutId id="2147487703" r:id="rId2"/>
    <p:sldLayoutId id="2147487704" r:id="rId3"/>
    <p:sldLayoutId id="2147487705" r:id="rId4"/>
    <p:sldLayoutId id="2147487706" r:id="rId5"/>
    <p:sldLayoutId id="2147487707" r:id="rId6"/>
    <p:sldLayoutId id="2147487708" r:id="rId7"/>
    <p:sldLayoutId id="2147487709" r:id="rId8"/>
    <p:sldLayoutId id="2147487710" r:id="rId9"/>
    <p:sldLayoutId id="2147487711" r:id="rId10"/>
    <p:sldLayoutId id="2147487712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0DC36F3-E47C-26B3-AC56-44E0F47CC8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CFE38C3-5446-D0CC-2FA3-4B36C6C4AA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2333DE9-7BD3-4515-983F-4324CB37C0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22A31D1-849E-4FCB-AD79-087B84300AA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A628FB4-245A-4E2D-891E-2BAFFA9CA8E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B7AE97EC-310D-4494-96AD-0461A20BD3D6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713" r:id="rId1"/>
    <p:sldLayoutId id="2147487714" r:id="rId2"/>
    <p:sldLayoutId id="2147487715" r:id="rId3"/>
    <p:sldLayoutId id="2147487716" r:id="rId4"/>
    <p:sldLayoutId id="2147487717" r:id="rId5"/>
    <p:sldLayoutId id="2147487718" r:id="rId6"/>
    <p:sldLayoutId id="2147487719" r:id="rId7"/>
    <p:sldLayoutId id="2147487720" r:id="rId8"/>
    <p:sldLayoutId id="2147487721" r:id="rId9"/>
    <p:sldLayoutId id="2147487722" r:id="rId10"/>
    <p:sldLayoutId id="2147487723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D574756-FDB6-3BC0-CBC7-FA01E62B68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2E2861A-E62E-CF15-C4E2-4A1CAC104E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0FE5F9D-269C-440C-853A-1C50DC13C5D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15CE964-60DE-4000-A075-A4A77B9EB4D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3CF597B-0200-4047-8590-3969A10DABB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BB47CA89-EB99-4886-954F-E5B258BF07A1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724" r:id="rId1"/>
    <p:sldLayoutId id="2147487725" r:id="rId2"/>
    <p:sldLayoutId id="2147487726" r:id="rId3"/>
    <p:sldLayoutId id="2147487727" r:id="rId4"/>
    <p:sldLayoutId id="2147487728" r:id="rId5"/>
    <p:sldLayoutId id="2147487729" r:id="rId6"/>
    <p:sldLayoutId id="2147487730" r:id="rId7"/>
    <p:sldLayoutId id="2147487731" r:id="rId8"/>
    <p:sldLayoutId id="2147487732" r:id="rId9"/>
    <p:sldLayoutId id="2147487733" r:id="rId10"/>
    <p:sldLayoutId id="2147487734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CF67F6D-E468-A695-1288-4B096A17E5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4085D21-994D-E8C7-E3E1-461C02D2FB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E9D61E2-5C85-4B06-B2C9-00CB0AC2414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75C27A0-D360-4474-8C4C-546B44AAD1B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C4B202E-6767-42F9-98B2-C3D7D3283D6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7E6AA18B-93F6-44C4-AF68-82253B1E375D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735" r:id="rId1"/>
    <p:sldLayoutId id="2147487736" r:id="rId2"/>
    <p:sldLayoutId id="2147487737" r:id="rId3"/>
    <p:sldLayoutId id="2147487738" r:id="rId4"/>
    <p:sldLayoutId id="2147487739" r:id="rId5"/>
    <p:sldLayoutId id="2147487740" r:id="rId6"/>
    <p:sldLayoutId id="2147487741" r:id="rId7"/>
    <p:sldLayoutId id="2147487742" r:id="rId8"/>
    <p:sldLayoutId id="2147487743" r:id="rId9"/>
    <p:sldLayoutId id="2147487744" r:id="rId10"/>
    <p:sldLayoutId id="2147487745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D9F7D5F-1908-4454-93F1-5AE72FF7D5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DF8A2C3C-3DA5-B373-6F88-EEA4F074B1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DDBF4A0-E180-4FB4-98B0-F8A0D682933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2E7CB1A-F968-442D-B982-6DAD25030C6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10AEF19-D39D-402E-9AD5-254B76AF80C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D83B31A0-3621-4E4B-AE67-09A8D6A1A3A5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746" r:id="rId1"/>
    <p:sldLayoutId id="2147487747" r:id="rId2"/>
    <p:sldLayoutId id="2147487748" r:id="rId3"/>
    <p:sldLayoutId id="2147487749" r:id="rId4"/>
    <p:sldLayoutId id="2147487750" r:id="rId5"/>
    <p:sldLayoutId id="2147487751" r:id="rId6"/>
    <p:sldLayoutId id="2147487752" r:id="rId7"/>
    <p:sldLayoutId id="2147487753" r:id="rId8"/>
    <p:sldLayoutId id="2147487754" r:id="rId9"/>
    <p:sldLayoutId id="2147487755" r:id="rId10"/>
    <p:sldLayoutId id="2147487756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D13DB81-BF00-123D-7631-A8AEEA862E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B2EA1C49-A3A9-EBEB-524F-35AA1EDC6E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2C55B20-4F65-45A2-9F7F-C60EB96FDE1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F3F4AE7-7699-449E-BE7D-39CA8E475BA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21E8769-B3F0-4D4F-834C-93F5F5B8370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64F81180-7370-430F-903A-EC08D914CEA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757" r:id="rId1"/>
    <p:sldLayoutId id="2147487758" r:id="rId2"/>
    <p:sldLayoutId id="2147487759" r:id="rId3"/>
    <p:sldLayoutId id="2147487760" r:id="rId4"/>
    <p:sldLayoutId id="2147487761" r:id="rId5"/>
    <p:sldLayoutId id="2147487762" r:id="rId6"/>
    <p:sldLayoutId id="2147487763" r:id="rId7"/>
    <p:sldLayoutId id="2147487764" r:id="rId8"/>
    <p:sldLayoutId id="2147487765" r:id="rId9"/>
    <p:sldLayoutId id="2147487766" r:id="rId10"/>
    <p:sldLayoutId id="2147487767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C2DF06D-0DEC-36DF-291E-67017EBE1C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B79799EE-5139-6D2B-3AD2-6F4AD1AD1B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A295E7F-7853-418E-BBAF-976031A61AD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DDDCAE8-6F74-413E-9205-F4EA83B2B3F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12C1E9-DBDD-49DE-94E1-FC9FE0D4786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7E864AB3-81D6-41BE-BA48-1BDDC420BDFC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768" r:id="rId1"/>
    <p:sldLayoutId id="2147487769" r:id="rId2"/>
    <p:sldLayoutId id="2147487770" r:id="rId3"/>
    <p:sldLayoutId id="2147487771" r:id="rId4"/>
    <p:sldLayoutId id="2147487772" r:id="rId5"/>
    <p:sldLayoutId id="2147487773" r:id="rId6"/>
    <p:sldLayoutId id="2147487774" r:id="rId7"/>
    <p:sldLayoutId id="2147487775" r:id="rId8"/>
    <p:sldLayoutId id="2147487776" r:id="rId9"/>
    <p:sldLayoutId id="2147487777" r:id="rId10"/>
    <p:sldLayoutId id="2147487778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96AAEAD-84AA-9B2C-CE06-58725B81EB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7955563C-515F-C5B9-14A5-D88F4DCC8A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8FE5A83-648E-43A8-B34A-6098556CB88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A981FD9-34D5-45E1-856F-9AF48AAF5D0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A90AAE1-40A3-4C43-A452-BFFC523F56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778FFD57-3C0B-48F4-8C99-76CDEB4DD5E1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779" r:id="rId1"/>
    <p:sldLayoutId id="2147487780" r:id="rId2"/>
    <p:sldLayoutId id="2147487781" r:id="rId3"/>
    <p:sldLayoutId id="2147487782" r:id="rId4"/>
    <p:sldLayoutId id="2147487783" r:id="rId5"/>
    <p:sldLayoutId id="2147487784" r:id="rId6"/>
    <p:sldLayoutId id="2147487785" r:id="rId7"/>
    <p:sldLayoutId id="2147487786" r:id="rId8"/>
    <p:sldLayoutId id="2147487787" r:id="rId9"/>
    <p:sldLayoutId id="2147487788" r:id="rId10"/>
    <p:sldLayoutId id="2147487789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56F1AEB-5F5F-6B4D-CD42-B3A7DD5FF7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A4A5C5B-2EF4-0EC8-F516-96D50DD3B7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C845E61-617F-49FA-A4CB-62023A88B40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3A8AA03-3458-4F28-A4D6-1B1B01F5D61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C9A2F94-E771-4294-BC9D-1FC91A54438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8AA73DFA-2853-4687-8CB4-8CFC9F44A90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790" r:id="rId1"/>
    <p:sldLayoutId id="2147487791" r:id="rId2"/>
    <p:sldLayoutId id="2147487792" r:id="rId3"/>
    <p:sldLayoutId id="2147487793" r:id="rId4"/>
    <p:sldLayoutId id="2147487794" r:id="rId5"/>
    <p:sldLayoutId id="2147487795" r:id="rId6"/>
    <p:sldLayoutId id="2147487796" r:id="rId7"/>
    <p:sldLayoutId id="2147487797" r:id="rId8"/>
    <p:sldLayoutId id="2147487798" r:id="rId9"/>
    <p:sldLayoutId id="2147487799" r:id="rId10"/>
    <p:sldLayoutId id="2147487800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9FB513C-7E12-3BAC-4C40-9D0F2EDB35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5FD6B1FD-2C5F-A275-927D-2674B90E07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7028FC6-F9DA-4E31-8CCD-3381FD66C39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3AD9112-420B-409C-8F7B-B55A761F808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E2E9C4F-50AA-4F87-A524-3E030DCA16E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9C8D84BC-82FC-4A8E-BF3B-97463275A51C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801" r:id="rId1"/>
    <p:sldLayoutId id="2147487802" r:id="rId2"/>
    <p:sldLayoutId id="2147487803" r:id="rId3"/>
    <p:sldLayoutId id="2147487804" r:id="rId4"/>
    <p:sldLayoutId id="2147487805" r:id="rId5"/>
    <p:sldLayoutId id="2147487806" r:id="rId6"/>
    <p:sldLayoutId id="2147487807" r:id="rId7"/>
    <p:sldLayoutId id="2147487808" r:id="rId8"/>
    <p:sldLayoutId id="2147487809" r:id="rId9"/>
    <p:sldLayoutId id="2147487810" r:id="rId10"/>
    <p:sldLayoutId id="2147487811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3C22FDA-E799-01EE-976E-86F8658624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722AF870-E847-EA24-E234-4CFF3DF6A8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0ECE0AB-10F7-45EB-B4BF-040B885BB15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6EAAD90-EB2D-459C-A035-CEB73BA97B8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948BEC7-05FE-401A-BF75-4FF22D4A341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ECD66265-5377-409D-B49A-25BE49229D59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812" r:id="rId1"/>
    <p:sldLayoutId id="2147487813" r:id="rId2"/>
    <p:sldLayoutId id="2147487814" r:id="rId3"/>
    <p:sldLayoutId id="2147487815" r:id="rId4"/>
    <p:sldLayoutId id="2147487816" r:id="rId5"/>
    <p:sldLayoutId id="2147487817" r:id="rId6"/>
    <p:sldLayoutId id="2147487818" r:id="rId7"/>
    <p:sldLayoutId id="2147487819" r:id="rId8"/>
    <p:sldLayoutId id="2147487820" r:id="rId9"/>
    <p:sldLayoutId id="2147487821" r:id="rId10"/>
    <p:sldLayoutId id="2147487822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F6A702E-F96D-BB0A-E542-506B8E636A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A6451934-2F53-9B6F-D6BE-6BD86C7E7A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8FDF92B-9D35-431A-8478-E08A896762D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D49A1E5-C7FD-4DEC-B794-6168AC94110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4898AE6-BD51-4FC2-BA22-2BF489B6439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0A16529C-3950-4294-9919-EDECE196625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823" r:id="rId1"/>
    <p:sldLayoutId id="2147487824" r:id="rId2"/>
    <p:sldLayoutId id="2147487825" r:id="rId3"/>
    <p:sldLayoutId id="2147487826" r:id="rId4"/>
    <p:sldLayoutId id="2147487827" r:id="rId5"/>
    <p:sldLayoutId id="2147487828" r:id="rId6"/>
    <p:sldLayoutId id="2147487829" r:id="rId7"/>
    <p:sldLayoutId id="2147487830" r:id="rId8"/>
    <p:sldLayoutId id="2147487831" r:id="rId9"/>
    <p:sldLayoutId id="2147487832" r:id="rId10"/>
    <p:sldLayoutId id="2147487833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7ADC3AD-C235-4C1A-87D8-9F4ADDEDE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dist="38100" dir="54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BD00BE5-1DF6-4018-91CC-565F1F3E6A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679D081-BA03-41EC-AFE0-D3D29F9F8AE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2B0D40E-12AC-42AB-8B3C-5B908108924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55BE55B-594F-4669-9F7C-E2784A0F0A7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3AAD3B3D-60E7-4F08-8BD6-1F7842550A15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867" r:id="rId1"/>
    <p:sldLayoutId id="2147487868" r:id="rId2"/>
    <p:sldLayoutId id="2147487869" r:id="rId3"/>
    <p:sldLayoutId id="2147487870" r:id="rId4"/>
    <p:sldLayoutId id="2147487871" r:id="rId5"/>
    <p:sldLayoutId id="2147487872" r:id="rId6"/>
    <p:sldLayoutId id="2147487873" r:id="rId7"/>
    <p:sldLayoutId id="2147487874" r:id="rId8"/>
    <p:sldLayoutId id="2147487875" r:id="rId9"/>
    <p:sldLayoutId id="2147487876" r:id="rId10"/>
    <p:sldLayoutId id="2147487877" r:id="rId11"/>
  </p:sldLayoutIdLst>
  <p:transition>
    <p:strips dir="r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1E42CD4-3CC6-DF09-36AA-0D2A79AE58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1D09CF3-2761-87D5-A53F-72B91718F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C8FD9CBE-B4CB-4E52-9F05-9562AA2707C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DC63237C-E61F-4C90-B7ED-5EB1BF997FB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546AE757-B6E2-48F7-A0F7-BBF0C81A215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59269759-9386-4AE7-9DA6-34E81C79C170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834" r:id="rId1"/>
    <p:sldLayoutId id="2147487835" r:id="rId2"/>
    <p:sldLayoutId id="2147487836" r:id="rId3"/>
    <p:sldLayoutId id="2147487837" r:id="rId4"/>
    <p:sldLayoutId id="2147487838" r:id="rId5"/>
    <p:sldLayoutId id="2147487839" r:id="rId6"/>
    <p:sldLayoutId id="2147487840" r:id="rId7"/>
    <p:sldLayoutId id="2147487841" r:id="rId8"/>
    <p:sldLayoutId id="2147487842" r:id="rId9"/>
    <p:sldLayoutId id="2147487843" r:id="rId10"/>
    <p:sldLayoutId id="2147487844" r:id="rId11"/>
  </p:sldLayoutIdLst>
  <p:transition>
    <p:strips dir="r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1D0063B-1BD3-C411-92C5-FCCDA879A0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393E1B7-63DD-2D4F-1DBB-4C6CD5CAA5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E5682E07-3F0D-43BB-B549-04E17BD281B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DEBBA23D-6A86-4994-888B-B1A5545B66C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FF658AA2-30BF-448B-9223-F3D4D0C40E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4F464BC4-8220-4062-BB8C-DD286A6F0382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845" r:id="rId1"/>
    <p:sldLayoutId id="2147487846" r:id="rId2"/>
    <p:sldLayoutId id="2147487847" r:id="rId3"/>
    <p:sldLayoutId id="2147487848" r:id="rId4"/>
    <p:sldLayoutId id="2147487849" r:id="rId5"/>
    <p:sldLayoutId id="2147487850" r:id="rId6"/>
    <p:sldLayoutId id="2147487851" r:id="rId7"/>
    <p:sldLayoutId id="2147487852" r:id="rId8"/>
    <p:sldLayoutId id="2147487853" r:id="rId9"/>
    <p:sldLayoutId id="2147487854" r:id="rId10"/>
    <p:sldLayoutId id="2147487855" r:id="rId11"/>
  </p:sldLayoutIdLst>
  <p:transition>
    <p:strips dir="r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Título 1">
            <a:extLst>
              <a:ext uri="{FF2B5EF4-FFF2-40B4-BE49-F238E27FC236}">
                <a16:creationId xmlns:a16="http://schemas.microsoft.com/office/drawing/2014/main" id="{A562356A-912A-D926-4563-BCE05DF1E9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18435" name="Espaço Reservado para Texto 2">
            <a:extLst>
              <a:ext uri="{FF2B5EF4-FFF2-40B4-BE49-F238E27FC236}">
                <a16:creationId xmlns:a16="http://schemas.microsoft.com/office/drawing/2014/main" id="{3E3CB82B-062B-FA26-3A93-2C66D979A9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Editar estilos de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3E1B3-CE5F-4B23-9FE0-6D94133E11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427CD3D-A7C3-478B-AC21-F1823BE1780E}" type="datetimeFigureOut">
              <a:rPr lang="pt-BR"/>
              <a:pPr>
                <a:defRPr/>
              </a:pPr>
              <a:t>10/05/2025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3EAEF4-CCD8-4BA4-905C-8154C65D4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3D8A8F-74C4-4AA4-8292-5966A3AE75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12BFBF60-51D1-4545-BC11-AFF6D437B0A3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856" r:id="rId1"/>
    <p:sldLayoutId id="2147487857" r:id="rId2"/>
    <p:sldLayoutId id="2147487858" r:id="rId3"/>
    <p:sldLayoutId id="2147487859" r:id="rId4"/>
    <p:sldLayoutId id="2147487860" r:id="rId5"/>
    <p:sldLayoutId id="2147487861" r:id="rId6"/>
    <p:sldLayoutId id="2147487862" r:id="rId7"/>
    <p:sldLayoutId id="2147487863" r:id="rId8"/>
    <p:sldLayoutId id="2147487864" r:id="rId9"/>
    <p:sldLayoutId id="2147487865" r:id="rId10"/>
    <p:sldLayoutId id="2147487866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6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5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9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8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9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9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9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3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0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1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2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2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2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8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8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8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8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8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8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5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9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89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89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89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89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89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Imagem 3">
            <a:extLst>
              <a:ext uri="{FF2B5EF4-FFF2-40B4-BE49-F238E27FC236}">
                <a16:creationId xmlns:a16="http://schemas.microsoft.com/office/drawing/2014/main" id="{39499CE8-0CA0-E661-FF62-F0041F11F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Número de Slide 3">
            <a:extLst>
              <a:ext uri="{FF2B5EF4-FFF2-40B4-BE49-F238E27FC236}">
                <a16:creationId xmlns:a16="http://schemas.microsoft.com/office/drawing/2014/main" id="{0481EB37-AAC6-C2A9-BF68-D545FFC61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776A70-790E-4608-96EC-7184E5B21C13}" type="slidenum">
              <a:rPr lang="pt-BR" altLang="pt-BR" sz="14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pt-BR" altLang="pt-BR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1747" name="Picture 2" descr="75">
            <a:extLst>
              <a:ext uri="{FF2B5EF4-FFF2-40B4-BE49-F238E27FC236}">
                <a16:creationId xmlns:a16="http://schemas.microsoft.com/office/drawing/2014/main" id="{18C1282B-B1A2-DA4C-E959-509F0BFB5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5" name="Text Box 3">
            <a:extLst>
              <a:ext uri="{FF2B5EF4-FFF2-40B4-BE49-F238E27FC236}">
                <a16:creationId xmlns:a16="http://schemas.microsoft.com/office/drawing/2014/main" id="{965A14C3-2F32-4023-92E8-1B050DD6E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3152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t-BR" sz="4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SINAIS DA VOLTA DE CRISTO</a:t>
            </a:r>
            <a:endParaRPr lang="pt-PT" sz="4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Número de Slide 3">
            <a:extLst>
              <a:ext uri="{FF2B5EF4-FFF2-40B4-BE49-F238E27FC236}">
                <a16:creationId xmlns:a16="http://schemas.microsoft.com/office/drawing/2014/main" id="{2E12218A-AE90-7419-11EE-891FAEE89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FE0F-526A-4C2B-95C1-3DD6317A342A}" type="slidenum">
              <a:rPr lang="pt-BR" altLang="pt-BR" sz="14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pt-BR" altLang="pt-BR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2771" name="Picture 2" descr="por-t01">
            <a:extLst>
              <a:ext uri="{FF2B5EF4-FFF2-40B4-BE49-F238E27FC236}">
                <a16:creationId xmlns:a16="http://schemas.microsoft.com/office/drawing/2014/main" id="{B7013A65-18B6-DFF2-4EA3-CA897DAFF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3" descr="por-t02">
            <a:extLst>
              <a:ext uri="{FF2B5EF4-FFF2-40B4-BE49-F238E27FC236}">
                <a16:creationId xmlns:a16="http://schemas.microsoft.com/office/drawing/2014/main" id="{75CD4312-8CDE-6A5F-6911-B49AB0B3D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40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ço Reservado para Número de Slide 4">
            <a:extLst>
              <a:ext uri="{FF2B5EF4-FFF2-40B4-BE49-F238E27FC236}">
                <a16:creationId xmlns:a16="http://schemas.microsoft.com/office/drawing/2014/main" id="{09869392-3961-6456-ABE2-0472F00B8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547DE7-10B7-4FA9-9A1C-63D9C0D423A4}" type="slidenum">
              <a:rPr lang="pt-BR" altLang="pt-BR" sz="14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pt-BR" altLang="pt-BR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3795" name="Picture 2" descr="B_108">
            <a:extLst>
              <a:ext uri="{FF2B5EF4-FFF2-40B4-BE49-F238E27FC236}">
                <a16:creationId xmlns:a16="http://schemas.microsoft.com/office/drawing/2014/main" id="{22C86713-3ACA-7497-0AFC-CC349A37E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059" name="Rectangle 3">
            <a:extLst>
              <a:ext uri="{FF2B5EF4-FFF2-40B4-BE49-F238E27FC236}">
                <a16:creationId xmlns:a16="http://schemas.microsoft.com/office/drawing/2014/main" id="{AF27DC3D-7EAD-4943-A481-93A2A7F548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788" y="3903663"/>
            <a:ext cx="8734425" cy="2806700"/>
          </a:xfrm>
          <a:solidFill>
            <a:srgbClr val="7030A0"/>
          </a:solidFill>
          <a:effectLst>
            <a:outerShdw dist="45791" dir="2021404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pt-BR" sz="3200" b="1" dirty="0">
                <a:solidFill>
                  <a:srgbClr val="FFFF66"/>
                </a:solidFill>
                <a:latin typeface="Tahoma" pitchFamily="34" charset="0"/>
                <a:cs typeface="Times New Roman" pitchFamily="18" charset="0"/>
              </a:rPr>
              <a:t>A rocha cortada sem o auxílio de mãos representa a vinda do reino de Deus.</a:t>
            </a:r>
            <a:br>
              <a:rPr lang="pt-BR" sz="3200" b="1" dirty="0">
                <a:solidFill>
                  <a:srgbClr val="FFFF66"/>
                </a:solidFill>
                <a:latin typeface="Tahoma" pitchFamily="34" charset="0"/>
                <a:cs typeface="Times New Roman" pitchFamily="18" charset="0"/>
              </a:rPr>
            </a:br>
            <a:r>
              <a:rPr lang="pt-BR" sz="3600" b="1" dirty="0">
                <a:solidFill>
                  <a:srgbClr val="FFFF66"/>
                </a:solidFill>
                <a:latin typeface="Tahoma" pitchFamily="34" charset="0"/>
                <a:cs typeface="Times New Roman" pitchFamily="18" charset="0"/>
              </a:rPr>
              <a:t> </a:t>
            </a:r>
            <a:r>
              <a:rPr lang="pt-BR" sz="3600" b="1" dirty="0">
                <a:solidFill>
                  <a:srgbClr val="00B0F0"/>
                </a:solidFill>
                <a:latin typeface="Tahoma" pitchFamily="34" charset="0"/>
                <a:cs typeface="Times New Roman" pitchFamily="18" charset="0"/>
              </a:rPr>
              <a:t>A Escritura nos fala que Jesus é a Rocha</a:t>
            </a:r>
            <a:r>
              <a:rPr lang="pt-BR" sz="3600" b="1" dirty="0">
                <a:solidFill>
                  <a:srgbClr val="FFFF66"/>
                </a:solidFill>
                <a:latin typeface="Tahoma" pitchFamily="34" charset="0"/>
                <a:cs typeface="Times New Roman" pitchFamily="18" charset="0"/>
              </a:rPr>
              <a:t> (I Cor. 10:4). </a:t>
            </a:r>
            <a:endParaRPr lang="pt-PT" sz="3600" b="1" dirty="0">
              <a:solidFill>
                <a:srgbClr val="FFFF66"/>
              </a:solidFill>
              <a:latin typeface="Tahoma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>
            <a:extLst>
              <a:ext uri="{FF2B5EF4-FFF2-40B4-BE49-F238E27FC236}">
                <a16:creationId xmlns:a16="http://schemas.microsoft.com/office/drawing/2014/main" id="{790C4624-FE17-42F8-B867-D651D3BADF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9113" y="3860800"/>
            <a:ext cx="8229600" cy="2808288"/>
          </a:xfrm>
          <a:solidFill>
            <a:srgbClr val="800000">
              <a:alpha val="20000"/>
            </a:srgbClr>
          </a:solidFill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8100" dir="54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pt-BR" sz="5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 que disse Jesus Sobre Sua Volta ao Nosso Mundo?</a:t>
            </a:r>
          </a:p>
        </p:txBody>
      </p:sp>
    </p:spTree>
  </p:cSld>
  <p:clrMapOvr>
    <a:masterClrMapping/>
  </p:clrMapOvr>
  <p:transition>
    <p:strips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aixaDeTexto 2">
            <a:extLst>
              <a:ext uri="{FF2B5EF4-FFF2-40B4-BE49-F238E27FC236}">
                <a16:creationId xmlns:a16="http://schemas.microsoft.com/office/drawing/2014/main" id="{DA7ED5AB-45FD-8372-C161-46159E827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60350"/>
            <a:ext cx="7705725" cy="646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3800">
                <a:solidFill>
                  <a:srgbClr val="FF0000"/>
                </a:solidFill>
                <a:latin typeface="Times New Roman" panose="02020603050405020304" pitchFamily="18" charset="0"/>
              </a:rPr>
              <a:t>Mateus 24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3800">
                <a:solidFill>
                  <a:srgbClr val="0000CC"/>
                </a:solidFill>
                <a:latin typeface="Times New Roman" panose="02020603050405020304" pitchFamily="18" charset="0"/>
              </a:rPr>
              <a:t>Marcos 13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3800">
                <a:latin typeface="Times New Roman" panose="02020603050405020304" pitchFamily="18" charset="0"/>
              </a:rPr>
              <a:t>Lucas 21</a:t>
            </a:r>
          </a:p>
        </p:txBody>
      </p:sp>
    </p:spTree>
  </p:cSld>
  <p:clrMapOvr>
    <a:masterClrMapping/>
  </p:clrMapOvr>
  <p:transition>
    <p:strips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5911136F-5013-17B4-5A54-507ABB0E3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833438"/>
            <a:ext cx="853598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latin typeface="Times New Roman" panose="02020603050405020304" pitchFamily="18" charset="0"/>
              </a:rPr>
              <a:t>3 Tendo Jesus se assentado no monte das Oliveiras, os discípulos dirigiram-se a ele em particular e disseram: </a:t>
            </a:r>
            <a:r>
              <a:rPr lang="pt-BR" altLang="pt-BR" sz="2400" b="1">
                <a:solidFill>
                  <a:srgbClr val="FF00FF"/>
                </a:solidFill>
                <a:latin typeface="Times New Roman" panose="02020603050405020304" pitchFamily="18" charset="0"/>
              </a:rPr>
              <a:t>“Dize-nos, quando acontecerão essas coisas?</a:t>
            </a:r>
            <a:r>
              <a:rPr lang="pt-BR" altLang="pt-BR" sz="2400">
                <a:latin typeface="Times New Roman" panose="02020603050405020304" pitchFamily="18" charset="0"/>
              </a:rPr>
              <a:t> </a:t>
            </a:r>
            <a:r>
              <a:rPr lang="pt-BR" altLang="pt-BR" sz="2400" b="1">
                <a:latin typeface="Times New Roman" panose="02020603050405020304" pitchFamily="18" charset="0"/>
              </a:rPr>
              <a:t>E </a:t>
            </a:r>
            <a:r>
              <a:rPr lang="pt-BR" altLang="pt-BR" sz="2400" b="1" u="sng">
                <a:solidFill>
                  <a:srgbClr val="FF0000"/>
                </a:solidFill>
                <a:latin typeface="Times New Roman" panose="02020603050405020304" pitchFamily="18" charset="0"/>
              </a:rPr>
              <a:t>qual será o sinal </a:t>
            </a:r>
            <a:r>
              <a:rPr lang="pt-BR" altLang="pt-BR" sz="2400" b="1">
                <a:latin typeface="Times New Roman" panose="02020603050405020304" pitchFamily="18" charset="0"/>
              </a:rPr>
              <a:t>da tua vinda e </a:t>
            </a:r>
            <a:r>
              <a:rPr lang="pt-BR" altLang="pt-BR" sz="2400" b="1" u="sng">
                <a:solidFill>
                  <a:srgbClr val="FF0000"/>
                </a:solidFill>
                <a:latin typeface="Times New Roman" panose="02020603050405020304" pitchFamily="18" charset="0"/>
              </a:rPr>
              <a:t>do fim dos tempos?”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7946AB0-643D-1174-47EC-CC8620E2A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2997200"/>
            <a:ext cx="83327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latin typeface="Times New Roman" panose="02020603050405020304" pitchFamily="18" charset="0"/>
              </a:rPr>
              <a:t>7 “Mestre”, perguntaram eles, “quando acontecerão essas coisas? E </a:t>
            </a:r>
            <a:r>
              <a:rPr lang="pt-BR" altLang="pt-BR" sz="2400" b="1" u="sng">
                <a:solidFill>
                  <a:srgbClr val="FF0000"/>
                </a:solidFill>
                <a:latin typeface="Times New Roman" panose="02020603050405020304" pitchFamily="18" charset="0"/>
              </a:rPr>
              <a:t>qual será o sinal </a:t>
            </a:r>
            <a:r>
              <a:rPr lang="pt-BR" altLang="pt-BR" sz="2400">
                <a:latin typeface="Times New Roman" panose="02020603050405020304" pitchFamily="18" charset="0"/>
              </a:rPr>
              <a:t>de que elas </a:t>
            </a:r>
            <a:r>
              <a:rPr lang="pt-BR" altLang="pt-BR" sz="2400" b="1" u="sng">
                <a:solidFill>
                  <a:srgbClr val="FF0000"/>
                </a:solidFill>
                <a:latin typeface="Times New Roman" panose="02020603050405020304" pitchFamily="18" charset="0"/>
              </a:rPr>
              <a:t>estão prestes a acontecer</a:t>
            </a:r>
            <a:r>
              <a:rPr lang="pt-BR" altLang="pt-BR" sz="2400">
                <a:latin typeface="Times New Roman" panose="02020603050405020304" pitchFamily="18" charset="0"/>
              </a:rPr>
              <a:t>?”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BDE351F-DE17-39EF-CBEB-FF143301A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" y="4518025"/>
            <a:ext cx="853598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/>
              <a:t>3 Tendo Jesus se assentado no monte das Oliveiras, de frente para o templo, </a:t>
            </a:r>
            <a:r>
              <a:rPr lang="pt-BR" altLang="pt-BR" sz="2400" b="1">
                <a:solidFill>
                  <a:srgbClr val="FF00FF"/>
                </a:solidFill>
              </a:rPr>
              <a:t>Pedro</a:t>
            </a:r>
            <a:r>
              <a:rPr lang="pt-BR" altLang="pt-BR" sz="2400"/>
              <a:t>, </a:t>
            </a:r>
            <a:r>
              <a:rPr lang="pt-BR" altLang="pt-BR" sz="2400" b="1">
                <a:solidFill>
                  <a:srgbClr val="FF00FF"/>
                </a:solidFill>
              </a:rPr>
              <a:t>Tiago</a:t>
            </a:r>
            <a:r>
              <a:rPr lang="pt-BR" altLang="pt-BR" sz="2400"/>
              <a:t>, </a:t>
            </a:r>
            <a:r>
              <a:rPr lang="pt-BR" altLang="pt-BR" sz="2400" b="1">
                <a:solidFill>
                  <a:srgbClr val="FF00FF"/>
                </a:solidFill>
              </a:rPr>
              <a:t>João</a:t>
            </a:r>
            <a:r>
              <a:rPr lang="pt-BR" altLang="pt-BR" sz="2400"/>
              <a:t> e </a:t>
            </a:r>
            <a:r>
              <a:rPr lang="pt-BR" altLang="pt-BR" sz="2400" b="1">
                <a:solidFill>
                  <a:srgbClr val="FF00FF"/>
                </a:solidFill>
              </a:rPr>
              <a:t>André</a:t>
            </a:r>
            <a:r>
              <a:rPr lang="pt-BR" altLang="pt-BR" sz="2400"/>
              <a:t> lhe perguntaram em particular: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latin typeface="inherit"/>
              </a:rPr>
              <a:t>4</a:t>
            </a:r>
            <a:r>
              <a:rPr lang="pt-BR" altLang="pt-BR" sz="2400"/>
              <a:t> “Dize-nos, quando acontecerão essas coisas? E </a:t>
            </a:r>
            <a:r>
              <a:rPr lang="pt-BR" altLang="pt-BR" sz="2400" b="1" u="sng">
                <a:solidFill>
                  <a:srgbClr val="FF0000"/>
                </a:solidFill>
              </a:rPr>
              <a:t>qual será o sinal de que tudo isso está prestes a cumprir-se?</a:t>
            </a:r>
            <a:r>
              <a:rPr lang="pt-BR" altLang="pt-BR" sz="2400"/>
              <a:t>”</a:t>
            </a:r>
          </a:p>
        </p:txBody>
      </p:sp>
      <p:sp>
        <p:nvSpPr>
          <p:cNvPr id="36869" name="CaixaDeTexto 5">
            <a:extLst>
              <a:ext uri="{FF2B5EF4-FFF2-40B4-BE49-F238E27FC236}">
                <a16:creationId xmlns:a16="http://schemas.microsoft.com/office/drawing/2014/main" id="{9C7E6D30-EF46-A3A7-BA5A-C5C6FBD79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271463"/>
            <a:ext cx="23399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b="1">
                <a:latin typeface="Times New Roman" panose="02020603050405020304" pitchFamily="18" charset="0"/>
              </a:rPr>
              <a:t>Mateus 24:3</a:t>
            </a:r>
          </a:p>
        </p:txBody>
      </p:sp>
      <p:sp>
        <p:nvSpPr>
          <p:cNvPr id="36870" name="CaixaDeTexto 7">
            <a:extLst>
              <a:ext uri="{FF2B5EF4-FFF2-40B4-BE49-F238E27FC236}">
                <a16:creationId xmlns:a16="http://schemas.microsoft.com/office/drawing/2014/main" id="{F77CF847-93AF-CB60-4056-5C5251B27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75" y="2508250"/>
            <a:ext cx="2355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b="1">
                <a:latin typeface="Times New Roman" panose="02020603050405020304" pitchFamily="18" charset="0"/>
              </a:rPr>
              <a:t>Marcos 13:7</a:t>
            </a:r>
          </a:p>
        </p:txBody>
      </p:sp>
      <p:sp>
        <p:nvSpPr>
          <p:cNvPr id="36871" name="CaixaDeTexto 8">
            <a:extLst>
              <a:ext uri="{FF2B5EF4-FFF2-40B4-BE49-F238E27FC236}">
                <a16:creationId xmlns:a16="http://schemas.microsoft.com/office/drawing/2014/main" id="{F8B05207-3D4C-FCD9-01C6-BC64D0D62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75" y="3932238"/>
            <a:ext cx="20891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b="1">
                <a:latin typeface="Times New Roman" panose="02020603050405020304" pitchFamily="18" charset="0"/>
              </a:rPr>
              <a:t>Lucas 21:3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9173BE30-3DAF-4018-9AAF-26E8067614F2}"/>
              </a:ext>
            </a:extLst>
          </p:cNvPr>
          <p:cNvSpPr/>
          <p:nvPr/>
        </p:nvSpPr>
        <p:spPr>
          <a:xfrm>
            <a:off x="323020" y="668595"/>
            <a:ext cx="8352928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dirty="0">
                <a:solidFill>
                  <a:srgbClr val="FF0000"/>
                </a:solidFill>
              </a:rPr>
              <a:t>4 Jesus respondeu: </a:t>
            </a:r>
            <a:r>
              <a:rPr lang="pt-BR" sz="28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Cuidado</a:t>
            </a:r>
            <a:r>
              <a:rPr lang="pt-BR" dirty="0">
                <a:solidFill>
                  <a:srgbClr val="FF0000"/>
                </a:solidFill>
              </a:rPr>
              <a:t>, que ninguém os engane.</a:t>
            </a:r>
          </a:p>
          <a:p>
            <a:pPr>
              <a:defRPr/>
            </a:pPr>
            <a:r>
              <a:rPr lang="pt-BR" dirty="0">
                <a:solidFill>
                  <a:srgbClr val="FF0000"/>
                </a:solidFill>
              </a:rPr>
              <a:t>5 Pois </a:t>
            </a:r>
            <a:r>
              <a:rPr lang="pt-BR" b="1" dirty="0">
                <a:solidFill>
                  <a:srgbClr val="FF0000"/>
                </a:solidFill>
                <a:highlight>
                  <a:srgbClr val="00FFFF"/>
                </a:highlight>
              </a:rPr>
              <a:t>muitos virão em meu nome</a:t>
            </a:r>
            <a:r>
              <a:rPr lang="pt-BR" dirty="0">
                <a:solidFill>
                  <a:srgbClr val="FF0000"/>
                </a:solidFill>
              </a:rPr>
              <a:t>, dizendo: “</a:t>
            </a:r>
            <a:r>
              <a:rPr lang="pt-BR" sz="2800" b="1" u="sng" dirty="0">
                <a:solidFill>
                  <a:srgbClr val="FF0000"/>
                </a:solidFill>
              </a:rPr>
              <a:t>Eu sou o Cristo</a:t>
            </a:r>
            <a:r>
              <a:rPr lang="pt-BR" dirty="0">
                <a:solidFill>
                  <a:srgbClr val="FF0000"/>
                </a:solidFill>
              </a:rPr>
              <a:t>!” e enganarão a muitos.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A92219A-9D83-4CB5-A049-37D2CCF08A85}"/>
              </a:ext>
            </a:extLst>
          </p:cNvPr>
          <p:cNvSpPr/>
          <p:nvPr/>
        </p:nvSpPr>
        <p:spPr>
          <a:xfrm>
            <a:off x="323020" y="2804735"/>
            <a:ext cx="8468583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dirty="0">
                <a:solidFill>
                  <a:srgbClr val="0000CC"/>
                </a:solidFill>
              </a:rPr>
              <a:t>8 Ele respondeu: </a:t>
            </a:r>
            <a:r>
              <a:rPr lang="pt-BR" sz="2800" b="1" dirty="0">
                <a:solidFill>
                  <a:srgbClr val="0000CC"/>
                </a:solidFill>
                <a:highlight>
                  <a:srgbClr val="FFFF00"/>
                </a:highlight>
              </a:rPr>
              <a:t>Cuidado para não serem enganados</a:t>
            </a:r>
            <a:r>
              <a:rPr lang="pt-BR" dirty="0">
                <a:solidFill>
                  <a:srgbClr val="0000CC"/>
                </a:solidFill>
              </a:rPr>
              <a:t>. Pois muitos virão em meu nome, dizendo: </a:t>
            </a:r>
            <a:r>
              <a:rPr lang="pt-BR" sz="2800" b="1" dirty="0">
                <a:solidFill>
                  <a:srgbClr val="0000CC"/>
                </a:solidFill>
                <a:highlight>
                  <a:srgbClr val="00FF00"/>
                </a:highlight>
              </a:rPr>
              <a:t>“Sou eu!” </a:t>
            </a:r>
            <a:r>
              <a:rPr lang="pt-BR" dirty="0">
                <a:solidFill>
                  <a:srgbClr val="0000CC"/>
                </a:solidFill>
              </a:rPr>
              <a:t>e </a:t>
            </a:r>
            <a:r>
              <a:rPr lang="pt-BR" sz="2800" b="1" dirty="0">
                <a:solidFill>
                  <a:srgbClr val="FF0000"/>
                </a:solidFill>
              </a:rPr>
              <a:t>“O tempo está próximo”. Não os sigam.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A7C0B8B-BC17-008B-C422-ECD63B1EE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4953000"/>
            <a:ext cx="8064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solidFill>
                  <a:srgbClr val="666666"/>
                </a:solidFill>
                <a:latin typeface="inherit"/>
              </a:rPr>
              <a:t>5</a:t>
            </a:r>
            <a:r>
              <a:rPr lang="pt-BR" altLang="pt-BR" sz="2400">
                <a:solidFill>
                  <a:srgbClr val="666666"/>
                </a:solidFill>
              </a:rPr>
              <a:t> Jesus lhes disse: Cuidado, que ninguém os engane.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solidFill>
                  <a:srgbClr val="666666"/>
                </a:solidFill>
                <a:latin typeface="inherit"/>
              </a:rPr>
              <a:t>6</a:t>
            </a:r>
            <a:r>
              <a:rPr lang="pt-BR" altLang="pt-BR" sz="2400">
                <a:solidFill>
                  <a:srgbClr val="666666"/>
                </a:solidFill>
              </a:rPr>
              <a:t> Muitos virão em meu nome, dizendo: “Sou eu!” e enganarão a muitos.</a:t>
            </a:r>
          </a:p>
        </p:txBody>
      </p:sp>
      <p:sp>
        <p:nvSpPr>
          <p:cNvPr id="37893" name="CaixaDeTexto 5">
            <a:extLst>
              <a:ext uri="{FF2B5EF4-FFF2-40B4-BE49-F238E27FC236}">
                <a16:creationId xmlns:a16="http://schemas.microsoft.com/office/drawing/2014/main" id="{CDD940AD-2661-4CA7-5C73-1DFAD0046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3" y="22225"/>
            <a:ext cx="32639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>
                <a:latin typeface="Times New Roman" panose="02020603050405020304" pitchFamily="18" charset="0"/>
              </a:rPr>
              <a:t>Mateus 24:4 e 5</a:t>
            </a:r>
          </a:p>
        </p:txBody>
      </p:sp>
      <p:sp>
        <p:nvSpPr>
          <p:cNvPr id="37894" name="CaixaDeTexto 6">
            <a:extLst>
              <a:ext uri="{FF2B5EF4-FFF2-40B4-BE49-F238E27FC236}">
                <a16:creationId xmlns:a16="http://schemas.microsoft.com/office/drawing/2014/main" id="{DF13F4C5-6EFE-A370-7784-80DD70A10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3" y="2146300"/>
            <a:ext cx="25066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>
                <a:latin typeface="Times New Roman" panose="02020603050405020304" pitchFamily="18" charset="0"/>
              </a:rPr>
              <a:t>Marcos 13:8</a:t>
            </a:r>
          </a:p>
        </p:txBody>
      </p:sp>
      <p:sp>
        <p:nvSpPr>
          <p:cNvPr id="37895" name="CaixaDeTexto 7">
            <a:extLst>
              <a:ext uri="{FF2B5EF4-FFF2-40B4-BE49-F238E27FC236}">
                <a16:creationId xmlns:a16="http://schemas.microsoft.com/office/drawing/2014/main" id="{1F09A52C-726F-0AF5-4898-5F8F6C87A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4237038"/>
            <a:ext cx="28908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>
                <a:latin typeface="Times New Roman" panose="02020603050405020304" pitchFamily="18" charset="0"/>
              </a:rPr>
              <a:t>Lucas 21:5 e 6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04074BA3-9C90-417A-BD1E-13C405903E00}"/>
              </a:ext>
            </a:extLst>
          </p:cNvPr>
          <p:cNvSpPr/>
          <p:nvPr/>
        </p:nvSpPr>
        <p:spPr>
          <a:xfrm>
            <a:off x="342813" y="722313"/>
            <a:ext cx="828092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dirty="0">
                <a:solidFill>
                  <a:srgbClr val="FF0000"/>
                </a:solidFill>
              </a:rPr>
              <a:t>6 </a:t>
            </a:r>
            <a:r>
              <a:rPr lang="pt-BR" b="1" dirty="0">
                <a:solidFill>
                  <a:srgbClr val="FF0000"/>
                </a:solidFill>
              </a:rPr>
              <a:t>Vocês </a:t>
            </a: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ouvirão</a:t>
            </a:r>
            <a:r>
              <a:rPr lang="pt-BR" b="1" dirty="0">
                <a:solidFill>
                  <a:srgbClr val="FF0000"/>
                </a:solidFill>
              </a:rPr>
              <a:t> falar </a:t>
            </a:r>
            <a:r>
              <a:rPr lang="pt-BR" dirty="0">
                <a:solidFill>
                  <a:srgbClr val="FF0000"/>
                </a:solidFill>
              </a:rPr>
              <a:t>de </a:t>
            </a:r>
            <a:r>
              <a:rPr lang="pt-BR" b="1" dirty="0">
                <a:solidFill>
                  <a:srgbClr val="0000CC"/>
                </a:solidFill>
              </a:rPr>
              <a:t>guerras</a:t>
            </a:r>
            <a:r>
              <a:rPr lang="pt-BR" dirty="0">
                <a:solidFill>
                  <a:srgbClr val="FF0000"/>
                </a:solidFill>
              </a:rPr>
              <a:t> e </a:t>
            </a:r>
            <a:r>
              <a:rPr lang="pt-BR" b="1" dirty="0">
                <a:solidFill>
                  <a:srgbClr val="0000CC"/>
                </a:solidFill>
              </a:rPr>
              <a:t>rumores de guerras</a:t>
            </a:r>
            <a:r>
              <a:rPr lang="pt-BR" dirty="0">
                <a:solidFill>
                  <a:srgbClr val="FF0000"/>
                </a:solidFill>
              </a:rPr>
              <a:t>, mas não tenham medo. É necessário que tais coisas aconteçam, </a:t>
            </a:r>
            <a:r>
              <a:rPr lang="pt-BR" b="1" u="sng" dirty="0">
                <a:solidFill>
                  <a:srgbClr val="0000CC"/>
                </a:solidFill>
              </a:rPr>
              <a:t>mas ainda não é o fim.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0D19149-BECC-4A66-B63A-024E6D9D34E5}"/>
              </a:ext>
            </a:extLst>
          </p:cNvPr>
          <p:cNvSpPr/>
          <p:nvPr/>
        </p:nvSpPr>
        <p:spPr>
          <a:xfrm>
            <a:off x="352049" y="2660719"/>
            <a:ext cx="8108383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dirty="0">
                <a:solidFill>
                  <a:srgbClr val="0000CC"/>
                </a:solidFill>
              </a:rPr>
              <a:t>9 Quando </a:t>
            </a:r>
            <a:r>
              <a:rPr lang="pt-BR" sz="28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ouvirem falar </a:t>
            </a:r>
            <a:r>
              <a:rPr lang="pt-BR" dirty="0">
                <a:solidFill>
                  <a:srgbClr val="0000CC"/>
                </a:solidFill>
              </a:rPr>
              <a:t>de </a:t>
            </a:r>
            <a:r>
              <a:rPr lang="pt-BR" b="1" u="sng" dirty="0">
                <a:solidFill>
                  <a:srgbClr val="FF0000"/>
                </a:solidFill>
              </a:rPr>
              <a:t>guerras</a:t>
            </a:r>
            <a:r>
              <a:rPr lang="pt-BR" dirty="0">
                <a:solidFill>
                  <a:srgbClr val="0000CC"/>
                </a:solidFill>
              </a:rPr>
              <a:t> e </a:t>
            </a:r>
            <a:r>
              <a:rPr lang="pt-BR" b="1" u="sng" dirty="0">
                <a:solidFill>
                  <a:srgbClr val="FF0000"/>
                </a:solidFill>
              </a:rPr>
              <a:t>rebeliões</a:t>
            </a:r>
            <a:r>
              <a:rPr lang="pt-BR" dirty="0">
                <a:solidFill>
                  <a:srgbClr val="0000CC"/>
                </a:solidFill>
              </a:rPr>
              <a:t>, não tenham medo. É necessário que primeiro aconteçam essas coisas, </a:t>
            </a:r>
            <a:r>
              <a:rPr lang="pt-BR" b="1" u="sng" dirty="0">
                <a:solidFill>
                  <a:srgbClr val="FF0000"/>
                </a:solidFill>
              </a:rPr>
              <a:t>mas o fim não virá imediatamente.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C8B5011-5858-EFA1-8093-DE0B083E9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588" y="4508500"/>
            <a:ext cx="8405812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solidFill>
                  <a:srgbClr val="666666"/>
                </a:solidFill>
                <a:latin typeface="inherit"/>
              </a:rPr>
              <a:t>7</a:t>
            </a:r>
            <a:r>
              <a:rPr lang="pt-BR" altLang="pt-BR" sz="2400">
                <a:solidFill>
                  <a:srgbClr val="666666"/>
                </a:solidFill>
              </a:rPr>
              <a:t> Quando ouvirem falar de guerras e rumores de guerras, não tenham medo. É necessário que tais coisas aconteçam, mas ainda não é o fim.</a:t>
            </a:r>
          </a:p>
        </p:txBody>
      </p:sp>
      <p:sp>
        <p:nvSpPr>
          <p:cNvPr id="38917" name="CaixaDeTexto 5">
            <a:extLst>
              <a:ext uri="{FF2B5EF4-FFF2-40B4-BE49-F238E27FC236}">
                <a16:creationId xmlns:a16="http://schemas.microsoft.com/office/drawing/2014/main" id="{04357071-F765-805D-6873-302B2E453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" y="188913"/>
            <a:ext cx="26082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>
                <a:latin typeface="Times New Roman" panose="02020603050405020304" pitchFamily="18" charset="0"/>
              </a:rPr>
              <a:t>Mateus 24:6</a:t>
            </a:r>
          </a:p>
        </p:txBody>
      </p:sp>
      <p:sp>
        <p:nvSpPr>
          <p:cNvPr id="38918" name="CaixaDeTexto 6">
            <a:extLst>
              <a:ext uri="{FF2B5EF4-FFF2-40B4-BE49-F238E27FC236}">
                <a16:creationId xmlns:a16="http://schemas.microsoft.com/office/drawing/2014/main" id="{E7948115-4BA1-7B0D-E4C0-96F049921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88" y="2044700"/>
            <a:ext cx="26257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>
                <a:latin typeface="Times New Roman" panose="02020603050405020304" pitchFamily="18" charset="0"/>
              </a:rPr>
              <a:t>Marcos 13:9</a:t>
            </a:r>
          </a:p>
        </p:txBody>
      </p:sp>
      <p:sp>
        <p:nvSpPr>
          <p:cNvPr id="38919" name="CaixaDeTexto 7">
            <a:extLst>
              <a:ext uri="{FF2B5EF4-FFF2-40B4-BE49-F238E27FC236}">
                <a16:creationId xmlns:a16="http://schemas.microsoft.com/office/drawing/2014/main" id="{B629B7CB-6BC6-993B-CC47-AE2288283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3" y="3984625"/>
            <a:ext cx="2327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>
                <a:latin typeface="Times New Roman" panose="02020603050405020304" pitchFamily="18" charset="0"/>
              </a:rPr>
              <a:t>Lucas 21:7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Imagem 3">
            <a:extLst>
              <a:ext uri="{FF2B5EF4-FFF2-40B4-BE49-F238E27FC236}">
                <a16:creationId xmlns:a16="http://schemas.microsoft.com/office/drawing/2014/main" id="{212AE819-8AE3-F213-1E1A-C7B1A3387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450DA562-FA9C-4AF0-AEAC-7474916DB374}"/>
              </a:ext>
            </a:extLst>
          </p:cNvPr>
          <p:cNvSpPr/>
          <p:nvPr/>
        </p:nvSpPr>
        <p:spPr>
          <a:xfrm>
            <a:off x="323528" y="836712"/>
            <a:ext cx="8424936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dirty="0">
                <a:solidFill>
                  <a:srgbClr val="FF0000"/>
                </a:solidFill>
              </a:rPr>
              <a:t>7 </a:t>
            </a:r>
            <a:r>
              <a:rPr lang="pt-BR" sz="2800" b="1" u="sng" dirty="0">
                <a:solidFill>
                  <a:srgbClr val="FF0000"/>
                </a:solidFill>
              </a:rPr>
              <a:t>Nação se levantará contra nação</a:t>
            </a:r>
            <a:r>
              <a:rPr lang="pt-BR" b="1" dirty="0">
                <a:solidFill>
                  <a:srgbClr val="FF0000"/>
                </a:solidFill>
              </a:rPr>
              <a:t>, e </a:t>
            </a:r>
            <a:r>
              <a:rPr lang="pt-BR" sz="2800" b="1" u="sng" dirty="0">
                <a:solidFill>
                  <a:srgbClr val="FF0000"/>
                </a:solidFill>
              </a:rPr>
              <a:t>reino contra reino</a:t>
            </a:r>
            <a:r>
              <a:rPr lang="pt-BR" b="1" dirty="0">
                <a:solidFill>
                  <a:srgbClr val="FF0000"/>
                </a:solidFill>
              </a:rPr>
              <a:t>. Haverá </a:t>
            </a:r>
            <a:r>
              <a:rPr lang="pt-BR" b="1" dirty="0">
                <a:solidFill>
                  <a:srgbClr val="FF0000"/>
                </a:solidFill>
                <a:highlight>
                  <a:srgbClr val="00FF00"/>
                </a:highlight>
              </a:rPr>
              <a:t>fomes</a:t>
            </a:r>
            <a:r>
              <a:rPr lang="pt-BR" b="1" dirty="0">
                <a:solidFill>
                  <a:srgbClr val="FF0000"/>
                </a:solidFill>
              </a:rPr>
              <a:t> e </a:t>
            </a:r>
            <a:r>
              <a:rPr lang="pt-BR" b="1" dirty="0">
                <a:solidFill>
                  <a:srgbClr val="FF0000"/>
                </a:solidFill>
                <a:highlight>
                  <a:srgbClr val="00FF00"/>
                </a:highlight>
              </a:rPr>
              <a:t>terremotos</a:t>
            </a:r>
            <a:r>
              <a:rPr lang="pt-BR" b="1" dirty="0">
                <a:solidFill>
                  <a:srgbClr val="FF0000"/>
                </a:solidFill>
              </a:rPr>
              <a:t> em vários lugares.</a:t>
            </a:r>
          </a:p>
          <a:p>
            <a:pPr>
              <a:defRPr/>
            </a:pPr>
            <a:r>
              <a:rPr lang="pt-BR" dirty="0">
                <a:solidFill>
                  <a:srgbClr val="FF0000"/>
                </a:solidFill>
              </a:rPr>
              <a:t>8 </a:t>
            </a:r>
            <a:r>
              <a:rPr lang="pt-BR" b="1" dirty="0">
                <a:solidFill>
                  <a:srgbClr val="FF0000"/>
                </a:solidFill>
                <a:highlight>
                  <a:srgbClr val="FFFF00"/>
                </a:highlight>
              </a:rPr>
              <a:t>Tudo isso será o início das dores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323532F-33FD-472F-9483-4285DC66D1FC}"/>
              </a:ext>
            </a:extLst>
          </p:cNvPr>
          <p:cNvSpPr/>
          <p:nvPr/>
        </p:nvSpPr>
        <p:spPr>
          <a:xfrm>
            <a:off x="215876" y="2732726"/>
            <a:ext cx="8568952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dirty="0">
                <a:solidFill>
                  <a:srgbClr val="0000CC"/>
                </a:solidFill>
              </a:rPr>
              <a:t>10 Então lhes disse: Nação se levantará contra nação, e reino contra reino.</a:t>
            </a:r>
          </a:p>
          <a:p>
            <a:pPr>
              <a:defRPr/>
            </a:pPr>
            <a:r>
              <a:rPr lang="pt-BR" dirty="0">
                <a:solidFill>
                  <a:srgbClr val="0000CC"/>
                </a:solidFill>
              </a:rPr>
              <a:t>11 Haverá </a:t>
            </a:r>
            <a:r>
              <a:rPr lang="pt-BR" sz="2800" b="1" u="sng" dirty="0">
                <a:solidFill>
                  <a:srgbClr val="FF0000"/>
                </a:solidFill>
              </a:rPr>
              <a:t>grandes terremotos</a:t>
            </a:r>
            <a:r>
              <a:rPr lang="pt-BR" dirty="0">
                <a:solidFill>
                  <a:srgbClr val="0000CC"/>
                </a:solidFill>
              </a:rPr>
              <a:t>, fomes e </a:t>
            </a:r>
            <a:r>
              <a:rPr lang="pt-BR" b="1" u="sng" dirty="0">
                <a:solidFill>
                  <a:srgbClr val="FF0000"/>
                </a:solidFill>
                <a:highlight>
                  <a:srgbClr val="00FF00"/>
                </a:highlight>
              </a:rPr>
              <a:t>pestes em vários lugares</a:t>
            </a:r>
            <a:r>
              <a:rPr lang="pt-BR" dirty="0">
                <a:solidFill>
                  <a:srgbClr val="0000CC"/>
                </a:solidFill>
              </a:rPr>
              <a:t>, e </a:t>
            </a:r>
            <a:r>
              <a:rPr lang="pt-BR" sz="32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acontecimentos terríveis </a:t>
            </a:r>
            <a:r>
              <a:rPr lang="pt-BR" dirty="0">
                <a:solidFill>
                  <a:srgbClr val="0000CC"/>
                </a:solidFill>
              </a:rPr>
              <a:t>e </a:t>
            </a: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grandes sinais provenientes do céu.</a:t>
            </a:r>
            <a:endParaRPr lang="pt-BR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725D984-25E3-6488-BA59-D10D7E62E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" y="5445125"/>
            <a:ext cx="8048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solidFill>
                  <a:srgbClr val="666666"/>
                </a:solidFill>
                <a:latin typeface="inherit"/>
              </a:rPr>
              <a:t>8</a:t>
            </a:r>
            <a:r>
              <a:rPr lang="pt-BR" altLang="pt-BR" sz="2400">
                <a:solidFill>
                  <a:srgbClr val="666666"/>
                </a:solidFill>
              </a:rPr>
              <a:t> Nação se levantará contra nação, e reino contra reino. Haverá terremotos em vários lugares e também fomes. </a:t>
            </a:r>
            <a:r>
              <a:rPr lang="pt-BR" altLang="pt-BR" sz="2400" b="1">
                <a:solidFill>
                  <a:srgbClr val="FF0000"/>
                </a:solidFill>
              </a:rPr>
              <a:t>Essas coisas são o início das dores</a:t>
            </a:r>
            <a:r>
              <a:rPr lang="pt-BR" altLang="pt-BR" sz="2400">
                <a:solidFill>
                  <a:srgbClr val="666666"/>
                </a:solidFill>
              </a:rPr>
              <a:t>.</a:t>
            </a:r>
          </a:p>
        </p:txBody>
      </p:sp>
      <p:sp>
        <p:nvSpPr>
          <p:cNvPr id="40965" name="CaixaDeTexto 5">
            <a:extLst>
              <a:ext uri="{FF2B5EF4-FFF2-40B4-BE49-F238E27FC236}">
                <a16:creationId xmlns:a16="http://schemas.microsoft.com/office/drawing/2014/main" id="{1A656C58-A78D-A237-AFA1-C1B56E06D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50" y="261938"/>
            <a:ext cx="32750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>
                <a:solidFill>
                  <a:srgbClr val="000000"/>
                </a:solidFill>
                <a:latin typeface="Times New Roman" panose="02020603050405020304" pitchFamily="18" charset="0"/>
              </a:rPr>
              <a:t>Mateus 24:7 e 8</a:t>
            </a:r>
          </a:p>
        </p:txBody>
      </p:sp>
      <p:sp>
        <p:nvSpPr>
          <p:cNvPr id="40966" name="CaixaDeTexto 6">
            <a:extLst>
              <a:ext uri="{FF2B5EF4-FFF2-40B4-BE49-F238E27FC236}">
                <a16:creationId xmlns:a16="http://schemas.microsoft.com/office/drawing/2014/main" id="{A1E455BF-AD8E-7D0C-7183-29C94A46B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133600"/>
            <a:ext cx="37290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>
                <a:solidFill>
                  <a:srgbClr val="000000"/>
                </a:solidFill>
                <a:latin typeface="Times New Roman" panose="02020603050405020304" pitchFamily="18" charset="0"/>
              </a:rPr>
              <a:t>Marcos 13:10 e 11</a:t>
            </a:r>
          </a:p>
        </p:txBody>
      </p:sp>
      <p:sp>
        <p:nvSpPr>
          <p:cNvPr id="40967" name="CaixaDeTexto 7">
            <a:extLst>
              <a:ext uri="{FF2B5EF4-FFF2-40B4-BE49-F238E27FC236}">
                <a16:creationId xmlns:a16="http://schemas.microsoft.com/office/drawing/2014/main" id="{306A6EEC-3BE1-D10E-36C2-465AB5092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50" y="4941888"/>
            <a:ext cx="23256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>
                <a:solidFill>
                  <a:srgbClr val="000000"/>
                </a:solidFill>
                <a:latin typeface="Times New Roman" panose="02020603050405020304" pitchFamily="18" charset="0"/>
              </a:rPr>
              <a:t>Lucas 21:8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>
            <a:extLst>
              <a:ext uri="{FF2B5EF4-FFF2-40B4-BE49-F238E27FC236}">
                <a16:creationId xmlns:a16="http://schemas.microsoft.com/office/drawing/2014/main" id="{B5964E60-0F8A-3663-7AF6-F4A3D12AD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188913"/>
            <a:ext cx="4562475" cy="304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>
            <a:extLst>
              <a:ext uri="{FF2B5EF4-FFF2-40B4-BE49-F238E27FC236}">
                <a16:creationId xmlns:a16="http://schemas.microsoft.com/office/drawing/2014/main" id="{91275CCB-2225-A043-691F-3ACE8B555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22250"/>
            <a:ext cx="4010025" cy="300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8" name="Picture 4">
            <a:extLst>
              <a:ext uri="{FF2B5EF4-FFF2-40B4-BE49-F238E27FC236}">
                <a16:creationId xmlns:a16="http://schemas.microsoft.com/office/drawing/2014/main" id="{2574CE71-FC6C-380A-6AFF-B30ECE820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67088"/>
            <a:ext cx="3384550" cy="338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9" name="Picture 5">
            <a:extLst>
              <a:ext uri="{FF2B5EF4-FFF2-40B4-BE49-F238E27FC236}">
                <a16:creationId xmlns:a16="http://schemas.microsoft.com/office/drawing/2014/main" id="{C58F485A-3771-AAB4-6DA0-01D9F0FED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3390900"/>
            <a:ext cx="4319588" cy="333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296B820C-D56A-AFF9-8C12-F36F22359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7150"/>
            <a:ext cx="4897437" cy="680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1" name="Picture 3">
            <a:extLst>
              <a:ext uri="{FF2B5EF4-FFF2-40B4-BE49-F238E27FC236}">
                <a16:creationId xmlns:a16="http://schemas.microsoft.com/office/drawing/2014/main" id="{4AF33CA3-36FB-B160-0766-B59896B62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175" y="793750"/>
            <a:ext cx="3995738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f.i.uol.com.br/fotografia/2015/02/16/484405-970x600-1.jpeg">
            <a:extLst>
              <a:ext uri="{FF2B5EF4-FFF2-40B4-BE49-F238E27FC236}">
                <a16:creationId xmlns:a16="http://schemas.microsoft.com/office/drawing/2014/main" id="{6778183F-27CA-A84B-A1BB-C937FF505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38113"/>
            <a:ext cx="8697913" cy="538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tângulo 3">
            <a:extLst>
              <a:ext uri="{FF2B5EF4-FFF2-40B4-BE49-F238E27FC236}">
                <a16:creationId xmlns:a16="http://schemas.microsoft.com/office/drawing/2014/main" id="{D6887C51-2302-D66E-3918-FD9032414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5694363"/>
            <a:ext cx="84248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400">
                <a:solidFill>
                  <a:srgbClr val="3A424B"/>
                </a:solidFill>
                <a:latin typeface="MuseoSans300"/>
              </a:rPr>
              <a:t>ONU condena a morte de 21 cristãos egípcios pelo Estado Islâmico na Líbia ( Fev/2015 )</a:t>
            </a: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tângulo 1">
            <a:extLst>
              <a:ext uri="{FF2B5EF4-FFF2-40B4-BE49-F238E27FC236}">
                <a16:creationId xmlns:a16="http://schemas.microsoft.com/office/drawing/2014/main" id="{17E8BB7C-BB3B-3182-07C2-781750D14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338" y="6453188"/>
            <a:ext cx="8388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solidFill>
                  <a:srgbClr val="000000"/>
                </a:solidFill>
                <a:latin typeface="libre_baskervillebold"/>
              </a:rPr>
              <a:t>Atentados na França - + de 130 Mortes ao mesmo tempo</a:t>
            </a:r>
          </a:p>
        </p:txBody>
      </p:sp>
      <p:pic>
        <p:nvPicPr>
          <p:cNvPr id="45059" name="Picture 4" descr="http://s2.glbimg.com/nmc3oGv4nRgpUt0E-M5Wsh2K3mA=/620x465/s.glbimg.com/jo/g1/f/original/2015/11/13/ataque-paris38.jpg">
            <a:extLst>
              <a:ext uri="{FF2B5EF4-FFF2-40B4-BE49-F238E27FC236}">
                <a16:creationId xmlns:a16="http://schemas.microsoft.com/office/drawing/2014/main" id="{42C78EFA-9096-A476-8286-BDA344E2B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90488"/>
            <a:ext cx="8388350" cy="629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tribunadosertao.com.br/wp-content/uploads/2015/11/22222222222222223.jpg">
            <a:extLst>
              <a:ext uri="{FF2B5EF4-FFF2-40B4-BE49-F238E27FC236}">
                <a16:creationId xmlns:a16="http://schemas.microsoft.com/office/drawing/2014/main" id="{0BE2E241-7518-0CC3-FD70-783E58B3C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8669338" cy="51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Retângulo 1">
            <a:extLst>
              <a:ext uri="{FF2B5EF4-FFF2-40B4-BE49-F238E27FC236}">
                <a16:creationId xmlns:a16="http://schemas.microsoft.com/office/drawing/2014/main" id="{9753615A-AAE4-68FC-BA17-1F25CD7A0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" y="5661025"/>
            <a:ext cx="8426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solidFill>
                  <a:srgbClr val="000000"/>
                </a:solidFill>
                <a:latin typeface="libre_baskervillebold"/>
              </a:rPr>
              <a:t>Estado Islâmico ameaça realizar novos atentados na França</a:t>
            </a: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Imagem relacionada">
            <a:extLst>
              <a:ext uri="{FF2B5EF4-FFF2-40B4-BE49-F238E27FC236}">
                <a16:creationId xmlns:a16="http://schemas.microsoft.com/office/drawing/2014/main" id="{F3331929-3421-EAFD-CA76-06C34CB61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1363"/>
            <a:ext cx="9144000" cy="609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7902D75-BD1C-4617-BDF8-3653813E8A95}"/>
              </a:ext>
            </a:extLst>
          </p:cNvPr>
          <p:cNvSpPr txBox="1"/>
          <p:nvPr/>
        </p:nvSpPr>
        <p:spPr>
          <a:xfrm>
            <a:off x="2124075" y="44450"/>
            <a:ext cx="5291138" cy="1016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pt-BR" sz="6000" dirty="0"/>
              <a:t>Grandes Favelas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99F267B-859C-4DD9-9D19-BD0DE6287AAA}"/>
              </a:ext>
            </a:extLst>
          </p:cNvPr>
          <p:cNvSpPr txBox="1"/>
          <p:nvPr/>
        </p:nvSpPr>
        <p:spPr>
          <a:xfrm>
            <a:off x="196850" y="5949950"/>
            <a:ext cx="8750300" cy="6461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pt-BR" sz="3600" dirty="0"/>
              <a:t>Com </a:t>
            </a:r>
            <a:r>
              <a:rPr lang="pt-BR" sz="3600" dirty="0" err="1"/>
              <a:t>miséria,fome.pobreza,Violência</a:t>
            </a:r>
            <a:r>
              <a:rPr lang="pt-BR" sz="3600" dirty="0"/>
              <a:t> e crimes</a:t>
            </a:r>
          </a:p>
        </p:txBody>
      </p:sp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ço Reservado para Número de Slide 3">
            <a:extLst>
              <a:ext uri="{FF2B5EF4-FFF2-40B4-BE49-F238E27FC236}">
                <a16:creationId xmlns:a16="http://schemas.microsoft.com/office/drawing/2014/main" id="{3BA3387D-B781-11D2-B1A1-4CD3A0ED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336C9A-22CE-44AE-B21E-1723ECBCC93B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pt-BR" altLang="pt-BR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ço Reservado para Número de Slide 3">
            <a:extLst>
              <a:ext uri="{FF2B5EF4-FFF2-40B4-BE49-F238E27FC236}">
                <a16:creationId xmlns:a16="http://schemas.microsoft.com/office/drawing/2014/main" id="{5E817AE8-FB00-F084-C29F-6CC63276C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5E53A3-4B3B-4D69-AA93-00DEE297AD22}" type="slidenum">
              <a:rPr lang="pt-BR" altLang="pt-BR" sz="140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pt-BR" altLang="pt-BR" sz="1400"/>
          </a:p>
        </p:txBody>
      </p:sp>
      <p:pic>
        <p:nvPicPr>
          <p:cNvPr id="49155" name="Picture 2" descr="037">
            <a:extLst>
              <a:ext uri="{FF2B5EF4-FFF2-40B4-BE49-F238E27FC236}">
                <a16:creationId xmlns:a16="http://schemas.microsoft.com/office/drawing/2014/main" id="{69CB4587-A645-13E5-EC72-2A78B15E3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Ba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>
            <a:extLst>
              <a:ext uri="{FF2B5EF4-FFF2-40B4-BE49-F238E27FC236}">
                <a16:creationId xmlns:a16="http://schemas.microsoft.com/office/drawing/2014/main" id="{0A10B931-6602-9B43-93A6-300992F57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15888"/>
            <a:ext cx="9009062" cy="644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ço Reservado para Número de Slide 3">
            <a:extLst>
              <a:ext uri="{FF2B5EF4-FFF2-40B4-BE49-F238E27FC236}">
                <a16:creationId xmlns:a16="http://schemas.microsoft.com/office/drawing/2014/main" id="{E25E1688-1EE7-DD5D-881C-9783F4E96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8F20A36-57DD-4C81-A3B1-C7018B8ECE75}" type="slidenum">
              <a:rPr lang="pt-BR" altLang="pt-BR" sz="140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pt-BR" altLang="pt-BR" sz="1400"/>
          </a:p>
        </p:txBody>
      </p:sp>
      <p:pic>
        <p:nvPicPr>
          <p:cNvPr id="51203" name="Picture 2" descr="C_061">
            <a:extLst>
              <a:ext uri="{FF2B5EF4-FFF2-40B4-BE49-F238E27FC236}">
                <a16:creationId xmlns:a16="http://schemas.microsoft.com/office/drawing/2014/main" id="{8829EEA0-566D-00AE-B13C-6E16D907C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E7DD4FA-9CC1-4826-9F8E-DE2526EEAAF3}"/>
              </a:ext>
            </a:extLst>
          </p:cNvPr>
          <p:cNvSpPr/>
          <p:nvPr/>
        </p:nvSpPr>
        <p:spPr>
          <a:xfrm>
            <a:off x="179388" y="382588"/>
            <a:ext cx="8785225" cy="61864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sz="3600" cap="all" dirty="0">
                <a:solidFill>
                  <a:srgbClr val="A1344E"/>
                </a:solidFill>
                <a:latin typeface="SourceSansPro-Semibold" panose="020B0603030403020204" pitchFamily="34" charset="0"/>
              </a:rPr>
              <a:t>FOME AUMENTA NO MUNDO</a:t>
            </a:r>
          </a:p>
          <a:p>
            <a:pPr>
              <a:defRPr/>
            </a:pPr>
            <a:r>
              <a:rPr lang="pt-BR" sz="3600" dirty="0">
                <a:solidFill>
                  <a:srgbClr val="000000"/>
                </a:solidFill>
                <a:latin typeface="SourceSansPro-Semibold" panose="020B0603030403020204" pitchFamily="34" charset="0"/>
              </a:rPr>
              <a:t>Segundo dados da ONU, </a:t>
            </a:r>
          </a:p>
          <a:p>
            <a:pPr>
              <a:defRPr/>
            </a:pPr>
            <a:r>
              <a:rPr lang="pt-BR" sz="3600" dirty="0">
                <a:solidFill>
                  <a:srgbClr val="000000"/>
                </a:solidFill>
                <a:latin typeface="SourceSansPro-Semibold" panose="020B0603030403020204" pitchFamily="34" charset="0"/>
              </a:rPr>
              <a:t>mais de 815 milhões de pessoas passam fome no mundo</a:t>
            </a:r>
          </a:p>
          <a:p>
            <a:pPr>
              <a:defRPr/>
            </a:pPr>
            <a:r>
              <a:rPr lang="pt-BR" sz="3600" b="1" u="sng" dirty="0">
                <a:solidFill>
                  <a:srgbClr val="FF0000"/>
                </a:solidFill>
                <a:latin typeface="SourceSansPro-Regular" panose="020B0503030403020204" pitchFamily="34" charset="0"/>
              </a:rPr>
              <a:t>Que o capitalismo é produtor de desigualdades sociais é um fato inquestionável. </a:t>
            </a:r>
            <a:r>
              <a:rPr lang="pt-BR" sz="3600" dirty="0">
                <a:solidFill>
                  <a:srgbClr val="000000"/>
                </a:solidFill>
                <a:latin typeface="SourceSansPro-Regular" panose="020B0503030403020204" pitchFamily="34" charset="0"/>
              </a:rPr>
              <a:t>Contudo, é estarrecedor os dados que provam que essa desigualdade é cada vez mais abismal. Hoje mais 815 milhões de pessoas </a:t>
            </a:r>
            <a:r>
              <a:rPr lang="pt-BR" sz="3600" dirty="0"/>
              <a:t>passam fome no mundo, segundo dados oficiais.</a:t>
            </a:r>
            <a:endParaRPr lang="pt-BR" sz="3600" dirty="0">
              <a:solidFill>
                <a:srgbClr val="000000"/>
              </a:solidFill>
              <a:latin typeface="SourceSansPro-Regular" panose="020B0503030403020204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tângulo 1">
            <a:extLst>
              <a:ext uri="{FF2B5EF4-FFF2-40B4-BE49-F238E27FC236}">
                <a16:creationId xmlns:a16="http://schemas.microsoft.com/office/drawing/2014/main" id="{CFC85C6A-15C2-1B34-0459-6095AB9FE5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60350"/>
            <a:ext cx="8713788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3200" b="1">
                <a:solidFill>
                  <a:srgbClr val="FF0000"/>
                </a:solidFill>
                <a:latin typeface="Roboto Condensed" panose="02000000000000000000" pitchFamily="2" charset="0"/>
              </a:rPr>
              <a:t>Principais dados </a:t>
            </a:r>
            <a:r>
              <a:rPr lang="pt-BR" altLang="pt-BR" sz="3200" b="1">
                <a:solidFill>
                  <a:srgbClr val="FF0000"/>
                </a:solidFill>
                <a:latin typeface="Roboto" panose="02000000000000000000" pitchFamily="2" charset="0"/>
              </a:rPr>
              <a:t>Fome e segurança alimentar</a:t>
            </a:r>
            <a:endParaRPr lang="pt-BR" altLang="pt-BR" sz="3200">
              <a:solidFill>
                <a:srgbClr val="FF0000"/>
              </a:solidFill>
              <a:latin typeface="Roboto" panose="02000000000000000000" pitchFamily="2" charset="0"/>
            </a:endParaRPr>
          </a:p>
          <a:p>
            <a:r>
              <a:rPr lang="pt-BR" altLang="pt-BR" sz="3200">
                <a:solidFill>
                  <a:srgbClr val="444444"/>
                </a:solidFill>
                <a:latin typeface="Roboto" panose="02000000000000000000" pitchFamily="2" charset="0"/>
              </a:rPr>
              <a:t>O número total de pessoas com fome no mundo é de 815 milhões:</a:t>
            </a:r>
            <a:br>
              <a:rPr lang="pt-BR" altLang="pt-BR" sz="3200">
                <a:solidFill>
                  <a:srgbClr val="444444"/>
                </a:solidFill>
                <a:latin typeface="Roboto" panose="02000000000000000000" pitchFamily="2" charset="0"/>
              </a:rPr>
            </a:br>
            <a:r>
              <a:rPr lang="pt-BR" altLang="pt-BR" sz="3200">
                <a:solidFill>
                  <a:srgbClr val="444444"/>
                </a:solidFill>
                <a:latin typeface="Roboto" panose="02000000000000000000" pitchFamily="2" charset="0"/>
              </a:rPr>
              <a:t>– </a:t>
            </a:r>
            <a:r>
              <a:rPr lang="pt-BR" altLang="pt-BR" sz="3200" b="1">
                <a:solidFill>
                  <a:srgbClr val="FF0000"/>
                </a:solidFill>
                <a:latin typeface="Roboto" panose="02000000000000000000" pitchFamily="2" charset="0"/>
              </a:rPr>
              <a:t>Na Ásia: 520 milhões</a:t>
            </a:r>
            <a:br>
              <a:rPr lang="pt-BR" altLang="pt-BR" sz="3200">
                <a:solidFill>
                  <a:srgbClr val="444444"/>
                </a:solidFill>
                <a:latin typeface="Roboto" panose="02000000000000000000" pitchFamily="2" charset="0"/>
              </a:rPr>
            </a:br>
            <a:r>
              <a:rPr lang="pt-BR" altLang="pt-BR" sz="3200">
                <a:solidFill>
                  <a:srgbClr val="444444"/>
                </a:solidFill>
                <a:latin typeface="Roboto" panose="02000000000000000000" pitchFamily="2" charset="0"/>
              </a:rPr>
              <a:t>– </a:t>
            </a:r>
            <a:r>
              <a:rPr lang="pt-BR" altLang="pt-BR" sz="3200" b="1">
                <a:solidFill>
                  <a:srgbClr val="FF0000"/>
                </a:solidFill>
                <a:latin typeface="Roboto" panose="02000000000000000000" pitchFamily="2" charset="0"/>
              </a:rPr>
              <a:t>Na África: 243 milhões</a:t>
            </a:r>
            <a:br>
              <a:rPr lang="pt-BR" altLang="pt-BR" sz="3200">
                <a:solidFill>
                  <a:srgbClr val="444444"/>
                </a:solidFill>
                <a:latin typeface="Roboto" panose="02000000000000000000" pitchFamily="2" charset="0"/>
              </a:rPr>
            </a:br>
            <a:r>
              <a:rPr lang="pt-BR" altLang="pt-BR" sz="3200">
                <a:solidFill>
                  <a:srgbClr val="444444"/>
                </a:solidFill>
                <a:latin typeface="Roboto" panose="02000000000000000000" pitchFamily="2" charset="0"/>
              </a:rPr>
              <a:t>– Na América Latina e no Caribe: 42 milhões</a:t>
            </a:r>
          </a:p>
          <a:p>
            <a:endParaRPr lang="pt-BR" altLang="pt-BR" sz="3200">
              <a:solidFill>
                <a:srgbClr val="444444"/>
              </a:solidFill>
              <a:latin typeface="Roboto" panose="02000000000000000000" pitchFamily="2" charset="0"/>
            </a:endParaRPr>
          </a:p>
          <a:p>
            <a:r>
              <a:rPr lang="pt-BR" altLang="pt-BR">
                <a:solidFill>
                  <a:srgbClr val="FF00FF"/>
                </a:solidFill>
                <a:latin typeface="Roboto" panose="02000000000000000000" pitchFamily="2" charset="0"/>
              </a:rPr>
              <a:t>Porcentagem da população mundial vítima da fome: </a:t>
            </a:r>
            <a:r>
              <a:rPr lang="pt-BR" altLang="pt-BR" sz="3200">
                <a:solidFill>
                  <a:srgbClr val="FF00FF"/>
                </a:solidFill>
                <a:latin typeface="Roboto" panose="02000000000000000000" pitchFamily="2" charset="0"/>
              </a:rPr>
              <a:t>11%</a:t>
            </a:r>
            <a:br>
              <a:rPr lang="pt-BR" altLang="pt-BR" sz="3200">
                <a:solidFill>
                  <a:srgbClr val="FF00FF"/>
                </a:solidFill>
                <a:latin typeface="Roboto" panose="02000000000000000000" pitchFamily="2" charset="0"/>
              </a:rPr>
            </a:br>
            <a:r>
              <a:rPr lang="pt-BR" altLang="pt-BR" sz="3200">
                <a:solidFill>
                  <a:srgbClr val="444444"/>
                </a:solidFill>
                <a:latin typeface="Roboto" panose="02000000000000000000" pitchFamily="2" charset="0"/>
              </a:rPr>
              <a:t>– Ásia: 11,7%</a:t>
            </a:r>
            <a:br>
              <a:rPr lang="pt-BR" altLang="pt-BR" sz="3200">
                <a:solidFill>
                  <a:srgbClr val="444444"/>
                </a:solidFill>
                <a:latin typeface="Roboto" panose="02000000000000000000" pitchFamily="2" charset="0"/>
              </a:rPr>
            </a:br>
            <a:r>
              <a:rPr lang="pt-BR" altLang="pt-BR" sz="3200">
                <a:solidFill>
                  <a:srgbClr val="444444"/>
                </a:solidFill>
                <a:latin typeface="Roboto" panose="02000000000000000000" pitchFamily="2" charset="0"/>
              </a:rPr>
              <a:t>– </a:t>
            </a:r>
            <a:r>
              <a:rPr lang="pt-BR" altLang="pt-BR" sz="3200" b="1">
                <a:solidFill>
                  <a:srgbClr val="FF00FF"/>
                </a:solidFill>
                <a:latin typeface="Roboto" panose="02000000000000000000" pitchFamily="2" charset="0"/>
              </a:rPr>
              <a:t>África: 20% </a:t>
            </a:r>
            <a:r>
              <a:rPr lang="pt-BR" altLang="pt-BR" sz="3200">
                <a:solidFill>
                  <a:srgbClr val="444444"/>
                </a:solidFill>
                <a:latin typeface="Roboto" panose="02000000000000000000" pitchFamily="2" charset="0"/>
              </a:rPr>
              <a:t>(Na África Ocidental: 33,9%)</a:t>
            </a:r>
            <a:br>
              <a:rPr lang="pt-BR" altLang="pt-BR" sz="3200">
                <a:solidFill>
                  <a:srgbClr val="444444"/>
                </a:solidFill>
                <a:latin typeface="Roboto" panose="02000000000000000000" pitchFamily="2" charset="0"/>
              </a:rPr>
            </a:br>
            <a:r>
              <a:rPr lang="pt-BR" altLang="pt-BR" sz="3200">
                <a:solidFill>
                  <a:srgbClr val="444444"/>
                </a:solidFill>
                <a:latin typeface="Roboto" panose="02000000000000000000" pitchFamily="2" charset="0"/>
              </a:rPr>
              <a:t>– América Latina e Caribe: 6,6%</a:t>
            </a:r>
          </a:p>
        </p:txBody>
      </p:sp>
      <p:sp>
        <p:nvSpPr>
          <p:cNvPr id="53251" name="Retângulo 2">
            <a:extLst>
              <a:ext uri="{FF2B5EF4-FFF2-40B4-BE49-F238E27FC236}">
                <a16:creationId xmlns:a16="http://schemas.microsoft.com/office/drawing/2014/main" id="{881AB604-0237-EAC6-261C-3787CFF8A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6262688"/>
            <a:ext cx="10296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1800"/>
              <a:t>https://nacoesunidas.org/onu-apos-uma-decada-de-queda-fome-volta-a-crescer-no-mundo/</a:t>
            </a:r>
          </a:p>
        </p:txBody>
      </p:sp>
    </p:spTree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ço Reservado para Número de Slide 3">
            <a:extLst>
              <a:ext uri="{FF2B5EF4-FFF2-40B4-BE49-F238E27FC236}">
                <a16:creationId xmlns:a16="http://schemas.microsoft.com/office/drawing/2014/main" id="{C77A95FE-F7AA-1E6B-F32E-BE9364C04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0E6F5C-28ED-4B84-A585-F2DA1BE7ECB2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460536D1-0F97-49D6-B106-516EB72C5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971800"/>
            <a:ext cx="3886200" cy="1905000"/>
          </a:xfrm>
          <a:prstGeom prst="rect">
            <a:avLst/>
          </a:prstGeom>
          <a:solidFill>
            <a:srgbClr val="FF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pt-BR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10% da População</a:t>
            </a:r>
          </a:p>
          <a:p>
            <a:pPr algn="ctr" eaLnBrk="1" hangingPunct="1">
              <a:defRPr/>
            </a:pPr>
            <a:r>
              <a:rPr lang="pt-BR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 Mundial </a:t>
            </a:r>
          </a:p>
          <a:p>
            <a:pPr algn="ctr" eaLnBrk="1" hangingPunct="1">
              <a:defRPr/>
            </a:pPr>
            <a:r>
              <a:rPr lang="pt-BR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Passa Fome</a:t>
            </a:r>
            <a:endParaRPr lang="pt-PT" sz="32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ço Reservado para Número de Slide 3">
            <a:extLst>
              <a:ext uri="{FF2B5EF4-FFF2-40B4-BE49-F238E27FC236}">
                <a16:creationId xmlns:a16="http://schemas.microsoft.com/office/drawing/2014/main" id="{A0448AB5-DB3C-0B6F-F7E2-0A5EBDF2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57D0FC-DB58-4A45-B91C-EDA8829AD039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pt-BR" altLang="pt-BR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Espaço Reservado para Número de Slide 1">
            <a:extLst>
              <a:ext uri="{FF2B5EF4-FFF2-40B4-BE49-F238E27FC236}">
                <a16:creationId xmlns:a16="http://schemas.microsoft.com/office/drawing/2014/main" id="{04BF2DFB-9FD7-5705-11E5-A104697B9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979752-ED8F-4001-980C-254628EB36CA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pic>
        <p:nvPicPr>
          <p:cNvPr id="56323" name="Picture 2">
            <a:extLst>
              <a:ext uri="{FF2B5EF4-FFF2-40B4-BE49-F238E27FC236}">
                <a16:creationId xmlns:a16="http://schemas.microsoft.com/office/drawing/2014/main" id="{F271B36D-996B-BBBB-7BAA-D7394AB41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60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ço Reservado para Número de Slide 1">
            <a:extLst>
              <a:ext uri="{FF2B5EF4-FFF2-40B4-BE49-F238E27FC236}">
                <a16:creationId xmlns:a16="http://schemas.microsoft.com/office/drawing/2014/main" id="{CC19B0C9-BC46-8580-D17E-D85665EE6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5587E9E-88D7-487D-8564-EB1E86AA8C0F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pic>
        <p:nvPicPr>
          <p:cNvPr id="57347" name="Picture 2" descr="http://static.tuasaude.com/img/posts/2015/10/7e524577e99b8987c7b9960b49d941f7.jpeg">
            <a:extLst>
              <a:ext uri="{FF2B5EF4-FFF2-40B4-BE49-F238E27FC236}">
                <a16:creationId xmlns:a16="http://schemas.microsoft.com/office/drawing/2014/main" id="{B144FDF7-BBC8-3ECE-9FC5-82F6001EF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50813"/>
            <a:ext cx="8783638" cy="623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CaixaDeTexto 2">
            <a:extLst>
              <a:ext uri="{FF2B5EF4-FFF2-40B4-BE49-F238E27FC236}">
                <a16:creationId xmlns:a16="http://schemas.microsoft.com/office/drawing/2014/main" id="{3E57FB8B-A387-D6E1-0F0F-2B33884B5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1475" y="5692775"/>
            <a:ext cx="5894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/>
              <a:t>230.000 homens do exercito + R$ 150.000,00 </a:t>
            </a:r>
          </a:p>
        </p:txBody>
      </p:sp>
    </p:spTree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Espaço Reservado para Número de Slide 1">
            <a:extLst>
              <a:ext uri="{FF2B5EF4-FFF2-40B4-BE49-F238E27FC236}">
                <a16:creationId xmlns:a16="http://schemas.microsoft.com/office/drawing/2014/main" id="{10C32C90-7BCC-CDD7-C91D-9C5B8B1E6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2F8D63-4A6C-48D4-9428-CF4ADCCDEE8A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pic>
        <p:nvPicPr>
          <p:cNvPr id="58371" name="Picture 2">
            <a:extLst>
              <a:ext uri="{FF2B5EF4-FFF2-40B4-BE49-F238E27FC236}">
                <a16:creationId xmlns:a16="http://schemas.microsoft.com/office/drawing/2014/main" id="{3136D8C6-7051-6A61-225E-AD2AEC7C2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38"/>
            <a:ext cx="2484438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2" name="Picture 3">
            <a:extLst>
              <a:ext uri="{FF2B5EF4-FFF2-40B4-BE49-F238E27FC236}">
                <a16:creationId xmlns:a16="http://schemas.microsoft.com/office/drawing/2014/main" id="{8FE816C9-9E4F-04A6-D313-53779F56D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0638"/>
            <a:ext cx="3408362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3" name="Picture 4">
            <a:extLst>
              <a:ext uri="{FF2B5EF4-FFF2-40B4-BE49-F238E27FC236}">
                <a16:creationId xmlns:a16="http://schemas.microsoft.com/office/drawing/2014/main" id="{15B3D198-76F7-1500-D568-BD74B3089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8275"/>
            <a:ext cx="6350000" cy="403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4" name="Picture 5">
            <a:extLst>
              <a:ext uri="{FF2B5EF4-FFF2-40B4-BE49-F238E27FC236}">
                <a16:creationId xmlns:a16="http://schemas.microsoft.com/office/drawing/2014/main" id="{EDADD0BF-41D0-8D53-3B02-0A86AE0F0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0" y="20638"/>
            <a:ext cx="2693988" cy="683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ço Reservado para Número de Slide 1">
            <a:extLst>
              <a:ext uri="{FF2B5EF4-FFF2-40B4-BE49-F238E27FC236}">
                <a16:creationId xmlns:a16="http://schemas.microsoft.com/office/drawing/2014/main" id="{EAF0D318-0D06-961C-E0D3-587FFCB4E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835043-7869-475F-B452-95B7FBFB1EFF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pic>
        <p:nvPicPr>
          <p:cNvPr id="59395" name="Picture 2">
            <a:extLst>
              <a:ext uri="{FF2B5EF4-FFF2-40B4-BE49-F238E27FC236}">
                <a16:creationId xmlns:a16="http://schemas.microsoft.com/office/drawing/2014/main" id="{C55176C6-9901-0060-D307-0E3CB727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39238" cy="685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Espaço Reservado para Número de Slide 3">
            <a:extLst>
              <a:ext uri="{FF2B5EF4-FFF2-40B4-BE49-F238E27FC236}">
                <a16:creationId xmlns:a16="http://schemas.microsoft.com/office/drawing/2014/main" id="{365CFEE5-6958-379D-4102-E320E7109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F6F480-1A0D-455C-AE16-1C181735D92D}" type="slidenum">
              <a:rPr lang="pt-BR" altLang="pt-BR" sz="140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pt-BR" altLang="pt-BR" sz="1400"/>
          </a:p>
        </p:txBody>
      </p:sp>
      <p:pic>
        <p:nvPicPr>
          <p:cNvPr id="60419" name="Picture 2" descr="C_128">
            <a:extLst>
              <a:ext uri="{FF2B5EF4-FFF2-40B4-BE49-F238E27FC236}">
                <a16:creationId xmlns:a16="http://schemas.microsoft.com/office/drawing/2014/main" id="{B90B5758-6462-D3E1-E1BA-087D40441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ço Reservado para Número de Slide 1">
            <a:extLst>
              <a:ext uri="{FF2B5EF4-FFF2-40B4-BE49-F238E27FC236}">
                <a16:creationId xmlns:a16="http://schemas.microsoft.com/office/drawing/2014/main" id="{E6810C66-FDBA-E224-8FD4-26F7D504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B8B4FE-F7A5-4171-B783-4C0F8EB73CBD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E072C1B-F834-4BEB-93E2-6F2EFB297A17}"/>
              </a:ext>
            </a:extLst>
          </p:cNvPr>
          <p:cNvSpPr/>
          <p:nvPr/>
        </p:nvSpPr>
        <p:spPr>
          <a:xfrm>
            <a:off x="323528" y="116632"/>
            <a:ext cx="3312368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Oseias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4:1 e 2</a:t>
            </a:r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  OUVI a palavra do SENHOR, vós filhos de Israel, porque o </a:t>
            </a:r>
            <a:r>
              <a:rPr lang="pt-BR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 Black" pitchFamily="34" charset="0"/>
              </a:rPr>
              <a:t>SENHOR tem uma contenda com os habitantes da terra</a:t>
            </a: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; porque na terra não há verdade, nem benignidade, nem conhecimento de Deus.</a:t>
            </a:r>
          </a:p>
          <a:p>
            <a:pPr eaLnBrk="1" hangingPunct="1">
              <a:defRPr/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2  Só permanecem o </a:t>
            </a:r>
            <a:r>
              <a:rPr lang="pt-BR" sz="20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perjurar, o </a:t>
            </a:r>
            <a:r>
              <a:rPr lang="pt-BR" sz="2000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mentir</a:t>
            </a:r>
            <a:r>
              <a:rPr lang="pt-BR" sz="20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o </a:t>
            </a:r>
            <a:r>
              <a:rPr lang="pt-BR" sz="20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matar</a:t>
            </a:r>
            <a:r>
              <a:rPr lang="pt-BR" sz="20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o </a:t>
            </a:r>
            <a:r>
              <a:rPr lang="pt-BR" sz="2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furtar</a:t>
            </a:r>
            <a:r>
              <a:rPr lang="pt-BR" sz="20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e o </a:t>
            </a:r>
            <a:r>
              <a:rPr lang="pt-BR" sz="20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 Black" pitchFamily="34" charset="0"/>
              </a:rPr>
              <a:t>adulterar</a:t>
            </a:r>
            <a:r>
              <a:rPr lang="pt-BR" sz="20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; fazem violência, </a:t>
            </a:r>
            <a:r>
              <a:rPr lang="pt-BR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um ato sanguinário segue imediatamente a outro.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FBC1F55-F4D7-4CE8-84E1-AF428E0770DE}"/>
              </a:ext>
            </a:extLst>
          </p:cNvPr>
          <p:cNvSpPr/>
          <p:nvPr/>
        </p:nvSpPr>
        <p:spPr>
          <a:xfrm>
            <a:off x="3779912" y="404664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sz="1800" dirty="0">
                <a:solidFill>
                  <a:srgbClr val="666666"/>
                </a:solidFill>
                <a:latin typeface="inherit"/>
              </a:rPr>
              <a:t>1</a:t>
            </a:r>
            <a:r>
              <a:rPr lang="pt-BR" sz="1800" dirty="0">
                <a:solidFill>
                  <a:srgbClr val="666666"/>
                </a:solidFill>
                <a:latin typeface="Arial" panose="020B0604020202020204" pitchFamily="34" charset="0"/>
              </a:rPr>
              <a:t> Israelitas, ouçam a palavra do Senhor, porque o Senhor </a:t>
            </a:r>
            <a:r>
              <a:rPr lang="pt-BR" sz="1800" b="1" dirty="0">
                <a:solidFill>
                  <a:srgbClr val="C00000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tem uma acusação </a:t>
            </a:r>
            <a:r>
              <a:rPr lang="pt-BR" sz="1800" dirty="0">
                <a:solidFill>
                  <a:srgbClr val="666666"/>
                </a:solidFill>
                <a:latin typeface="Arial" panose="020B0604020202020204" pitchFamily="34" charset="0"/>
              </a:rPr>
              <a:t>contra vocês que vivem nesta terra: A fidelidade e o amor desapareceram desta terra, como também o conhecimento de Deus.</a:t>
            </a:r>
          </a:p>
          <a:p>
            <a:pPr>
              <a:defRPr/>
            </a:pPr>
            <a:r>
              <a:rPr lang="pt-BR" sz="1800" dirty="0">
                <a:solidFill>
                  <a:srgbClr val="666666"/>
                </a:solidFill>
                <a:latin typeface="inherit"/>
              </a:rPr>
              <a:t>2</a:t>
            </a:r>
            <a:r>
              <a:rPr lang="pt-BR" sz="1800" dirty="0">
                <a:solidFill>
                  <a:srgbClr val="666666"/>
                </a:solidFill>
                <a:latin typeface="Arial" panose="020B0604020202020204" pitchFamily="34" charset="0"/>
              </a:rPr>
              <a:t> Só se </a:t>
            </a:r>
            <a:r>
              <a:rPr lang="pt-BR" sz="1800" dirty="0" err="1">
                <a:solidFill>
                  <a:srgbClr val="666666"/>
                </a:solidFill>
                <a:latin typeface="Arial" panose="020B0604020202020204" pitchFamily="34" charset="0"/>
              </a:rPr>
              <a:t>vêem</a:t>
            </a:r>
            <a:r>
              <a:rPr lang="pt-BR" sz="1800" dirty="0">
                <a:solidFill>
                  <a:srgbClr val="666666"/>
                </a:solidFill>
                <a:latin typeface="Arial" panose="020B0604020202020204" pitchFamily="34" charset="0"/>
              </a:rPr>
              <a:t> </a:t>
            </a:r>
            <a:r>
              <a:rPr lang="pt-BR" sz="1800" b="1" dirty="0">
                <a:solidFill>
                  <a:srgbClr val="C00000"/>
                </a:solidFill>
                <a:latin typeface="Arial" panose="020B0604020202020204" pitchFamily="34" charset="0"/>
              </a:rPr>
              <a:t>maldição,</a:t>
            </a:r>
            <a:r>
              <a:rPr lang="pt-BR" sz="1800" dirty="0">
                <a:solidFill>
                  <a:srgbClr val="666666"/>
                </a:solidFill>
                <a:latin typeface="Arial" panose="020B0604020202020204" pitchFamily="34" charset="0"/>
              </a:rPr>
              <a:t> mentira e assassinatos, roubo e mais roubo, adultério e mais adultério</a:t>
            </a:r>
            <a:r>
              <a:rPr lang="pt-BR" sz="1800" b="1" dirty="0">
                <a:solidFill>
                  <a:srgbClr val="C00000"/>
                </a:solidFill>
                <a:latin typeface="Arial" panose="020B0604020202020204" pitchFamily="34" charset="0"/>
              </a:rPr>
              <a:t>; ultrapassam todos os limites!</a:t>
            </a:r>
            <a:r>
              <a:rPr lang="pt-BR" sz="1800" dirty="0">
                <a:solidFill>
                  <a:srgbClr val="666666"/>
                </a:solidFill>
                <a:latin typeface="Arial" panose="020B0604020202020204" pitchFamily="34" charset="0"/>
              </a:rPr>
              <a:t> E o </a:t>
            </a:r>
            <a:r>
              <a:rPr lang="pt-BR" sz="1800" b="1" dirty="0">
                <a:solidFill>
                  <a:srgbClr val="0000CC"/>
                </a:solidFill>
                <a:latin typeface="Arial" panose="020B0604020202020204" pitchFamily="34" charset="0"/>
              </a:rPr>
              <a:t>derramamento de sangue é constante</a:t>
            </a:r>
            <a:r>
              <a:rPr lang="pt-BR" sz="1800" dirty="0">
                <a:solidFill>
                  <a:srgbClr val="666666"/>
                </a:solidFill>
                <a:latin typeface="Arial" panose="020B0604020202020204" pitchFamily="34" charset="0"/>
              </a:rPr>
              <a:t>. </a:t>
            </a:r>
            <a:r>
              <a:rPr lang="pt-BR" sz="1800" b="1" dirty="0">
                <a:solidFill>
                  <a:srgbClr val="FF00FF"/>
                </a:solidFill>
                <a:latin typeface="Arial" panose="020B0604020202020204" pitchFamily="34" charset="0"/>
              </a:rPr>
              <a:t>NVI</a:t>
            </a:r>
          </a:p>
        </p:txBody>
      </p:sp>
      <p:sp>
        <p:nvSpPr>
          <p:cNvPr id="61445" name="Retângulo 3">
            <a:extLst>
              <a:ext uri="{FF2B5EF4-FFF2-40B4-BE49-F238E27FC236}">
                <a16:creationId xmlns:a16="http://schemas.microsoft.com/office/drawing/2014/main" id="{D3258529-8DFE-5F32-96D3-B2B4E07B39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75" y="3803650"/>
            <a:ext cx="5006975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000">
                <a:solidFill>
                  <a:srgbClr val="666666"/>
                </a:solidFill>
                <a:latin typeface="Arial" panose="020B0604020202020204" pitchFamily="34" charset="0"/>
              </a:rPr>
              <a:t> O SENHOR Deus tem uma acusação a fazer contra o povo que vive neste país. Escutem, israelitas, o que Deus está dizendo: – </a:t>
            </a:r>
            <a:r>
              <a:rPr lang="pt-BR" altLang="pt-BR" sz="2000" b="1">
                <a:solidFill>
                  <a:srgbClr val="C00000"/>
                </a:solidFill>
                <a:latin typeface="Arial" panose="020B0604020202020204" pitchFamily="34" charset="0"/>
              </a:rPr>
              <a:t>Não há sinceridade</a:t>
            </a:r>
            <a:r>
              <a:rPr lang="pt-BR" altLang="pt-BR" sz="2000">
                <a:solidFill>
                  <a:srgbClr val="666666"/>
                </a:solidFill>
                <a:latin typeface="Arial" panose="020B0604020202020204" pitchFamily="34" charset="0"/>
              </a:rPr>
              <a:t>, </a:t>
            </a:r>
            <a:r>
              <a:rPr lang="pt-BR" altLang="pt-BR" sz="2000" b="1">
                <a:solidFill>
                  <a:srgbClr val="C00000"/>
                </a:solidFill>
                <a:latin typeface="Arial" panose="020B0604020202020204" pitchFamily="34" charset="0"/>
              </a:rPr>
              <a:t>não há bondade</a:t>
            </a:r>
            <a:r>
              <a:rPr lang="pt-BR" altLang="pt-BR" sz="2000">
                <a:solidFill>
                  <a:srgbClr val="666666"/>
                </a:solidFill>
                <a:latin typeface="Arial" panose="020B0604020202020204" pitchFamily="34" charset="0"/>
              </a:rPr>
              <a:t>, e ninguém neste país quer saber de Deus.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000">
                <a:solidFill>
                  <a:srgbClr val="666666"/>
                </a:solidFill>
                <a:latin typeface="inherit"/>
              </a:rPr>
              <a:t>2</a:t>
            </a:r>
            <a:r>
              <a:rPr lang="pt-BR" altLang="pt-BR" sz="2000">
                <a:solidFill>
                  <a:srgbClr val="666666"/>
                </a:solidFill>
                <a:latin typeface="Arial" panose="020B0604020202020204" pitchFamily="34" charset="0"/>
              </a:rPr>
              <a:t> </a:t>
            </a:r>
            <a:r>
              <a:rPr lang="pt-BR" altLang="pt-BR" sz="2000" b="1">
                <a:solidFill>
                  <a:srgbClr val="0000CC"/>
                </a:solidFill>
                <a:latin typeface="Arial" panose="020B0604020202020204" pitchFamily="34" charset="0"/>
              </a:rPr>
              <a:t>Juram falso</a:t>
            </a:r>
            <a:r>
              <a:rPr lang="pt-BR" altLang="pt-BR" sz="2000">
                <a:solidFill>
                  <a:srgbClr val="666666"/>
                </a:solidFill>
                <a:latin typeface="Arial" panose="020B0604020202020204" pitchFamily="34" charset="0"/>
              </a:rPr>
              <a:t>, mentem, matam, roubam e cometem adultério. </a:t>
            </a:r>
            <a:r>
              <a:rPr lang="pt-BR" altLang="pt-BR" sz="2000">
                <a:solidFill>
                  <a:srgbClr val="0000CC"/>
                </a:solidFill>
                <a:latin typeface="Arial" panose="020B0604020202020204" pitchFamily="34" charset="0"/>
              </a:rPr>
              <a:t>Os crimes e os assassinatos aumentam</a:t>
            </a:r>
            <a:r>
              <a:rPr lang="pt-BR" altLang="pt-BR" sz="2000">
                <a:solidFill>
                  <a:srgbClr val="666666"/>
                </a:solidFill>
                <a:latin typeface="Arial" panose="020B0604020202020204" pitchFamily="34" charset="0"/>
              </a:rPr>
              <a:t>.</a:t>
            </a:r>
            <a:r>
              <a:rPr lang="pt-BR" altLang="pt-BR" sz="2000" b="1">
                <a:solidFill>
                  <a:srgbClr val="FF00FF"/>
                </a:solidFill>
                <a:latin typeface="Arial" panose="020B0604020202020204" pitchFamily="34" charset="0"/>
              </a:rPr>
              <a:t>BLH</a:t>
            </a:r>
          </a:p>
        </p:txBody>
      </p:sp>
    </p:spTree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ço Reservado para Número de Slide 1">
            <a:extLst>
              <a:ext uri="{FF2B5EF4-FFF2-40B4-BE49-F238E27FC236}">
                <a16:creationId xmlns:a16="http://schemas.microsoft.com/office/drawing/2014/main" id="{E7E461F9-EC34-9AB0-B59D-7FECD5BDF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565CB7-C8B1-4134-B7B2-D8BAED882254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4233F33-CA24-4F67-92AC-F1FEFB204926}"/>
              </a:ext>
            </a:extLst>
          </p:cNvPr>
          <p:cNvSpPr/>
          <p:nvPr/>
        </p:nvSpPr>
        <p:spPr>
          <a:xfrm>
            <a:off x="179511" y="844689"/>
            <a:ext cx="4104456" cy="52014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latin typeface="inherit"/>
              </a:rPr>
              <a:t>1 Saiba disto: nos </a:t>
            </a:r>
            <a:r>
              <a:rPr lang="pt-BR" sz="2000" b="1" dirty="0">
                <a:solidFill>
                  <a:srgbClr val="FF0000"/>
                </a:solidFill>
                <a:highlight>
                  <a:srgbClr val="FFFF00"/>
                </a:highlight>
                <a:latin typeface="inherit"/>
              </a:rPr>
              <a:t>últimos dias </a:t>
            </a:r>
            <a:r>
              <a:rPr lang="pt-BR" sz="2000" dirty="0">
                <a:latin typeface="inherit"/>
              </a:rPr>
              <a:t>sobrevirão </a:t>
            </a:r>
            <a:r>
              <a:rPr lang="pt-BR" sz="2000" b="1" dirty="0">
                <a:solidFill>
                  <a:srgbClr val="FF0000"/>
                </a:solidFill>
                <a:latin typeface="inherit"/>
              </a:rPr>
              <a:t>tempos terríveis</a:t>
            </a:r>
            <a:r>
              <a:rPr lang="pt-BR" sz="2000" dirty="0">
                <a:latin typeface="inherit"/>
              </a:rPr>
              <a:t>.</a:t>
            </a:r>
          </a:p>
          <a:p>
            <a:pPr>
              <a:defRPr/>
            </a:pPr>
            <a:r>
              <a:rPr lang="pt-BR" sz="2000" dirty="0">
                <a:latin typeface="inherit"/>
              </a:rPr>
              <a:t>2 Os homens serão </a:t>
            </a:r>
            <a:r>
              <a:rPr lang="pt-BR" sz="2000" b="1" dirty="0">
                <a:solidFill>
                  <a:srgbClr val="0000CC"/>
                </a:solidFill>
                <a:latin typeface="inherit"/>
              </a:rPr>
              <a:t>egoístas</a:t>
            </a:r>
            <a:r>
              <a:rPr lang="pt-BR" sz="2000" dirty="0">
                <a:latin typeface="inherit"/>
              </a:rPr>
              <a:t>, </a:t>
            </a:r>
            <a:r>
              <a:rPr lang="pt-BR" sz="2000" b="1" dirty="0">
                <a:solidFill>
                  <a:srgbClr val="0000CC"/>
                </a:solidFill>
                <a:latin typeface="inherit"/>
              </a:rPr>
              <a:t>avarentos</a:t>
            </a:r>
            <a:r>
              <a:rPr lang="pt-BR" sz="2000" dirty="0">
                <a:latin typeface="inherit"/>
              </a:rPr>
              <a:t>, presunçosos, arrogantes, blasfemos, </a:t>
            </a:r>
            <a:r>
              <a:rPr lang="pt-BR" sz="2000" b="1" dirty="0">
                <a:solidFill>
                  <a:srgbClr val="0000CC"/>
                </a:solidFill>
                <a:highlight>
                  <a:srgbClr val="FFFF00"/>
                </a:highlight>
                <a:latin typeface="inherit"/>
              </a:rPr>
              <a:t>desobedientes aos pais</a:t>
            </a:r>
            <a:r>
              <a:rPr lang="pt-BR" sz="2000" dirty="0">
                <a:latin typeface="inherit"/>
              </a:rPr>
              <a:t>, ingratos</a:t>
            </a:r>
            <a:r>
              <a:rPr lang="pt-BR" sz="2000" b="1" dirty="0">
                <a:solidFill>
                  <a:srgbClr val="0000CC"/>
                </a:solidFill>
                <a:latin typeface="inherit"/>
              </a:rPr>
              <a:t>, ímpios,</a:t>
            </a:r>
          </a:p>
          <a:p>
            <a:pPr>
              <a:defRPr/>
            </a:pPr>
            <a:r>
              <a:rPr lang="pt-BR" sz="2000" dirty="0">
                <a:latin typeface="inherit"/>
              </a:rPr>
              <a:t>3 </a:t>
            </a:r>
            <a:r>
              <a:rPr lang="pt-BR" sz="2000" b="1" dirty="0">
                <a:solidFill>
                  <a:srgbClr val="0000CC"/>
                </a:solidFill>
                <a:latin typeface="inherit"/>
              </a:rPr>
              <a:t>sem amor pela família</a:t>
            </a:r>
            <a:r>
              <a:rPr lang="pt-BR" sz="2000" dirty="0">
                <a:latin typeface="inherit"/>
              </a:rPr>
              <a:t>, irreconciliáveis, caluniadores, </a:t>
            </a:r>
            <a:r>
              <a:rPr lang="pt-BR" sz="2000" b="1" dirty="0">
                <a:solidFill>
                  <a:srgbClr val="0000CC"/>
                </a:solidFill>
                <a:latin typeface="inherit"/>
              </a:rPr>
              <a:t>sem domínio próprio</a:t>
            </a:r>
            <a:r>
              <a:rPr lang="pt-BR" sz="2000" dirty="0">
                <a:latin typeface="inherit"/>
              </a:rPr>
              <a:t>, cruéis, inimigos do bem,</a:t>
            </a:r>
          </a:p>
          <a:p>
            <a:pPr>
              <a:defRPr/>
            </a:pPr>
            <a:r>
              <a:rPr lang="pt-BR" sz="2000" dirty="0">
                <a:latin typeface="inherit"/>
              </a:rPr>
              <a:t>4 </a:t>
            </a:r>
            <a:r>
              <a:rPr lang="pt-BR" sz="2000" b="1" dirty="0">
                <a:solidFill>
                  <a:srgbClr val="0000CC"/>
                </a:solidFill>
                <a:latin typeface="inherit"/>
              </a:rPr>
              <a:t>traidores</a:t>
            </a:r>
            <a:r>
              <a:rPr lang="pt-BR" sz="2000" dirty="0">
                <a:latin typeface="inherit"/>
              </a:rPr>
              <a:t>, precipitados, soberbos, </a:t>
            </a:r>
            <a:r>
              <a:rPr lang="pt-BR" sz="2000" b="1" dirty="0">
                <a:solidFill>
                  <a:srgbClr val="0000CC"/>
                </a:solidFill>
                <a:latin typeface="inherit"/>
              </a:rPr>
              <a:t>mais amantes dos prazeres do que amigos de Deus</a:t>
            </a:r>
            <a:r>
              <a:rPr lang="pt-BR" sz="2000" dirty="0">
                <a:latin typeface="inherit"/>
              </a:rPr>
              <a:t>,</a:t>
            </a:r>
          </a:p>
          <a:p>
            <a:pPr>
              <a:defRPr/>
            </a:pPr>
            <a:r>
              <a:rPr lang="pt-BR" sz="2000" dirty="0"/>
              <a:t>5 tendo aparência de piedade, mas negando o seu poder. Afaste-se desses também. NVI</a:t>
            </a:r>
            <a:endParaRPr lang="pt-BR" sz="2000" dirty="0">
              <a:latin typeface="inherit"/>
            </a:endParaRPr>
          </a:p>
        </p:txBody>
      </p:sp>
      <p:sp>
        <p:nvSpPr>
          <p:cNvPr id="62468" name="CaixaDeTexto 3">
            <a:extLst>
              <a:ext uri="{FF2B5EF4-FFF2-40B4-BE49-F238E27FC236}">
                <a16:creationId xmlns:a16="http://schemas.microsoft.com/office/drawing/2014/main" id="{F6B12CAD-B632-9B80-EEF0-98E9CD54E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0463" y="115888"/>
            <a:ext cx="37068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/>
              <a:t>II Timóteo 3:1 a 4</a:t>
            </a:r>
          </a:p>
        </p:txBody>
      </p:sp>
      <p:sp>
        <p:nvSpPr>
          <p:cNvPr id="62469" name="Retângulo 4">
            <a:extLst>
              <a:ext uri="{FF2B5EF4-FFF2-40B4-BE49-F238E27FC236}">
                <a16:creationId xmlns:a16="http://schemas.microsoft.com/office/drawing/2014/main" id="{C057DC6F-C410-335C-324C-9F0EF0341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765175"/>
            <a:ext cx="4743450" cy="562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000">
                <a:solidFill>
                  <a:srgbClr val="0000CC"/>
                </a:solidFill>
                <a:latin typeface="Arial" panose="020B0604020202020204" pitchFamily="34" charset="0"/>
              </a:rPr>
              <a:t>Lembre disto: nos últimos dias haverá </a:t>
            </a:r>
            <a:r>
              <a:rPr lang="pt-BR" altLang="pt-BR" sz="2000" b="1">
                <a:solidFill>
                  <a:srgbClr val="FF0000"/>
                </a:solidFill>
                <a:latin typeface="Arial" panose="020B0604020202020204" pitchFamily="34" charset="0"/>
              </a:rPr>
              <a:t>tempos difíceis</a:t>
            </a:r>
            <a:r>
              <a:rPr lang="pt-BR" altLang="pt-BR" sz="2000">
                <a:solidFill>
                  <a:srgbClr val="0000CC"/>
                </a:solidFill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000">
                <a:solidFill>
                  <a:srgbClr val="0000CC"/>
                </a:solidFill>
                <a:latin typeface="inherit"/>
              </a:rPr>
              <a:t>2</a:t>
            </a:r>
            <a:r>
              <a:rPr lang="pt-BR" altLang="pt-BR" sz="2000">
                <a:solidFill>
                  <a:srgbClr val="0000CC"/>
                </a:solidFill>
                <a:latin typeface="Arial" panose="020B0604020202020204" pitchFamily="34" charset="0"/>
              </a:rPr>
              <a:t> Pois muitos serão egoístas, avarentos, </a:t>
            </a:r>
            <a:r>
              <a:rPr lang="pt-BR" altLang="pt-BR" sz="2000" b="1">
                <a:solidFill>
                  <a:srgbClr val="FF0000"/>
                </a:solidFill>
                <a:latin typeface="Arial" panose="020B0604020202020204" pitchFamily="34" charset="0"/>
              </a:rPr>
              <a:t>orgulhosos</a:t>
            </a:r>
            <a:r>
              <a:rPr lang="pt-BR" altLang="pt-BR" sz="2000">
                <a:solidFill>
                  <a:srgbClr val="0000CC"/>
                </a:solidFill>
                <a:latin typeface="Arial" panose="020B0604020202020204" pitchFamily="34" charset="0"/>
              </a:rPr>
              <a:t>, </a:t>
            </a:r>
            <a:r>
              <a:rPr lang="pt-BR" altLang="pt-BR" sz="2000" b="1">
                <a:solidFill>
                  <a:srgbClr val="FF0000"/>
                </a:solidFill>
                <a:latin typeface="Arial" panose="020B0604020202020204" pitchFamily="34" charset="0"/>
              </a:rPr>
              <a:t>vaidosos</a:t>
            </a:r>
            <a:r>
              <a:rPr lang="pt-BR" altLang="pt-BR" sz="2000">
                <a:solidFill>
                  <a:srgbClr val="0000CC"/>
                </a:solidFill>
                <a:latin typeface="Arial" panose="020B0604020202020204" pitchFamily="34" charset="0"/>
              </a:rPr>
              <a:t>, </a:t>
            </a:r>
            <a:r>
              <a:rPr lang="pt-BR" altLang="pt-BR" sz="2000" b="1">
                <a:solidFill>
                  <a:srgbClr val="FF0000"/>
                </a:solidFill>
                <a:latin typeface="Arial" panose="020B0604020202020204" pitchFamily="34" charset="0"/>
              </a:rPr>
              <a:t>xingadores</a:t>
            </a:r>
            <a:r>
              <a:rPr lang="pt-BR" altLang="pt-BR" sz="2000">
                <a:solidFill>
                  <a:srgbClr val="0000CC"/>
                </a:solidFill>
                <a:latin typeface="Arial" panose="020B0604020202020204" pitchFamily="34" charset="0"/>
              </a:rPr>
              <a:t>, ingratos, desobedientes aos seus pais e </a:t>
            </a:r>
            <a:r>
              <a:rPr lang="pt-BR" altLang="pt-BR" sz="2000">
                <a:solidFill>
                  <a:srgbClr val="FF0000"/>
                </a:solidFill>
                <a:latin typeface="Arial" panose="020B0604020202020204" pitchFamily="34" charset="0"/>
              </a:rPr>
              <a:t>não terão respeito pela religião.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000">
                <a:solidFill>
                  <a:srgbClr val="0000CC"/>
                </a:solidFill>
                <a:latin typeface="inherit"/>
              </a:rPr>
              <a:t>3</a:t>
            </a:r>
            <a:r>
              <a:rPr lang="pt-BR" altLang="pt-BR" sz="2000">
                <a:solidFill>
                  <a:srgbClr val="0000CC"/>
                </a:solidFill>
                <a:latin typeface="Arial" panose="020B0604020202020204" pitchFamily="34" charset="0"/>
              </a:rPr>
              <a:t> Não terão amor pelos outros e serão duros, caluniadores, incapazes de se controlarem, </a:t>
            </a:r>
            <a:r>
              <a:rPr lang="pt-BR" altLang="pt-BR" sz="2000">
                <a:solidFill>
                  <a:srgbClr val="FF0000"/>
                </a:solidFill>
                <a:latin typeface="Arial" panose="020B0604020202020204" pitchFamily="34" charset="0"/>
              </a:rPr>
              <a:t>violentos</a:t>
            </a:r>
            <a:r>
              <a:rPr lang="pt-BR" altLang="pt-BR" sz="2000">
                <a:solidFill>
                  <a:srgbClr val="0000CC"/>
                </a:solidFill>
                <a:latin typeface="Arial" panose="020B0604020202020204" pitchFamily="34" charset="0"/>
              </a:rPr>
              <a:t> e inimigos do bem.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000">
                <a:solidFill>
                  <a:srgbClr val="0000CC"/>
                </a:solidFill>
                <a:latin typeface="inherit"/>
              </a:rPr>
              <a:t>4</a:t>
            </a:r>
            <a:r>
              <a:rPr lang="pt-BR" altLang="pt-BR" sz="2000">
                <a:solidFill>
                  <a:srgbClr val="0000CC"/>
                </a:solidFill>
                <a:latin typeface="Arial" panose="020B0604020202020204" pitchFamily="34" charset="0"/>
              </a:rPr>
              <a:t> Serão traidores, atrevidos e cheios de orgulho. </a:t>
            </a:r>
            <a:r>
              <a:rPr lang="pt-BR" altLang="pt-BR" sz="2000" b="1">
                <a:solidFill>
                  <a:srgbClr val="FF0000"/>
                </a:solidFill>
                <a:latin typeface="Arial" panose="020B0604020202020204" pitchFamily="34" charset="0"/>
              </a:rPr>
              <a:t>Amarão mais os prazeres do que a Deus</a:t>
            </a:r>
            <a:r>
              <a:rPr lang="pt-BR" altLang="pt-BR" sz="2000">
                <a:solidFill>
                  <a:srgbClr val="0000CC"/>
                </a:solidFill>
                <a:latin typeface="Arial" panose="020B0604020202020204" pitchFamily="34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000">
                <a:solidFill>
                  <a:srgbClr val="0000CC"/>
                </a:solidFill>
                <a:latin typeface="inherit"/>
              </a:rPr>
              <a:t>5</a:t>
            </a:r>
            <a:r>
              <a:rPr lang="pt-BR" altLang="pt-BR" sz="2000">
                <a:solidFill>
                  <a:srgbClr val="0000CC"/>
                </a:solidFill>
                <a:latin typeface="Arial" panose="020B0604020202020204" pitchFamily="34" charset="0"/>
              </a:rPr>
              <a:t> parecerão ser seguidores da nossa religião, mas com as suas ações negarão o verdadeiro poder dela. Fique longe dessa gente! - BLH</a:t>
            </a:r>
          </a:p>
        </p:txBody>
      </p:sp>
    </p:spTree>
  </p:cSld>
  <p:clrMapOvr>
    <a:masterClrMapping/>
  </p:clrMapOvr>
  <p:transition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920B42CD-13DB-4994-83FF-4BECF433B4AA}"/>
              </a:ext>
            </a:extLst>
          </p:cNvPr>
          <p:cNvSpPr/>
          <p:nvPr/>
        </p:nvSpPr>
        <p:spPr>
          <a:xfrm>
            <a:off x="344216" y="2296180"/>
            <a:ext cx="8784976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Daniel 12:4</a:t>
            </a:r>
          </a:p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 Mas você, Daniel, feche com um selo as palavras do livro até o tempo do fim. </a:t>
            </a:r>
            <a:r>
              <a:rPr lang="pt-BR" b="1" u="sng" dirty="0">
                <a:solidFill>
                  <a:srgbClr val="0000CC"/>
                </a:solidFill>
                <a:latin typeface="Arial" panose="020B0604020202020204" pitchFamily="34" charset="0"/>
              </a:rPr>
              <a:t>Muitos irão por todo lado </a:t>
            </a:r>
            <a:r>
              <a:rPr lang="pt-BR" sz="2800" b="1" dirty="0">
                <a:solidFill>
                  <a:srgbClr val="FF00FF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em busca de maior conhecimento</a:t>
            </a: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. </a:t>
            </a: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</a:rPr>
              <a:t>NVI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37112DC-7E33-4BC2-B364-E3CBD219524D}"/>
              </a:ext>
            </a:extLst>
          </p:cNvPr>
          <p:cNvSpPr/>
          <p:nvPr/>
        </p:nvSpPr>
        <p:spPr>
          <a:xfrm>
            <a:off x="344216" y="4437112"/>
            <a:ext cx="828092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Daniel 12:4</a:t>
            </a:r>
          </a:p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E você, Daniel, não conte nada disso a ninguém. Feche o livro com um selo para que fique fechado até o momento final. </a:t>
            </a:r>
            <a:r>
              <a:rPr lang="pt-BR" b="1" u="sng" dirty="0">
                <a:solidFill>
                  <a:srgbClr val="0000CC"/>
                </a:solidFill>
                <a:latin typeface="Arial" panose="020B0604020202020204" pitchFamily="34" charset="0"/>
              </a:rPr>
              <a:t>Muitos correrão de cá para lá</a:t>
            </a: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, </a:t>
            </a:r>
            <a:r>
              <a:rPr lang="pt-BR" b="1" u="sng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" panose="020B0604020202020204" pitchFamily="34" charset="0"/>
              </a:rPr>
              <a:t>procurando ficar mais </a:t>
            </a:r>
            <a:r>
              <a:rPr lang="pt-BR" b="1" u="sng" dirty="0" err="1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" panose="020B0604020202020204" pitchFamily="34" charset="0"/>
              </a:rPr>
              <a:t>sábios</a:t>
            </a:r>
            <a:r>
              <a:rPr lang="pt-BR" dirty="0" err="1">
                <a:solidFill>
                  <a:srgbClr val="666666"/>
                </a:solidFill>
                <a:latin typeface="Arial" panose="020B0604020202020204" pitchFamily="34" charset="0"/>
              </a:rPr>
              <a:t>.</a:t>
            </a:r>
            <a:r>
              <a:rPr lang="pt-BR" dirty="0" err="1">
                <a:solidFill>
                  <a:srgbClr val="FF0000"/>
                </a:solidFill>
                <a:latin typeface="Arial" panose="020B0604020202020204" pitchFamily="34" charset="0"/>
              </a:rPr>
              <a:t>BLH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BEA1D32-18A3-4D9D-BF37-4B8293BC12D8}"/>
              </a:ext>
            </a:extLst>
          </p:cNvPr>
          <p:cNvSpPr/>
          <p:nvPr/>
        </p:nvSpPr>
        <p:spPr>
          <a:xfrm>
            <a:off x="344216" y="440884"/>
            <a:ext cx="792088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Daniel 12:4</a:t>
            </a:r>
          </a:p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Tu, porém, Daniel, cerra as palavras e sela o livro, até o fim do tempo; </a:t>
            </a:r>
            <a:r>
              <a:rPr lang="pt-BR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muitos correrão de uma parte para outra</a:t>
            </a: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, e </a:t>
            </a:r>
            <a:r>
              <a:rPr lang="pt-BR" sz="2800" b="1" u="sng" dirty="0">
                <a:solidFill>
                  <a:srgbClr val="FF00FF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a ciência se multiplicará</a:t>
            </a: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. </a:t>
            </a: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</a:rPr>
              <a:t>RA</a:t>
            </a:r>
            <a:endParaRPr lang="pt-B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s://encrypted-tbn2.gstatic.com/images?q=tbn:ANd9GcSBr56fUy1Qux91YyvG1xNQxaM0R34iIKC7iBd0pgmdlSxHn2A-">
            <a:extLst>
              <a:ext uri="{FF2B5EF4-FFF2-40B4-BE49-F238E27FC236}">
                <a16:creationId xmlns:a16="http://schemas.microsoft.com/office/drawing/2014/main" id="{E622AF00-216A-36EC-966F-AFB35CD1D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39688"/>
            <a:ext cx="9102725" cy="681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Espaço Reservado para Número de Slide 3">
            <a:extLst>
              <a:ext uri="{FF2B5EF4-FFF2-40B4-BE49-F238E27FC236}">
                <a16:creationId xmlns:a16="http://schemas.microsoft.com/office/drawing/2014/main" id="{8C05B76B-282C-D291-7B0F-9A13F7D46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A69E4B-0BCA-4318-8E0B-50A33BEBDB6C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51</a:t>
            </a:fld>
            <a:endParaRPr lang="pt-BR" altLang="pt-BR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ço Reservado para Número de Slide 1">
            <a:extLst>
              <a:ext uri="{FF2B5EF4-FFF2-40B4-BE49-F238E27FC236}">
                <a16:creationId xmlns:a16="http://schemas.microsoft.com/office/drawing/2014/main" id="{B47474A8-B0B5-48E4-7CFC-D48DB015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3AE827-F701-4B04-BDE9-E103AC5C8066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52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pic>
        <p:nvPicPr>
          <p:cNvPr id="66563" name="Picture 2">
            <a:extLst>
              <a:ext uri="{FF2B5EF4-FFF2-40B4-BE49-F238E27FC236}">
                <a16:creationId xmlns:a16="http://schemas.microsoft.com/office/drawing/2014/main" id="{0AB5E548-4F2A-DFA5-77C5-F09E2CACB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4144963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4" name="Picture 3">
            <a:extLst>
              <a:ext uri="{FF2B5EF4-FFF2-40B4-BE49-F238E27FC236}">
                <a16:creationId xmlns:a16="http://schemas.microsoft.com/office/drawing/2014/main" id="{0C47A8CB-0F5F-E1E8-A580-D0133FAC8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1663"/>
            <a:ext cx="4762500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5" name="Picture 4">
            <a:extLst>
              <a:ext uri="{FF2B5EF4-FFF2-40B4-BE49-F238E27FC236}">
                <a16:creationId xmlns:a16="http://schemas.microsoft.com/office/drawing/2014/main" id="{35018936-545D-8E9B-987B-C449F3DE3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98450"/>
            <a:ext cx="3810000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6" name="Picture 5">
            <a:extLst>
              <a:ext uri="{FF2B5EF4-FFF2-40B4-BE49-F238E27FC236}">
                <a16:creationId xmlns:a16="http://schemas.microsoft.com/office/drawing/2014/main" id="{3886EF16-72EF-DB99-F989-E7924BE1C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579813"/>
            <a:ext cx="4032250" cy="230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Espaço Reservado para Número de Slide 3">
            <a:extLst>
              <a:ext uri="{FF2B5EF4-FFF2-40B4-BE49-F238E27FC236}">
                <a16:creationId xmlns:a16="http://schemas.microsoft.com/office/drawing/2014/main" id="{E1293362-58C3-ADCF-4F85-68AFF5111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FBF816-376F-4B0B-BC77-8E3F2B284921}" type="slidenum">
              <a:rPr lang="pt-BR" altLang="pt-BR" sz="140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pt-BR" altLang="pt-BR" sz="1400"/>
          </a:p>
        </p:txBody>
      </p:sp>
      <p:pic>
        <p:nvPicPr>
          <p:cNvPr id="67587" name="Picture 3" descr="C_088">
            <a:extLst>
              <a:ext uri="{FF2B5EF4-FFF2-40B4-BE49-F238E27FC236}">
                <a16:creationId xmlns:a16="http://schemas.microsoft.com/office/drawing/2014/main" id="{3FC0BE39-DD90-4E3A-4AAB-37A570AF7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Espaço Reservado para Número de Slide 1">
            <a:extLst>
              <a:ext uri="{FF2B5EF4-FFF2-40B4-BE49-F238E27FC236}">
                <a16:creationId xmlns:a16="http://schemas.microsoft.com/office/drawing/2014/main" id="{35610A2A-11C1-C5E8-361B-824366C35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E57B3-280A-4BB9-A9EB-A0F012A68C0F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pic>
        <p:nvPicPr>
          <p:cNvPr id="68611" name="Picture 2">
            <a:extLst>
              <a:ext uri="{FF2B5EF4-FFF2-40B4-BE49-F238E27FC236}">
                <a16:creationId xmlns:a16="http://schemas.microsoft.com/office/drawing/2014/main" id="{2CA3EF1D-6B0E-8AF7-F91B-3A6169621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" y="333375"/>
            <a:ext cx="9094787" cy="609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ço Reservado para Número de Slide 3">
            <a:extLst>
              <a:ext uri="{FF2B5EF4-FFF2-40B4-BE49-F238E27FC236}">
                <a16:creationId xmlns:a16="http://schemas.microsoft.com/office/drawing/2014/main" id="{AC53A7F3-8C72-0ECD-09E8-D66B3FF44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AB47D5-E0EA-40E0-A463-29156CB64218}" type="slidenum">
              <a:rPr lang="pt-BR" altLang="pt-BR" sz="140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pt-BR" altLang="pt-BR" sz="1400"/>
          </a:p>
        </p:txBody>
      </p:sp>
      <p:pic>
        <p:nvPicPr>
          <p:cNvPr id="69635" name="Picture 2" descr="014">
            <a:extLst>
              <a:ext uri="{FF2B5EF4-FFF2-40B4-BE49-F238E27FC236}">
                <a16:creationId xmlns:a16="http://schemas.microsoft.com/office/drawing/2014/main" id="{AD4BACA1-B6C9-2721-8B26-5E45F52ED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Bar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Espaço Reservado para Número de Slide 3">
            <a:extLst>
              <a:ext uri="{FF2B5EF4-FFF2-40B4-BE49-F238E27FC236}">
                <a16:creationId xmlns:a16="http://schemas.microsoft.com/office/drawing/2014/main" id="{172265BC-182E-4D0F-2D66-2566B0235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AD0874-8166-41A7-A519-94F018EF7A35}" type="slidenum">
              <a:rPr lang="pt-BR" altLang="pt-BR" sz="140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pt-BR" altLang="pt-BR" sz="1400"/>
          </a:p>
        </p:txBody>
      </p:sp>
      <p:pic>
        <p:nvPicPr>
          <p:cNvPr id="70659" name="Picture 2" descr="C_035">
            <a:extLst>
              <a:ext uri="{FF2B5EF4-FFF2-40B4-BE49-F238E27FC236}">
                <a16:creationId xmlns:a16="http://schemas.microsoft.com/office/drawing/2014/main" id="{CD52305B-9175-5FCC-9BDB-9E0EEC13A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ço Reservado para Número de Slide 3">
            <a:extLst>
              <a:ext uri="{FF2B5EF4-FFF2-40B4-BE49-F238E27FC236}">
                <a16:creationId xmlns:a16="http://schemas.microsoft.com/office/drawing/2014/main" id="{1AC8033E-7DF6-1A6A-AF8D-792B69BA6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D8E869-8D23-40E5-B4BD-7D6C1769C2B4}" type="slidenum">
              <a:rPr lang="pt-BR" altLang="pt-BR" sz="140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pt-BR" altLang="pt-BR" sz="1400"/>
          </a:p>
        </p:txBody>
      </p:sp>
      <p:pic>
        <p:nvPicPr>
          <p:cNvPr id="71683" name="Picture 2" descr="C_036">
            <a:extLst>
              <a:ext uri="{FF2B5EF4-FFF2-40B4-BE49-F238E27FC236}">
                <a16:creationId xmlns:a16="http://schemas.microsoft.com/office/drawing/2014/main" id="{12FA41E6-9BCC-06A4-7142-D43E50D4A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934CE121-BE70-4FCD-ABD8-7CE0C8778D32}"/>
              </a:ext>
            </a:extLst>
          </p:cNvPr>
          <p:cNvSpPr/>
          <p:nvPr/>
        </p:nvSpPr>
        <p:spPr>
          <a:xfrm>
            <a:off x="323528" y="834971"/>
            <a:ext cx="7992888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dirty="0">
                <a:solidFill>
                  <a:srgbClr val="FF0000"/>
                </a:solidFill>
              </a:rPr>
              <a:t>11 e </a:t>
            </a: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numerosos falsos profetas </a:t>
            </a:r>
            <a:r>
              <a:rPr lang="pt-BR" dirty="0">
                <a:solidFill>
                  <a:srgbClr val="FF0000"/>
                </a:solidFill>
              </a:rPr>
              <a:t>surgirão e enganarão a muitos.</a:t>
            </a:r>
          </a:p>
          <a:p>
            <a:pPr>
              <a:defRPr/>
            </a:pPr>
            <a:r>
              <a:rPr lang="pt-BR" dirty="0">
                <a:solidFill>
                  <a:srgbClr val="FF0000"/>
                </a:solidFill>
              </a:rPr>
              <a:t>12 Devido ao aumento da maldade, </a:t>
            </a:r>
            <a:r>
              <a:rPr lang="pt-BR" sz="3200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amor de muitos esfriará,</a:t>
            </a:r>
            <a:endParaRPr lang="pt-BR" u="sng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2CF58DF-E8DC-646C-9E44-4D1AB05FD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5589588"/>
            <a:ext cx="80978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solidFill>
                  <a:srgbClr val="666666"/>
                </a:solidFill>
                <a:latin typeface="inherit"/>
              </a:rPr>
              <a:t>10</a:t>
            </a:r>
            <a:r>
              <a:rPr lang="pt-BR" altLang="pt-BR" sz="2400">
                <a:solidFill>
                  <a:srgbClr val="666666"/>
                </a:solidFill>
              </a:rPr>
              <a:t> E é necessário que antes o evangelho seja pregado a todas as nações.</a:t>
            </a:r>
          </a:p>
        </p:txBody>
      </p:sp>
      <p:sp>
        <p:nvSpPr>
          <p:cNvPr id="72708" name="CaixaDeTexto 4">
            <a:extLst>
              <a:ext uri="{FF2B5EF4-FFF2-40B4-BE49-F238E27FC236}">
                <a16:creationId xmlns:a16="http://schemas.microsoft.com/office/drawing/2014/main" id="{003167F6-D985-57EF-6034-7A43D65F0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8913"/>
            <a:ext cx="37115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>
                <a:solidFill>
                  <a:srgbClr val="000000"/>
                </a:solidFill>
                <a:latin typeface="Times New Roman" panose="02020603050405020304" pitchFamily="18" charset="0"/>
              </a:rPr>
              <a:t>Mateus 24:11 e 12</a:t>
            </a:r>
          </a:p>
        </p:txBody>
      </p:sp>
      <p:sp>
        <p:nvSpPr>
          <p:cNvPr id="72709" name="CaixaDeTexto 5">
            <a:extLst>
              <a:ext uri="{FF2B5EF4-FFF2-40B4-BE49-F238E27FC236}">
                <a16:creationId xmlns:a16="http://schemas.microsoft.com/office/drawing/2014/main" id="{4543B8BD-23DC-3F20-5B9C-81440B440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881563"/>
            <a:ext cx="25574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>
                <a:solidFill>
                  <a:srgbClr val="000000"/>
                </a:solidFill>
                <a:latin typeface="Times New Roman" panose="02020603050405020304" pitchFamily="18" charset="0"/>
              </a:rPr>
              <a:t>Lucas 21:10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Espaço Reservado para Número de Slide 3">
            <a:extLst>
              <a:ext uri="{FF2B5EF4-FFF2-40B4-BE49-F238E27FC236}">
                <a16:creationId xmlns:a16="http://schemas.microsoft.com/office/drawing/2014/main" id="{42065040-9235-D1B0-21CE-A1E5C7F8C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5D8E50-027B-4F43-8C90-975F6988142F}" type="slidenum">
              <a:rPr lang="pt-BR" altLang="pt-BR" sz="140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pt-BR" altLang="pt-BR" sz="1400"/>
          </a:p>
        </p:txBody>
      </p:sp>
      <p:pic>
        <p:nvPicPr>
          <p:cNvPr id="73731" name="Picture 2" descr="FCristo">
            <a:extLst>
              <a:ext uri="{FF2B5EF4-FFF2-40B4-BE49-F238E27FC236}">
                <a16:creationId xmlns:a16="http://schemas.microsoft.com/office/drawing/2014/main" id="{5BABF56C-22CB-56C7-BDE8-BFC0784C5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5" y="0"/>
            <a:ext cx="5200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ço Reservado para Número de Slide 1">
            <a:extLst>
              <a:ext uri="{FF2B5EF4-FFF2-40B4-BE49-F238E27FC236}">
                <a16:creationId xmlns:a16="http://schemas.microsoft.com/office/drawing/2014/main" id="{A1BA266D-2D35-DD73-BC3A-248ACA13E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3C9F20-4E7F-4435-9D0A-B691D74CE131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62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pic>
        <p:nvPicPr>
          <p:cNvPr id="74755" name="Picture 2" descr="http://4.bp.blogspot.com/-BaWNkqOV0KQ/Tm7aIKw3EHI/AAAAAAAABuQ/fXVAI96gU6g/s400/TEOLOGIA%2BDA%2BPROSPERIDADE%2BE%2BFALSOS%2BPROFETAS.jpg">
            <a:extLst>
              <a:ext uri="{FF2B5EF4-FFF2-40B4-BE49-F238E27FC236}">
                <a16:creationId xmlns:a16="http://schemas.microsoft.com/office/drawing/2014/main" id="{6678CDF7-E969-9959-3B9B-334038246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0"/>
            <a:ext cx="8928100" cy="676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ço Reservado para Número de Slide 1">
            <a:extLst>
              <a:ext uri="{FF2B5EF4-FFF2-40B4-BE49-F238E27FC236}">
                <a16:creationId xmlns:a16="http://schemas.microsoft.com/office/drawing/2014/main" id="{083DF4D9-073E-C6F1-68CA-8AF175D9B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3244B5-7370-4448-9178-03508BDA40F7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63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pic>
        <p:nvPicPr>
          <p:cNvPr id="75779" name="Picture 2" descr="http://2.bp.blogspot.com/-AuxBSIS3y3g/UPnod5navxI/AAAAAAAABW0/7oBptDwBd8w/s1600/Slide1.JPG">
            <a:extLst>
              <a:ext uri="{FF2B5EF4-FFF2-40B4-BE49-F238E27FC236}">
                <a16:creationId xmlns:a16="http://schemas.microsoft.com/office/drawing/2014/main" id="{1E129757-5AD0-B59F-438F-8E04EF896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4450"/>
            <a:ext cx="8785225" cy="658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Espaço Reservado para Número de Slide 3">
            <a:extLst>
              <a:ext uri="{FF2B5EF4-FFF2-40B4-BE49-F238E27FC236}">
                <a16:creationId xmlns:a16="http://schemas.microsoft.com/office/drawing/2014/main" id="{29D27E49-8846-EC72-2A21-9D4A784C2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53483A-5E51-464E-8075-4A6D132BFBF6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66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pic>
        <p:nvPicPr>
          <p:cNvPr id="76803" name="Picture 2" descr="C_023">
            <a:extLst>
              <a:ext uri="{FF2B5EF4-FFF2-40B4-BE49-F238E27FC236}">
                <a16:creationId xmlns:a16="http://schemas.microsoft.com/office/drawing/2014/main" id="{96ED7F72-C95E-C1E0-4B42-5AE041C4F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Espaço Reservado para Número de Slide 3">
            <a:extLst>
              <a:ext uri="{FF2B5EF4-FFF2-40B4-BE49-F238E27FC236}">
                <a16:creationId xmlns:a16="http://schemas.microsoft.com/office/drawing/2014/main" id="{026EB3CE-DB3E-FEA1-D86D-41A20D61F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F6B13E-AD8D-4BF5-B45A-035812B12A2C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68</a:t>
            </a:fld>
            <a:endParaRPr lang="pt-BR" altLang="pt-BR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Espaço Reservado para Número de Slide 3">
            <a:extLst>
              <a:ext uri="{FF2B5EF4-FFF2-40B4-BE49-F238E27FC236}">
                <a16:creationId xmlns:a16="http://schemas.microsoft.com/office/drawing/2014/main" id="{E25620ED-3112-5665-518A-7BADA8861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992110-0AF7-45BA-BFE3-431E5E98EEEE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69</a:t>
            </a:fld>
            <a:endParaRPr lang="pt-BR" altLang="pt-BR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Espaço Reservado para Número de Slide 3">
            <a:extLst>
              <a:ext uri="{FF2B5EF4-FFF2-40B4-BE49-F238E27FC236}">
                <a16:creationId xmlns:a16="http://schemas.microsoft.com/office/drawing/2014/main" id="{15B62C05-AC4B-259D-B6DF-E1BD3E18D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237F64-F7F0-42E3-B3E3-5F6AB8AD83DC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70</a:t>
            </a:fld>
            <a:endParaRPr lang="pt-BR" altLang="pt-BR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5126B0B-26A8-4E3F-BF0D-2CC9D9F47FAA}"/>
              </a:ext>
            </a:extLst>
          </p:cNvPr>
          <p:cNvSpPr/>
          <p:nvPr/>
        </p:nvSpPr>
        <p:spPr>
          <a:xfrm>
            <a:off x="323528" y="906802"/>
            <a:ext cx="8568952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24 Haverá sinais no </a:t>
            </a:r>
            <a:r>
              <a:rPr lang="pt-BR" b="1" dirty="0">
                <a:solidFill>
                  <a:srgbClr val="0000CC"/>
                </a:solidFill>
                <a:latin typeface="Arial" panose="020B0604020202020204" pitchFamily="34" charset="0"/>
              </a:rPr>
              <a:t>sol</a:t>
            </a: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, na </a:t>
            </a:r>
            <a:r>
              <a:rPr lang="pt-BR" b="1" dirty="0">
                <a:solidFill>
                  <a:srgbClr val="0000CC"/>
                </a:solidFill>
                <a:latin typeface="Arial" panose="020B0604020202020204" pitchFamily="34" charset="0"/>
              </a:rPr>
              <a:t>lua</a:t>
            </a: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 e nas </a:t>
            </a:r>
            <a:r>
              <a:rPr lang="pt-BR" b="1" dirty="0">
                <a:solidFill>
                  <a:srgbClr val="0000CC"/>
                </a:solidFill>
                <a:latin typeface="Arial" panose="020B0604020202020204" pitchFamily="34" charset="0"/>
              </a:rPr>
              <a:t>estrelas</a:t>
            </a: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. Na terra, </a:t>
            </a:r>
            <a:r>
              <a:rPr lang="pt-BR" b="1" dirty="0">
                <a:solidFill>
                  <a:srgbClr val="666666"/>
                </a:solidFill>
                <a:latin typeface="Arial" panose="020B0604020202020204" pitchFamily="34" charset="0"/>
              </a:rPr>
              <a:t>as nações estarão em angústia e perplexidade </a:t>
            </a: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</a:rPr>
              <a:t>com o bramido e a agitação do mar.</a:t>
            </a:r>
          </a:p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inherit"/>
              </a:rPr>
              <a:t>26</a:t>
            </a: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 </a:t>
            </a:r>
            <a:r>
              <a:rPr lang="pt-BR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Os homens desmaiarão de terror</a:t>
            </a: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, </a:t>
            </a: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</a:rPr>
              <a:t>apreensivos com o que estará sobrevindo ao mundo</a:t>
            </a: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; e os poderes celestes serão abalados.</a:t>
            </a:r>
          </a:p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inherit"/>
              </a:rPr>
              <a:t>27</a:t>
            </a: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 Então se verá o Filho do homem vindo numa nuvem com poder e grande glória.</a:t>
            </a:r>
          </a:p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inherit"/>
              </a:rPr>
              <a:t>28</a:t>
            </a: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 </a:t>
            </a:r>
            <a:r>
              <a:rPr lang="pt-BR" sz="3600" b="1" dirty="0">
                <a:solidFill>
                  <a:srgbClr val="7030A0"/>
                </a:solidFill>
                <a:latin typeface="Arial" panose="020B0604020202020204" pitchFamily="34" charset="0"/>
              </a:rPr>
              <a:t>Quando começarem a acontecer estas coisas, </a:t>
            </a:r>
            <a:r>
              <a:rPr lang="pt-BR" sz="3600" b="1" dirty="0">
                <a:solidFill>
                  <a:srgbClr val="7030A0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levantem-se e ergam a cabeça,</a:t>
            </a:r>
            <a:r>
              <a:rPr lang="pt-BR" sz="3600" b="1" dirty="0">
                <a:solidFill>
                  <a:srgbClr val="7030A0"/>
                </a:solidFill>
                <a:latin typeface="Arial" panose="020B0604020202020204" pitchFamily="34" charset="0"/>
              </a:rPr>
              <a:t> porque estará próxima a redenção de vocês.</a:t>
            </a:r>
            <a:endParaRPr lang="pt-BR" b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42566A2-D675-4218-8D0B-8293D2DB627C}"/>
              </a:ext>
            </a:extLst>
          </p:cNvPr>
          <p:cNvSpPr txBox="1"/>
          <p:nvPr/>
        </p:nvSpPr>
        <p:spPr>
          <a:xfrm>
            <a:off x="2503488" y="188913"/>
            <a:ext cx="4264025" cy="7080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pt-BR" sz="4000" b="1" dirty="0">
                <a:solidFill>
                  <a:srgbClr val="FFFF00"/>
                </a:solidFill>
              </a:rPr>
              <a:t>Lucas 21:24 a 28</a:t>
            </a:r>
          </a:p>
        </p:txBody>
      </p:sp>
    </p:spTree>
  </p:cSld>
  <p:clrMapOvr>
    <a:masterClrMapping/>
  </p:clrMapOvr>
  <p:transition>
    <p:strips dir="rd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tângulo 2">
            <a:extLst>
              <a:ext uri="{FF2B5EF4-FFF2-40B4-BE49-F238E27FC236}">
                <a16:creationId xmlns:a16="http://schemas.microsoft.com/office/drawing/2014/main" id="{DBEDBB87-469E-AB70-59E1-EF78A9E73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404813"/>
            <a:ext cx="8893175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>
                <a:solidFill>
                  <a:srgbClr val="7030A0"/>
                </a:solidFill>
              </a:rPr>
              <a:t>Lucas 17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000">
                <a:solidFill>
                  <a:srgbClr val="666666"/>
                </a:solidFill>
              </a:rPr>
              <a:t>26 Assim como foi nos </a:t>
            </a:r>
            <a:r>
              <a:rPr lang="pt-BR" altLang="pt-BR" sz="2000" b="1">
                <a:solidFill>
                  <a:srgbClr val="FF00FF"/>
                </a:solidFill>
              </a:rPr>
              <a:t>dias de Noé</a:t>
            </a:r>
            <a:r>
              <a:rPr lang="pt-BR" altLang="pt-BR" sz="2000">
                <a:solidFill>
                  <a:srgbClr val="666666"/>
                </a:solidFill>
              </a:rPr>
              <a:t>, também será nos dias do Filho do homem.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000">
                <a:solidFill>
                  <a:srgbClr val="666666"/>
                </a:solidFill>
                <a:latin typeface="inherit"/>
              </a:rPr>
              <a:t>27</a:t>
            </a:r>
            <a:r>
              <a:rPr lang="pt-BR" altLang="pt-BR" sz="2000">
                <a:solidFill>
                  <a:srgbClr val="666666"/>
                </a:solidFill>
              </a:rPr>
              <a:t> O povo vivia </a:t>
            </a:r>
            <a:r>
              <a:rPr lang="pt-BR" altLang="pt-BR" sz="2000" b="1">
                <a:solidFill>
                  <a:srgbClr val="FF00FF"/>
                </a:solidFill>
              </a:rPr>
              <a:t>comendo, bebendo, casando-se e sendo dado em casamento</a:t>
            </a:r>
            <a:r>
              <a:rPr lang="pt-BR" altLang="pt-BR" sz="2000">
                <a:solidFill>
                  <a:srgbClr val="666666"/>
                </a:solidFill>
              </a:rPr>
              <a:t>, até o dia em que Noé entrou na arca. Então veio o Dilúvio e os destruiu a todos.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000">
                <a:solidFill>
                  <a:srgbClr val="666666"/>
                </a:solidFill>
                <a:latin typeface="inherit"/>
              </a:rPr>
              <a:t>28</a:t>
            </a:r>
            <a:r>
              <a:rPr lang="pt-BR" altLang="pt-BR" sz="2000">
                <a:solidFill>
                  <a:srgbClr val="666666"/>
                </a:solidFill>
              </a:rPr>
              <a:t> Aconteceu a mesma coisa nos dias de </a:t>
            </a:r>
            <a:r>
              <a:rPr lang="pt-BR" altLang="pt-BR" sz="2400" b="1">
                <a:solidFill>
                  <a:srgbClr val="0000CC"/>
                </a:solidFill>
              </a:rPr>
              <a:t>Ló</a:t>
            </a:r>
            <a:r>
              <a:rPr lang="pt-BR" altLang="pt-BR" sz="2000">
                <a:solidFill>
                  <a:srgbClr val="666666"/>
                </a:solidFill>
              </a:rPr>
              <a:t>. O povo estava comendo e bebendo, </a:t>
            </a:r>
            <a:r>
              <a:rPr lang="pt-BR" altLang="pt-BR" sz="2000" b="1" u="sng">
                <a:solidFill>
                  <a:srgbClr val="0000CC"/>
                </a:solidFill>
              </a:rPr>
              <a:t>comprando e vendendo, plantando e construindo</a:t>
            </a:r>
            <a:r>
              <a:rPr lang="pt-BR" altLang="pt-BR" sz="2000">
                <a:solidFill>
                  <a:srgbClr val="666666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666666"/>
                </a:solidFill>
                <a:latin typeface="inherit"/>
              </a:rPr>
              <a:t>29</a:t>
            </a:r>
            <a:r>
              <a:rPr lang="pt-BR" altLang="pt-BR" sz="1600">
                <a:solidFill>
                  <a:srgbClr val="666666"/>
                </a:solidFill>
              </a:rPr>
              <a:t> Mas no dia em que Ló saiu de Sodoma, choveu fogo e enxofre do céu e os destruiu a todos.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666666"/>
                </a:solidFill>
                <a:latin typeface="inherit"/>
              </a:rPr>
              <a:t>30</a:t>
            </a:r>
            <a:r>
              <a:rPr lang="pt-BR" altLang="pt-BR" sz="1600">
                <a:solidFill>
                  <a:srgbClr val="666666"/>
                </a:solidFill>
              </a:rPr>
              <a:t> Acontecerá exatamente assim no dia em que o Filho do homem for revelado.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56917D4-443E-4CC6-83FA-964936C00443}"/>
              </a:ext>
            </a:extLst>
          </p:cNvPr>
          <p:cNvSpPr/>
          <p:nvPr/>
        </p:nvSpPr>
        <p:spPr>
          <a:xfrm>
            <a:off x="242888" y="3860800"/>
            <a:ext cx="878522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>
                <a:solidFill>
                  <a:srgbClr val="7030A0"/>
                </a:solidFill>
                <a:latin typeface="Arial" panose="020B0604020202020204" pitchFamily="34" charset="0"/>
              </a:rPr>
              <a:t>Mateus 24</a:t>
            </a:r>
          </a:p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38 Pois nos dias anteriores ao Dilúvio, o povo vivia comendo e bebendo, casando-se e dando-se em casamento, até o dia em que Noé entrou na arca;</a:t>
            </a:r>
          </a:p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inherit"/>
              </a:rPr>
              <a:t>39</a:t>
            </a: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 e </a:t>
            </a:r>
            <a:r>
              <a:rPr lang="pt-B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eles nada perceberam</a:t>
            </a:r>
            <a:r>
              <a:rPr lang="pt-BR" dirty="0">
                <a:solidFill>
                  <a:srgbClr val="666666"/>
                </a:solidFill>
                <a:latin typeface="Arial" panose="020B0604020202020204" pitchFamily="34" charset="0"/>
              </a:rPr>
              <a:t>, até que veio o Dilúvio e os levou a todos. </a:t>
            </a:r>
            <a:r>
              <a:rPr lang="pt-BR" b="1" u="sng" dirty="0">
                <a:solidFill>
                  <a:srgbClr val="666666"/>
                </a:solidFill>
                <a:latin typeface="Arial" panose="020B0604020202020204" pitchFamily="34" charset="0"/>
              </a:rPr>
              <a:t>Assim acontecerá na vinda do Filho do homem.</a:t>
            </a:r>
          </a:p>
        </p:txBody>
      </p:sp>
    </p:spTree>
  </p:cSld>
  <p:clrMapOvr>
    <a:masterClrMapping/>
  </p:clrMapOvr>
  <p:transition>
    <p:strips dir="rd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Imagem relacionada">
            <a:extLst>
              <a:ext uri="{FF2B5EF4-FFF2-40B4-BE49-F238E27FC236}">
                <a16:creationId xmlns:a16="http://schemas.microsoft.com/office/drawing/2014/main" id="{6C3EED82-F0CD-E53F-3AF3-706C3E1EF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2871788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7" name="Picture 4" descr="Resultado de imagem para praça de alimentação shopping">
            <a:extLst>
              <a:ext uri="{FF2B5EF4-FFF2-40B4-BE49-F238E27FC236}">
                <a16:creationId xmlns:a16="http://schemas.microsoft.com/office/drawing/2014/main" id="{13F7E06A-D6E6-2E98-FEA7-ECEED3645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925" y="303213"/>
            <a:ext cx="2592388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Picture 6" descr="Imagem relacionada">
            <a:extLst>
              <a:ext uri="{FF2B5EF4-FFF2-40B4-BE49-F238E27FC236}">
                <a16:creationId xmlns:a16="http://schemas.microsoft.com/office/drawing/2014/main" id="{61B69B9F-F0E6-A0A5-9F55-18DC4A12A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225" y="307975"/>
            <a:ext cx="291623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Picture 8" descr="Imagem relacionada">
            <a:extLst>
              <a:ext uri="{FF2B5EF4-FFF2-40B4-BE49-F238E27FC236}">
                <a16:creationId xmlns:a16="http://schemas.microsoft.com/office/drawing/2014/main" id="{9E77FD2C-E564-245E-B746-FB3A68045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420938"/>
            <a:ext cx="27940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0" name="Picture 10" descr="Imagem relacionada">
            <a:extLst>
              <a:ext uri="{FF2B5EF4-FFF2-40B4-BE49-F238E27FC236}">
                <a16:creationId xmlns:a16="http://schemas.microsoft.com/office/drawing/2014/main" id="{0960802F-3FF8-1CFF-5FB3-6E4DA8E88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420938"/>
            <a:ext cx="2770188" cy="184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1" name="Picture 12" descr="Imagem relacionada">
            <a:extLst>
              <a:ext uri="{FF2B5EF4-FFF2-40B4-BE49-F238E27FC236}">
                <a16:creationId xmlns:a16="http://schemas.microsoft.com/office/drawing/2014/main" id="{1A125471-40E5-AD69-DEFD-F489BEA04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063" y="2460625"/>
            <a:ext cx="2733675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2" name="Picture 14" descr="Imagem relacionada">
            <a:extLst>
              <a:ext uri="{FF2B5EF4-FFF2-40B4-BE49-F238E27FC236}">
                <a16:creationId xmlns:a16="http://schemas.microsoft.com/office/drawing/2014/main" id="{0C4E4A3B-5728-A715-7D0F-CBF0D70A6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638" y="4460875"/>
            <a:ext cx="302577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Espaço Reservado para Número de Slide 3">
            <a:extLst>
              <a:ext uri="{FF2B5EF4-FFF2-40B4-BE49-F238E27FC236}">
                <a16:creationId xmlns:a16="http://schemas.microsoft.com/office/drawing/2014/main" id="{01767074-5BF2-06B6-CC04-1A48C3910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59BBCF-FDD9-48BE-A7CD-FF0B36AA4C1A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74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pic>
        <p:nvPicPr>
          <p:cNvPr id="83971" name="Picture 2" descr="C_113">
            <a:extLst>
              <a:ext uri="{FF2B5EF4-FFF2-40B4-BE49-F238E27FC236}">
                <a16:creationId xmlns:a16="http://schemas.microsoft.com/office/drawing/2014/main" id="{ED3FF678-F2FB-4F97-86BE-56F7C9E83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ço Reservado para Número de Slide 3">
            <a:extLst>
              <a:ext uri="{FF2B5EF4-FFF2-40B4-BE49-F238E27FC236}">
                <a16:creationId xmlns:a16="http://schemas.microsoft.com/office/drawing/2014/main" id="{A96D7A7F-5B7D-1C10-D3A9-335D8AC7E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9A9D88-3CA9-4FCF-9D44-8B08AC8AF36E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75</a:t>
            </a:fld>
            <a:endParaRPr lang="pt-BR" altLang="pt-BR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D0DF921-B549-416A-BE3C-2C8000E938FB}"/>
              </a:ext>
            </a:extLst>
          </p:cNvPr>
          <p:cNvSpPr/>
          <p:nvPr/>
        </p:nvSpPr>
        <p:spPr>
          <a:xfrm>
            <a:off x="467544" y="1052736"/>
            <a:ext cx="8424936" cy="575542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inherit"/>
              </a:rPr>
              <a:t>1 Ouçam agora vocês, ricos! Chorem e lamentem-se, tendo em vista a desgraça que lhes sobrevirá.</a:t>
            </a:r>
          </a:p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inherit"/>
              </a:rPr>
              <a:t>2 A </a:t>
            </a:r>
            <a:r>
              <a:rPr lang="pt-BR" sz="2800" b="1" dirty="0">
                <a:solidFill>
                  <a:srgbClr val="FF00FF"/>
                </a:solidFill>
                <a:latin typeface="inherit"/>
              </a:rPr>
              <a:t>riqueza</a:t>
            </a:r>
            <a:r>
              <a:rPr lang="pt-BR" dirty="0">
                <a:solidFill>
                  <a:srgbClr val="666666"/>
                </a:solidFill>
                <a:latin typeface="inherit"/>
              </a:rPr>
              <a:t> de vocês apodreceu, e as traças corroeram as suas roupas.</a:t>
            </a:r>
          </a:p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inherit"/>
              </a:rPr>
              <a:t>3 O </a:t>
            </a:r>
            <a:r>
              <a:rPr lang="pt-BR" sz="2800" b="1" dirty="0">
                <a:solidFill>
                  <a:srgbClr val="FF00FF"/>
                </a:solidFill>
                <a:latin typeface="inherit"/>
              </a:rPr>
              <a:t>ouro e a prata </a:t>
            </a:r>
            <a:r>
              <a:rPr lang="pt-BR" dirty="0">
                <a:solidFill>
                  <a:srgbClr val="666666"/>
                </a:solidFill>
                <a:latin typeface="inherit"/>
              </a:rPr>
              <a:t>de vocês enferrujaram, e a ferrugem deles testemunhará contra vocês e como fogo lhes devorará a carne. </a:t>
            </a:r>
            <a:r>
              <a:rPr lang="pt-BR" b="1" u="sng" dirty="0">
                <a:solidFill>
                  <a:srgbClr val="0000CC"/>
                </a:solidFill>
                <a:latin typeface="inherit"/>
              </a:rPr>
              <a:t>Vocês acumularam bens nestes </a:t>
            </a:r>
            <a:r>
              <a:rPr lang="pt-BR" b="1" u="sng" dirty="0">
                <a:solidFill>
                  <a:srgbClr val="0000CC"/>
                </a:solidFill>
                <a:highlight>
                  <a:srgbClr val="FFFF00"/>
                </a:highlight>
                <a:latin typeface="inherit"/>
              </a:rPr>
              <a:t>últimos dias</a:t>
            </a:r>
            <a:r>
              <a:rPr lang="pt-BR" b="1" u="sng" dirty="0">
                <a:solidFill>
                  <a:srgbClr val="0000CC"/>
                </a:solidFill>
                <a:latin typeface="inherit"/>
              </a:rPr>
              <a:t>.</a:t>
            </a:r>
          </a:p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inherit"/>
              </a:rPr>
              <a:t>4 Vejam, o 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salário dos trabalhadores </a:t>
            </a:r>
            <a:r>
              <a:rPr lang="pt-BR" dirty="0">
                <a:solidFill>
                  <a:srgbClr val="666666"/>
                </a:solidFill>
                <a:latin typeface="inherit"/>
              </a:rPr>
              <a:t>que ceifaram os seus campos, e que vocês retiveram com fraude, está clamando contra vocês. O lamento dos ceifeiros chegou aos ouvidos do Senhor dos Exércitos.</a:t>
            </a:r>
          </a:p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inherit"/>
              </a:rPr>
              <a:t>5 Vocês </a:t>
            </a:r>
            <a:r>
              <a:rPr lang="pt-BR" b="1" dirty="0">
                <a:solidFill>
                  <a:srgbClr val="FF0000"/>
                </a:solidFill>
                <a:latin typeface="inherit"/>
              </a:rPr>
              <a:t>viveram luxuosamente </a:t>
            </a:r>
            <a:r>
              <a:rPr lang="pt-BR" dirty="0">
                <a:solidFill>
                  <a:srgbClr val="666666"/>
                </a:solidFill>
                <a:latin typeface="inherit"/>
              </a:rPr>
              <a:t>na terra, </a:t>
            </a:r>
            <a:r>
              <a:rPr lang="pt-BR" b="1" dirty="0">
                <a:solidFill>
                  <a:srgbClr val="FF0000"/>
                </a:solidFill>
                <a:latin typeface="inherit"/>
              </a:rPr>
              <a:t>desfrutando prazeres</a:t>
            </a:r>
            <a:r>
              <a:rPr lang="pt-BR" dirty="0">
                <a:solidFill>
                  <a:srgbClr val="666666"/>
                </a:solidFill>
                <a:latin typeface="inherit"/>
              </a:rPr>
              <a:t>, e </a:t>
            </a:r>
            <a:r>
              <a:rPr lang="pt-BR" b="1" dirty="0">
                <a:solidFill>
                  <a:srgbClr val="FF0000"/>
                </a:solidFill>
                <a:latin typeface="inherit"/>
              </a:rPr>
              <a:t>fartaram-se de comida </a:t>
            </a:r>
            <a:r>
              <a:rPr lang="pt-BR" dirty="0">
                <a:solidFill>
                  <a:srgbClr val="666666"/>
                </a:solidFill>
                <a:latin typeface="inherit"/>
              </a:rPr>
              <a:t>em dia de abate[11].</a:t>
            </a:r>
          </a:p>
          <a:p>
            <a:pPr>
              <a:defRPr/>
            </a:pPr>
            <a:r>
              <a:rPr lang="pt-BR" dirty="0">
                <a:solidFill>
                  <a:srgbClr val="666666"/>
                </a:solidFill>
                <a:latin typeface="inherit"/>
              </a:rPr>
              <a:t>6 Vocês têm condenado e matado o justo, sem que ele ofereça resistência.</a:t>
            </a:r>
          </a:p>
        </p:txBody>
      </p:sp>
      <p:sp>
        <p:nvSpPr>
          <p:cNvPr id="86019" name="CaixaDeTexto 2">
            <a:extLst>
              <a:ext uri="{FF2B5EF4-FFF2-40B4-BE49-F238E27FC236}">
                <a16:creationId xmlns:a16="http://schemas.microsoft.com/office/drawing/2014/main" id="{D66FBC55-F628-8619-FEFB-B21ADE1F4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188913"/>
            <a:ext cx="27289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>
                <a:solidFill>
                  <a:srgbClr val="000000"/>
                </a:solidFill>
              </a:rPr>
              <a:t>Tiago 5:1 a 6</a:t>
            </a:r>
          </a:p>
        </p:txBody>
      </p:sp>
    </p:spTree>
  </p:cSld>
  <p:clrMapOvr>
    <a:masterClrMapping/>
  </p:clrMapOvr>
  <p:transition>
    <p:random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EC1BD87-86FA-46B0-AC3B-1B1400104DAB}"/>
              </a:ext>
            </a:extLst>
          </p:cNvPr>
          <p:cNvSpPr/>
          <p:nvPr/>
        </p:nvSpPr>
        <p:spPr>
          <a:xfrm>
            <a:off x="539552" y="1412776"/>
            <a:ext cx="8280920" cy="51398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sz="3600" dirty="0">
                <a:solidFill>
                  <a:srgbClr val="666666"/>
                </a:solidFill>
                <a:latin typeface="Arial" panose="020B0604020202020204" pitchFamily="34" charset="0"/>
              </a:rPr>
              <a:t> Antes de tudo saibam que, nos </a:t>
            </a:r>
            <a:r>
              <a:rPr lang="pt-BR" sz="4000" b="1" dirty="0">
                <a:solidFill>
                  <a:srgbClr val="0000CC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últimos dias, </a:t>
            </a:r>
            <a:r>
              <a:rPr lang="pt-BR" sz="3600" dirty="0">
                <a:solidFill>
                  <a:srgbClr val="666666"/>
                </a:solidFill>
                <a:latin typeface="Arial" panose="020B0604020202020204" pitchFamily="34" charset="0"/>
              </a:rPr>
              <a:t>surgirão escarnecedores zombando e seguindo suas próprias paixões.</a:t>
            </a:r>
          </a:p>
          <a:p>
            <a:pPr>
              <a:defRPr/>
            </a:pPr>
            <a:r>
              <a:rPr lang="pt-BR" sz="3600" dirty="0">
                <a:solidFill>
                  <a:srgbClr val="666666"/>
                </a:solidFill>
                <a:latin typeface="inherit"/>
              </a:rPr>
              <a:t>4</a:t>
            </a:r>
            <a:r>
              <a:rPr lang="pt-BR" sz="3600" dirty="0">
                <a:solidFill>
                  <a:srgbClr val="666666"/>
                </a:solidFill>
                <a:latin typeface="Arial" panose="020B0604020202020204" pitchFamily="34" charset="0"/>
              </a:rPr>
              <a:t> Eles dirão: </a:t>
            </a:r>
            <a:r>
              <a:rPr lang="pt-BR" sz="3600" b="1" dirty="0">
                <a:solidFill>
                  <a:srgbClr val="FF00FF"/>
                </a:solidFill>
                <a:latin typeface="Arial" panose="020B0604020202020204" pitchFamily="34" charset="0"/>
              </a:rPr>
              <a:t>“O que houve com a promessa da sua vinda? </a:t>
            </a:r>
            <a:r>
              <a:rPr lang="pt-BR" sz="3600" dirty="0">
                <a:solidFill>
                  <a:srgbClr val="666666"/>
                </a:solidFill>
                <a:latin typeface="Arial" panose="020B0604020202020204" pitchFamily="34" charset="0"/>
              </a:rPr>
              <a:t>Desde que os antepassados morreram, tudo continua como desde o princípio da criação”.</a:t>
            </a:r>
          </a:p>
        </p:txBody>
      </p:sp>
      <p:sp>
        <p:nvSpPr>
          <p:cNvPr id="87043" name="CaixaDeTexto 2">
            <a:extLst>
              <a:ext uri="{FF2B5EF4-FFF2-40B4-BE49-F238E27FC236}">
                <a16:creationId xmlns:a16="http://schemas.microsoft.com/office/drawing/2014/main" id="{6EE03AB7-C5BC-8EE1-18E4-721EB1BFA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549275"/>
            <a:ext cx="2098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solidFill>
                  <a:srgbClr val="000000"/>
                </a:solidFill>
              </a:rPr>
              <a:t>II Pedro 3:3 e 4</a:t>
            </a:r>
          </a:p>
        </p:txBody>
      </p:sp>
    </p:spTree>
  </p:cSld>
  <p:clrMapOvr>
    <a:masterClrMapping/>
  </p:clrMapOvr>
  <p:transition>
    <p:random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Espaço Reservado para Número de Slide 3">
            <a:extLst>
              <a:ext uri="{FF2B5EF4-FFF2-40B4-BE49-F238E27FC236}">
                <a16:creationId xmlns:a16="http://schemas.microsoft.com/office/drawing/2014/main" id="{9FFA217F-01B9-6819-5422-09ABDBAD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009C34-F70D-467B-9527-937DD956526D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78</a:t>
            </a:fld>
            <a:endParaRPr lang="pt-BR" altLang="pt-BR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Espaço Reservado para Número de Slide 1">
            <a:extLst>
              <a:ext uri="{FF2B5EF4-FFF2-40B4-BE49-F238E27FC236}">
                <a16:creationId xmlns:a16="http://schemas.microsoft.com/office/drawing/2014/main" id="{E19DF6AA-72A3-4296-7078-B17B6CCAA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26809F-7D86-411D-8B53-A7106E53117B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79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pic>
        <p:nvPicPr>
          <p:cNvPr id="89091" name="Picture 2">
            <a:extLst>
              <a:ext uri="{FF2B5EF4-FFF2-40B4-BE49-F238E27FC236}">
                <a16:creationId xmlns:a16="http://schemas.microsoft.com/office/drawing/2014/main" id="{D9BBBA16-75B9-EFB4-D8FA-30F7F4DE4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-30163"/>
            <a:ext cx="5195887" cy="686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Espaço Reservado para Número de Slide 1">
            <a:extLst>
              <a:ext uri="{FF2B5EF4-FFF2-40B4-BE49-F238E27FC236}">
                <a16:creationId xmlns:a16="http://schemas.microsoft.com/office/drawing/2014/main" id="{B9C8CE9B-DE65-DBD4-DB76-03EDF7A95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3DC926-9E33-4647-A3C8-2D16FDA953DB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80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pic>
        <p:nvPicPr>
          <p:cNvPr id="90115" name="Picture 2">
            <a:extLst>
              <a:ext uri="{FF2B5EF4-FFF2-40B4-BE49-F238E27FC236}">
                <a16:creationId xmlns:a16="http://schemas.microsoft.com/office/drawing/2014/main" id="{66C56E83-55AD-4B3D-DF2E-67E8BCE3B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12700"/>
            <a:ext cx="9145588" cy="684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Espaço Reservado para Número de Slide 1">
            <a:extLst>
              <a:ext uri="{FF2B5EF4-FFF2-40B4-BE49-F238E27FC236}">
                <a16:creationId xmlns:a16="http://schemas.microsoft.com/office/drawing/2014/main" id="{3C8C20C5-64B1-AFF1-B651-CCC850CE2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6FCFB4-5D91-433F-B722-C48A540A603A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81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pic>
        <p:nvPicPr>
          <p:cNvPr id="91139" name="Picture 2" descr="http://2.bp.blogspot.com/-Zu55mKhM9bU/T1IKxtDe6-I/AAAAAAAAANg/CSz4D-eL9ww/s1600/geraldinho+livro.jpg">
            <a:extLst>
              <a:ext uri="{FF2B5EF4-FFF2-40B4-BE49-F238E27FC236}">
                <a16:creationId xmlns:a16="http://schemas.microsoft.com/office/drawing/2014/main" id="{64C346A7-3921-DB2C-7C42-71078F0AF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50" y="1484313"/>
            <a:ext cx="2251075" cy="341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4" descr="http://4.bp.blogspot.com/-vaGeu_rceI0/VS66hfqBELI/AAAAAAAAGp0/vzgw8IFXsRg/s1600/9.png">
            <a:extLst>
              <a:ext uri="{FF2B5EF4-FFF2-40B4-BE49-F238E27FC236}">
                <a16:creationId xmlns:a16="http://schemas.microsoft.com/office/drawing/2014/main" id="{90C167FD-BDBD-96D0-F3A9-2E4B8713C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19050"/>
            <a:ext cx="6826250" cy="682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Espaço Reservado para Número de Slide 1">
            <a:extLst>
              <a:ext uri="{FF2B5EF4-FFF2-40B4-BE49-F238E27FC236}">
                <a16:creationId xmlns:a16="http://schemas.microsoft.com/office/drawing/2014/main" id="{C7303BDD-D023-D853-D501-2EFBFF1F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3B2700-AFCB-480C-ACE8-5ADE009AC86F}" type="slidenum">
              <a:rPr lang="pt-BR" altLang="pt-BR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82</a:t>
            </a:fld>
            <a:endParaRPr lang="pt-BR" altLang="pt-BR" sz="1400">
              <a:solidFill>
                <a:srgbClr val="000000"/>
              </a:solidFill>
            </a:endParaRPr>
          </a:p>
        </p:txBody>
      </p:sp>
      <p:pic>
        <p:nvPicPr>
          <p:cNvPr id="92163" name="Picture 2">
            <a:extLst>
              <a:ext uri="{FF2B5EF4-FFF2-40B4-BE49-F238E27FC236}">
                <a16:creationId xmlns:a16="http://schemas.microsoft.com/office/drawing/2014/main" id="{52E636C8-546A-2B3C-5745-FAA4D72C5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8353425" cy="654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934CE121-BE70-4FCD-ABD8-7CE0C8778D32}"/>
              </a:ext>
            </a:extLst>
          </p:cNvPr>
          <p:cNvSpPr/>
          <p:nvPr/>
        </p:nvSpPr>
        <p:spPr>
          <a:xfrm>
            <a:off x="323528" y="834971"/>
            <a:ext cx="7992888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pt-BR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pt-BR" dirty="0">
                <a:solidFill>
                  <a:srgbClr val="FF0000"/>
                </a:solidFill>
              </a:rPr>
              <a:t>14 E </a:t>
            </a:r>
            <a:r>
              <a:rPr lang="pt-B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este evangelho do Reino será pregado em todo o mundo como testemunho a todas as nações</a:t>
            </a:r>
            <a:r>
              <a:rPr lang="pt-BR" sz="2800" dirty="0">
                <a:solidFill>
                  <a:srgbClr val="FF0000"/>
                </a:solidFill>
              </a:rPr>
              <a:t>, </a:t>
            </a:r>
            <a:r>
              <a:rPr lang="pt-BR" sz="2800" b="1" dirty="0">
                <a:solidFill>
                  <a:srgbClr val="0000CC"/>
                </a:solidFill>
                <a:highlight>
                  <a:srgbClr val="FFFF00"/>
                </a:highlight>
              </a:rPr>
              <a:t>e então virá o fim</a:t>
            </a:r>
            <a:r>
              <a:rPr lang="pt-BR" b="1" dirty="0">
                <a:solidFill>
                  <a:srgbClr val="0000CC"/>
                </a:solidFill>
                <a:highlight>
                  <a:srgbClr val="FFFF00"/>
                </a:highlight>
              </a:rPr>
              <a:t>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AD020C0-68A6-B91E-BDD4-4C8AC4B14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5589588"/>
            <a:ext cx="80978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solidFill>
                  <a:srgbClr val="666666"/>
                </a:solidFill>
                <a:latin typeface="inherit"/>
              </a:rPr>
              <a:t>10</a:t>
            </a:r>
            <a:r>
              <a:rPr lang="pt-BR" altLang="pt-BR" sz="2400">
                <a:solidFill>
                  <a:srgbClr val="666666"/>
                </a:solidFill>
                <a:latin typeface="Arial" panose="020B0604020202020204" pitchFamily="34" charset="0"/>
              </a:rPr>
              <a:t> E é necessário que antes o evangelho seja pregado a todas as nações.</a:t>
            </a:r>
          </a:p>
        </p:txBody>
      </p:sp>
      <p:sp>
        <p:nvSpPr>
          <p:cNvPr id="93188" name="CaixaDeTexto 4">
            <a:extLst>
              <a:ext uri="{FF2B5EF4-FFF2-40B4-BE49-F238E27FC236}">
                <a16:creationId xmlns:a16="http://schemas.microsoft.com/office/drawing/2014/main" id="{1592F519-042F-3D31-7B86-2E3AA0FFD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8913"/>
            <a:ext cx="3070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>
                <a:solidFill>
                  <a:srgbClr val="000000"/>
                </a:solidFill>
              </a:rPr>
              <a:t>Mateus 24: 14</a:t>
            </a:r>
          </a:p>
        </p:txBody>
      </p:sp>
      <p:sp>
        <p:nvSpPr>
          <p:cNvPr id="93189" name="CaixaDeTexto 5">
            <a:extLst>
              <a:ext uri="{FF2B5EF4-FFF2-40B4-BE49-F238E27FC236}">
                <a16:creationId xmlns:a16="http://schemas.microsoft.com/office/drawing/2014/main" id="{D4363A6B-C7A4-F1E2-C0FB-4BAED0668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881563"/>
            <a:ext cx="25574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>
                <a:solidFill>
                  <a:srgbClr val="000000"/>
                </a:solidFill>
              </a:rPr>
              <a:t>Lucas 21:10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>
            <a:extLst>
              <a:ext uri="{FF2B5EF4-FFF2-40B4-BE49-F238E27FC236}">
                <a16:creationId xmlns:a16="http://schemas.microsoft.com/office/drawing/2014/main" id="{48924BE5-6D21-6F00-BD21-152DE209A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0825" cy="685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211" name="CaixaDeTexto 1">
            <a:extLst>
              <a:ext uri="{FF2B5EF4-FFF2-40B4-BE49-F238E27FC236}">
                <a16:creationId xmlns:a16="http://schemas.microsoft.com/office/drawing/2014/main" id="{8A9E0113-648F-3986-D0EC-B167F540D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5805488"/>
            <a:ext cx="8588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>
                <a:solidFill>
                  <a:schemeClr val="bg1"/>
                </a:solidFill>
                <a:latin typeface="Arial Black" panose="020B0A04020102020204" pitchFamily="34" charset="0"/>
              </a:rPr>
              <a:t>Deus vai intervir na história humana</a:t>
            </a:r>
            <a:endParaRPr lang="pt-BR" altLang="pt-BR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>
            <a:extLst>
              <a:ext uri="{FF2B5EF4-FFF2-40B4-BE49-F238E27FC236}">
                <a16:creationId xmlns:a16="http://schemas.microsoft.com/office/drawing/2014/main" id="{1ED0D0E5-D11D-5D9F-B56B-9F396388B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strips dir="rd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>
            <a:extLst>
              <a:ext uri="{FF2B5EF4-FFF2-40B4-BE49-F238E27FC236}">
                <a16:creationId xmlns:a16="http://schemas.microsoft.com/office/drawing/2014/main" id="{41AC3AA4-54B7-DDFC-0CE9-C0AD29E9F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22250"/>
            <a:ext cx="5954713" cy="644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strips dir="rd"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3">
            <a:extLst>
              <a:ext uri="{FF2B5EF4-FFF2-40B4-BE49-F238E27FC236}">
                <a16:creationId xmlns:a16="http://schemas.microsoft.com/office/drawing/2014/main" id="{DBBF9CE2-64F3-D0B0-AAB2-B7860E2A3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strips dir="rd"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tângulo 2">
            <a:extLst>
              <a:ext uri="{FF2B5EF4-FFF2-40B4-BE49-F238E27FC236}">
                <a16:creationId xmlns:a16="http://schemas.microsoft.com/office/drawing/2014/main" id="{C2ACA080-58C2-38DC-D736-A3578BC58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33375"/>
            <a:ext cx="45720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>
                <a:solidFill>
                  <a:srgbClr val="0000CC"/>
                </a:solidFill>
              </a:rPr>
              <a:t>Marcos 13: 31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solidFill>
                  <a:srgbClr val="666666"/>
                </a:solidFill>
              </a:rPr>
              <a:t>Os céus e a terra passarão, mas as minhas palavras jamais passarão.</a:t>
            </a:r>
            <a:endParaRPr lang="pt-BR" altLang="pt-BR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7" name="Retângulo 3">
            <a:extLst>
              <a:ext uri="{FF2B5EF4-FFF2-40B4-BE49-F238E27FC236}">
                <a16:creationId xmlns:a16="http://schemas.microsoft.com/office/drawing/2014/main" id="{29C37BE0-FD32-6AAE-0EF7-8B75D4E50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287588"/>
            <a:ext cx="45720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>
                <a:solidFill>
                  <a:srgbClr val="0000CC"/>
                </a:solidFill>
              </a:rPr>
              <a:t>Mateus 24:35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solidFill>
                  <a:srgbClr val="666666"/>
                </a:solidFill>
              </a:rPr>
              <a:t>Os céus e a terra passarão, mas as minhas palavras jamais passarão.</a:t>
            </a:r>
            <a:endParaRPr lang="pt-BR" altLang="pt-BR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8" name="Retângulo 4">
            <a:extLst>
              <a:ext uri="{FF2B5EF4-FFF2-40B4-BE49-F238E27FC236}">
                <a16:creationId xmlns:a16="http://schemas.microsoft.com/office/drawing/2014/main" id="{A2A96D51-FCC7-08F2-135E-211345FAF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4221163"/>
            <a:ext cx="45720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>
                <a:solidFill>
                  <a:srgbClr val="0000CC"/>
                </a:solidFill>
              </a:rPr>
              <a:t>Lucas 21:33</a:t>
            </a:r>
            <a:r>
              <a:rPr lang="pt-BR" altLang="pt-BR" sz="2400">
                <a:solidFill>
                  <a:srgbClr val="666666"/>
                </a:solidFill>
              </a:rPr>
              <a:t> 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solidFill>
                  <a:srgbClr val="666666"/>
                </a:solidFill>
              </a:rPr>
              <a:t>Os céus e a terra passarão, mas as minhas palavras jamais passarão.</a:t>
            </a:r>
            <a:endParaRPr lang="pt-BR" altLang="pt-BR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Espaço Reservado para Número de Slide 3">
            <a:extLst>
              <a:ext uri="{FF2B5EF4-FFF2-40B4-BE49-F238E27FC236}">
                <a16:creationId xmlns:a16="http://schemas.microsoft.com/office/drawing/2014/main" id="{ACD40824-B6EE-F014-9D4D-7489B17C4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9516AA-4907-4CB3-BE29-D11C14539F12}" type="slidenum">
              <a:rPr lang="pt-BR" altLang="pt-BR" sz="1400"/>
              <a:pPr>
                <a:spcBef>
                  <a:spcPct val="0"/>
                </a:spcBef>
                <a:buFontTx/>
                <a:buNone/>
              </a:pPr>
              <a:t>90</a:t>
            </a:fld>
            <a:endParaRPr lang="pt-BR" altLang="pt-BR" sz="1400"/>
          </a:p>
        </p:txBody>
      </p:sp>
      <p:pic>
        <p:nvPicPr>
          <p:cNvPr id="99331" name="Picture 2" descr="118">
            <a:extLst>
              <a:ext uri="{FF2B5EF4-FFF2-40B4-BE49-F238E27FC236}">
                <a16:creationId xmlns:a16="http://schemas.microsoft.com/office/drawing/2014/main" id="{321EB8A5-DCC1-A160-F85C-38E9DBD26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88BAB80-D63D-41E4-BE73-DC8BC6F95F85}"/>
              </a:ext>
            </a:extLst>
          </p:cNvPr>
          <p:cNvSpPr txBox="1"/>
          <p:nvPr/>
        </p:nvSpPr>
        <p:spPr>
          <a:xfrm>
            <a:off x="1331913" y="115888"/>
            <a:ext cx="6896100" cy="1447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44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Jesus </a:t>
            </a:r>
            <a:r>
              <a:rPr lang="en-US" sz="440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vem</a:t>
            </a:r>
            <a:r>
              <a:rPr lang="en-US" sz="44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sz="440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te</a:t>
            </a:r>
            <a:r>
              <a:rPr lang="en-US" sz="44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sz="440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buscar</a:t>
            </a:r>
            <a:endParaRPr lang="en-US" sz="44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en-US" sz="4400" dirty="0" err="1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Você</a:t>
            </a:r>
            <a:r>
              <a:rPr lang="en-US" sz="4400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sz="4400" dirty="0" err="1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quer</a:t>
            </a:r>
            <a:r>
              <a:rPr lang="en-US" sz="4400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sz="4400" dirty="0" err="1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ir</a:t>
            </a:r>
            <a:r>
              <a:rPr lang="en-US" sz="4400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com </a:t>
            </a:r>
            <a:r>
              <a:rPr lang="en-US" sz="4400" dirty="0" err="1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ele</a:t>
            </a:r>
            <a:r>
              <a:rPr lang="en-US" sz="4400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?</a:t>
            </a:r>
            <a:endParaRPr lang="pt-BR" sz="4400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Espaço Reservado para Número de Slide 3">
            <a:extLst>
              <a:ext uri="{FF2B5EF4-FFF2-40B4-BE49-F238E27FC236}">
                <a16:creationId xmlns:a16="http://schemas.microsoft.com/office/drawing/2014/main" id="{5ED32C91-7B1B-B9E3-BB54-CD340D7C7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1B9186-4DCA-4692-B7FE-0EC2FD67903B}" type="slidenum">
              <a:rPr lang="pt-BR" altLang="pt-BR" sz="1400"/>
              <a:pPr>
                <a:spcBef>
                  <a:spcPct val="0"/>
                </a:spcBef>
                <a:buFontTx/>
                <a:buNone/>
              </a:pPr>
              <a:t>91</a:t>
            </a:fld>
            <a:endParaRPr lang="pt-BR" altLang="pt-BR" sz="1400"/>
          </a:p>
        </p:txBody>
      </p:sp>
      <p:pic>
        <p:nvPicPr>
          <p:cNvPr id="100355" name="Picture 2" descr="102">
            <a:extLst>
              <a:ext uri="{FF2B5EF4-FFF2-40B4-BE49-F238E27FC236}">
                <a16:creationId xmlns:a16="http://schemas.microsoft.com/office/drawing/2014/main" id="{1D4D9F2A-71B4-C30E-1EAE-3BF803AD4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6" name="CaixaDeTexto 1">
            <a:extLst>
              <a:ext uri="{FF2B5EF4-FFF2-40B4-BE49-F238E27FC236}">
                <a16:creationId xmlns:a16="http://schemas.microsoft.com/office/drawing/2014/main" id="{34EC17A7-920C-E957-8DE8-37045C0CE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4397375"/>
            <a:ext cx="684053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b="1">
                <a:solidFill>
                  <a:srgbClr val="FFC000"/>
                </a:solidFill>
              </a:rPr>
              <a:t>Este é o caminho Andai por ele</a:t>
            </a:r>
            <a:endParaRPr lang="pt-BR" altLang="pt-BR" sz="7200" b="1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med">
    <p:randomBar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13151C0-C790-4CEA-92CD-8ACE043ADE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2997200"/>
            <a:ext cx="8964612" cy="2362200"/>
          </a:xfrm>
          <a:solidFill>
            <a:srgbClr val="FFFF00">
              <a:alpha val="28000"/>
            </a:srgbClr>
          </a:solidFill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8100" dir="54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pt-BR" sz="7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Ele Garantiu que Voltaria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40601CF-8C27-452F-B86F-1922238D70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8175" y="5589588"/>
            <a:ext cx="4916488" cy="936625"/>
          </a:xfrm>
          <a:effectLst>
            <a:outerShdw dist="35921" dir="2700000" algn="ctr" rotWithShape="0">
              <a:srgbClr val="FF0000"/>
            </a:outerShdw>
          </a:effectLst>
        </p:spPr>
        <p:txBody>
          <a:bodyPr/>
          <a:lstStyle/>
          <a:p>
            <a:pPr algn="r" eaLnBrk="1" hangingPunct="1">
              <a:lnSpc>
                <a:spcPct val="90000"/>
              </a:lnSpc>
              <a:buFontTx/>
              <a:buNone/>
              <a:defRPr/>
            </a:pPr>
            <a:r>
              <a:rPr lang="pt-BR" sz="6000" dirty="0">
                <a:solidFill>
                  <a:srgbClr val="FFFF00"/>
                </a:solidFill>
              </a:rPr>
              <a:t>João 14:1-3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9C5CB829-2D40-4B90-AAD9-E22D0759722A}"/>
              </a:ext>
            </a:extLst>
          </p:cNvPr>
          <p:cNvSpPr txBox="1"/>
          <p:nvPr/>
        </p:nvSpPr>
        <p:spPr>
          <a:xfrm>
            <a:off x="1692275" y="1412875"/>
            <a:ext cx="5087938" cy="377031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3900" b="1" dirty="0">
                <a:solidFill>
                  <a:srgbClr val="FFFF00"/>
                </a:solidFill>
              </a:rPr>
              <a:t>FIM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9276D31-883B-41F0-A9B8-2B6594A3AE5B}"/>
              </a:ext>
            </a:extLst>
          </p:cNvPr>
          <p:cNvSpPr txBox="1"/>
          <p:nvPr/>
        </p:nvSpPr>
        <p:spPr>
          <a:xfrm>
            <a:off x="1436688" y="3065463"/>
            <a:ext cx="6280150" cy="1684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350" dirty="0">
                <a:solidFill>
                  <a:prstClr val="black"/>
                </a:solidFill>
                <a:latin typeface="Calibri" panose="020F0502020204030204"/>
              </a:rPr>
              <a:t>Daniel 2:44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C5CB829-2D40-4B90-AAD9-E22D0759722A}"/>
              </a:ext>
            </a:extLst>
          </p:cNvPr>
          <p:cNvSpPr txBox="1"/>
          <p:nvPr/>
        </p:nvSpPr>
        <p:spPr>
          <a:xfrm>
            <a:off x="687388" y="1298575"/>
            <a:ext cx="7896225" cy="101441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0" b="1" dirty="0">
                <a:solidFill>
                  <a:srgbClr val="FFFF00"/>
                </a:solidFill>
              </a:rPr>
              <a:t>ESTE É O NOSSO TEMPO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tângulo 1">
            <a:extLst>
              <a:ext uri="{FF2B5EF4-FFF2-40B4-BE49-F238E27FC236}">
                <a16:creationId xmlns:a16="http://schemas.microsoft.com/office/drawing/2014/main" id="{AF693219-6D9F-5194-95E4-EBA75A8F2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1146175"/>
            <a:ext cx="8558212" cy="466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7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tempo presente </a:t>
            </a:r>
            <a:r>
              <a:rPr lang="pt-BR" altLang="pt-BR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 de dominante interesse para todo o vivente. Governadores e estadistas, homens que ocupam posições de confiança e autoridade, homens e mulheres pensantes de todas as classes, têm sua atenção posta nos acontecimentos que tomam lugar ao nosso redor. Estão observando as </a:t>
            </a:r>
            <a:r>
              <a:rPr lang="pt-BR" altLang="pt-BR" sz="27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relações que existem entre as nações</a:t>
            </a:r>
            <a:r>
              <a:rPr lang="pt-BR" altLang="pt-BR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Eles examinam a intensidade que está tomando posse de cada elemento terreno, e </a:t>
            </a:r>
            <a:r>
              <a:rPr lang="pt-BR" altLang="pt-BR" sz="27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reconhecem que algo grande e decisivo está para acontecer</a:t>
            </a:r>
            <a:r>
              <a:rPr lang="pt-BR" altLang="pt-BR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que </a:t>
            </a:r>
            <a:r>
              <a:rPr lang="pt-BR" altLang="pt-BR" sz="27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mundo está no limiar de uma crise estupenda.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Profetas e Reis, pág. 537.</a:t>
            </a:r>
            <a:endParaRPr lang="pt-BR" altLang="pt-BR" sz="15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0BE337F-C988-46A4-8C1A-CFA2F7138959}"/>
              </a:ext>
            </a:extLst>
          </p:cNvPr>
          <p:cNvSpPr/>
          <p:nvPr/>
        </p:nvSpPr>
        <p:spPr>
          <a:xfrm>
            <a:off x="149088" y="847802"/>
            <a:ext cx="8895521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300" dirty="0">
                <a:solidFill>
                  <a:prstClr val="black"/>
                </a:solidFill>
                <a:ea typeface="Times New Roman" panose="02020603050405020304" pitchFamily="18" charset="0"/>
              </a:rPr>
              <a:t>As </a:t>
            </a:r>
            <a:r>
              <a:rPr lang="pt-BR" sz="3300" b="1" dirty="0">
                <a:solidFill>
                  <a:srgbClr val="FF0000"/>
                </a:solidFill>
                <a:ea typeface="Times New Roman" panose="02020603050405020304" pitchFamily="18" charset="0"/>
              </a:rPr>
              <a:t>calamidades em terra e mar</a:t>
            </a:r>
            <a:r>
              <a:rPr lang="pt-BR" sz="3300" dirty="0">
                <a:solidFill>
                  <a:prstClr val="black"/>
                </a:solidFill>
                <a:ea typeface="Times New Roman" panose="02020603050405020304" pitchFamily="18" charset="0"/>
              </a:rPr>
              <a:t>, as condições </a:t>
            </a:r>
            <a:r>
              <a:rPr lang="pt-BR" sz="3300" b="1" dirty="0">
                <a:solidFill>
                  <a:srgbClr val="FF0000"/>
                </a:solidFill>
                <a:ea typeface="Times New Roman" panose="02020603050405020304" pitchFamily="18" charset="0"/>
              </a:rPr>
              <a:t>sociais agitadas</a:t>
            </a:r>
            <a:r>
              <a:rPr lang="pt-BR" sz="3300" dirty="0">
                <a:solidFill>
                  <a:prstClr val="black"/>
                </a:solidFill>
                <a:ea typeface="Times New Roman" panose="02020603050405020304" pitchFamily="18" charset="0"/>
              </a:rPr>
              <a:t>, os </a:t>
            </a:r>
            <a:r>
              <a:rPr lang="pt-BR" sz="3300" b="1" dirty="0">
                <a:solidFill>
                  <a:srgbClr val="FF0000"/>
                </a:solidFill>
                <a:ea typeface="Times New Roman" panose="02020603050405020304" pitchFamily="18" charset="0"/>
              </a:rPr>
              <a:t>rumores de guerra</a:t>
            </a:r>
            <a:r>
              <a:rPr lang="pt-BR" sz="3300" dirty="0">
                <a:solidFill>
                  <a:prstClr val="black"/>
                </a:solidFill>
                <a:ea typeface="Times New Roman" panose="02020603050405020304" pitchFamily="18" charset="0"/>
              </a:rPr>
              <a:t>, são portentosos. Prenunciam a proximidade de acontecimentos da maior importância. </a:t>
            </a:r>
            <a:r>
              <a:rPr lang="pt-BR" sz="3300" b="1" dirty="0">
                <a:solidFill>
                  <a:srgbClr val="7030A0"/>
                </a:solidFill>
                <a:ea typeface="Times New Roman" panose="02020603050405020304" pitchFamily="18" charset="0"/>
              </a:rPr>
              <a:t>As forças do mal estão-se arregimentando e consolidando-se</a:t>
            </a:r>
            <a:r>
              <a:rPr lang="pt-BR" sz="3300" dirty="0">
                <a:solidFill>
                  <a:prstClr val="black"/>
                </a:solidFill>
                <a:ea typeface="Times New Roman" panose="02020603050405020304" pitchFamily="18" charset="0"/>
              </a:rPr>
              <a:t>. Elas se estão robustecendo para a </a:t>
            </a:r>
            <a:r>
              <a:rPr lang="pt-BR" sz="3300" b="1" dirty="0">
                <a:solidFill>
                  <a:prstClr val="black"/>
                </a:solidFill>
                <a:highlight>
                  <a:srgbClr val="FFFF00"/>
                </a:highlight>
                <a:ea typeface="Times New Roman" panose="02020603050405020304" pitchFamily="18" charset="0"/>
              </a:rPr>
              <a:t>última grande crise</a:t>
            </a:r>
            <a:r>
              <a:rPr lang="pt-BR" sz="3300" dirty="0">
                <a:solidFill>
                  <a:prstClr val="black"/>
                </a:solidFill>
                <a:ea typeface="Times New Roman" panose="02020603050405020304" pitchFamily="18" charset="0"/>
              </a:rPr>
              <a:t>. Grandes mudanças estão prestes a operar-se no mundo, e </a:t>
            </a:r>
            <a:r>
              <a:rPr lang="pt-BR" sz="3300" b="1" dirty="0">
                <a:solidFill>
                  <a:srgbClr val="7030A0"/>
                </a:solidFill>
                <a:ea typeface="Times New Roman" panose="02020603050405020304" pitchFamily="18" charset="0"/>
              </a:rPr>
              <a:t>os acontecimentos finais serão rápidos</a:t>
            </a:r>
            <a:r>
              <a:rPr lang="pt-BR" sz="3300" dirty="0">
                <a:solidFill>
                  <a:prstClr val="black"/>
                </a:solidFill>
                <a:ea typeface="Times New Roman" panose="02020603050405020304" pitchFamily="18" charset="0"/>
              </a:rPr>
              <a:t>.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300" dirty="0">
                <a:solidFill>
                  <a:prstClr val="black"/>
                </a:solidFill>
                <a:ea typeface="Times New Roman" panose="02020603050405020304" pitchFamily="18" charset="0"/>
              </a:rPr>
              <a:t>Testemunhos Seletos, vol. 3, pág. 280.</a:t>
            </a:r>
            <a:endParaRPr lang="pt-BR" sz="2100" dirty="0">
              <a:solidFill>
                <a:prstClr val="black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Imagem 3">
            <a:extLst>
              <a:ext uri="{FF2B5EF4-FFF2-40B4-BE49-F238E27FC236}">
                <a16:creationId xmlns:a16="http://schemas.microsoft.com/office/drawing/2014/main" id="{279428F2-EC44-753F-D89C-4E9FEF6E7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41030EB-EF2C-4C0F-AA60-2C69604ABFFB}"/>
              </a:ext>
            </a:extLst>
          </p:cNvPr>
          <p:cNvSpPr/>
          <p:nvPr/>
        </p:nvSpPr>
        <p:spPr>
          <a:xfrm>
            <a:off x="107504" y="116632"/>
            <a:ext cx="8865704" cy="649408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prstClr val="black"/>
                </a:solidFill>
                <a:ea typeface="Times New Roman" panose="02020603050405020304" pitchFamily="18" charset="0"/>
              </a:rPr>
              <a:t>O mundo está-se tornando cada vez mais iníquo. Em breve surgirá </a:t>
            </a:r>
            <a:r>
              <a:rPr lang="pt-BR" sz="3200" dirty="0">
                <a:solidFill>
                  <a:srgbClr val="FF0000"/>
                </a:solidFill>
                <a:ea typeface="Times New Roman" panose="02020603050405020304" pitchFamily="18" charset="0"/>
              </a:rPr>
              <a:t>grande perturbação entre as nações </a:t>
            </a:r>
            <a:r>
              <a:rPr lang="pt-BR" sz="3200" dirty="0">
                <a:solidFill>
                  <a:prstClr val="black"/>
                </a:solidFill>
                <a:ea typeface="Times New Roman" panose="02020603050405020304" pitchFamily="18" charset="0"/>
              </a:rPr>
              <a:t>- </a:t>
            </a:r>
            <a:r>
              <a:rPr lang="pt-BR" sz="3200" b="1" dirty="0">
                <a:solidFill>
                  <a:prstClr val="black"/>
                </a:solidFill>
                <a:highlight>
                  <a:srgbClr val="FFFF00"/>
                </a:highlight>
                <a:ea typeface="Times New Roman" panose="02020603050405020304" pitchFamily="18" charset="0"/>
              </a:rPr>
              <a:t>perturbação que não cessará até que Jesus venha. </a:t>
            </a:r>
            <a:r>
              <a:rPr lang="pt-BR" sz="1600" dirty="0">
                <a:solidFill>
                  <a:prstClr val="black"/>
                </a:solidFill>
                <a:ea typeface="Times New Roman" panose="02020603050405020304" pitchFamily="18" charset="0"/>
              </a:rPr>
              <a:t>Review </a:t>
            </a:r>
            <a:r>
              <a:rPr lang="pt-BR" sz="1600" dirty="0" err="1">
                <a:solidFill>
                  <a:prstClr val="black"/>
                </a:solidFill>
                <a:ea typeface="Times New Roman" panose="02020603050405020304" pitchFamily="18" charset="0"/>
              </a:rPr>
              <a:t>and</a:t>
            </a:r>
            <a:r>
              <a:rPr lang="pt-BR" sz="1600" dirty="0">
                <a:solidFill>
                  <a:prstClr val="black"/>
                </a:solidFill>
                <a:ea typeface="Times New Roman" panose="02020603050405020304" pitchFamily="18" charset="0"/>
              </a:rPr>
              <a:t> Herald, 11 de fevereiro de 1904</a:t>
            </a:r>
            <a:r>
              <a:rPr lang="pt-BR" sz="3200" dirty="0">
                <a:solidFill>
                  <a:prstClr val="black"/>
                </a:solidFill>
                <a:ea typeface="Times New Roman" panose="02020603050405020304" pitchFamily="18" charset="0"/>
              </a:rPr>
              <a:t>.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800" dirty="0">
              <a:solidFill>
                <a:prstClr val="black"/>
              </a:solidFill>
              <a:ea typeface="Times New Roman" panose="02020603050405020304" pitchFamily="18" charset="0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prstClr val="black"/>
                </a:solidFill>
                <a:ea typeface="Times New Roman" panose="02020603050405020304" pitchFamily="18" charset="0"/>
              </a:rPr>
              <a:t>Estamos mesmo no </a:t>
            </a:r>
            <a:r>
              <a:rPr lang="pt-BR" sz="3200" b="1" dirty="0">
                <a:solidFill>
                  <a:srgbClr val="7030A0"/>
                </a:solidFill>
                <a:ea typeface="Times New Roman" panose="02020603050405020304" pitchFamily="18" charset="0"/>
              </a:rPr>
              <a:t>limiar do tempo de angústia</a:t>
            </a:r>
            <a:r>
              <a:rPr lang="pt-BR" sz="3200" dirty="0">
                <a:solidFill>
                  <a:prstClr val="black"/>
                </a:solidFill>
                <a:ea typeface="Times New Roman" panose="02020603050405020304" pitchFamily="18" charset="0"/>
              </a:rPr>
              <a:t>, e acham-se diante de nós perplexidades com que dificilmente sonhamos. </a:t>
            </a:r>
            <a:r>
              <a:rPr lang="pt-BR" sz="1600" dirty="0">
                <a:solidFill>
                  <a:prstClr val="black"/>
                </a:solidFill>
                <a:ea typeface="Times New Roman" panose="02020603050405020304" pitchFamily="18" charset="0"/>
              </a:rPr>
              <a:t>Testemunhos Seletos, vol. 3, pág. 306</a:t>
            </a:r>
            <a:r>
              <a:rPr lang="pt-BR" sz="3200" dirty="0">
                <a:solidFill>
                  <a:prstClr val="black"/>
                </a:solidFill>
                <a:ea typeface="Times New Roman" panose="02020603050405020304" pitchFamily="18" charset="0"/>
              </a:rPr>
              <a:t>.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800" dirty="0">
              <a:solidFill>
                <a:prstClr val="black"/>
              </a:solidFill>
              <a:ea typeface="Times New Roman" panose="02020603050405020304" pitchFamily="18" charset="0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prstClr val="black"/>
                </a:solidFill>
                <a:ea typeface="Times New Roman" panose="02020603050405020304" pitchFamily="18" charset="0"/>
              </a:rPr>
              <a:t>Estamos no limiar da crise dos séculos. Em rápida sucessão os juízos de Deus se seguirão uns aos outros - </a:t>
            </a:r>
            <a:r>
              <a:rPr lang="pt-BR" sz="3200" b="1" dirty="0">
                <a:solidFill>
                  <a:srgbClr val="FF0000"/>
                </a:solidFill>
                <a:highlight>
                  <a:srgbClr val="00FFFF"/>
                </a:highlight>
                <a:ea typeface="Times New Roman" panose="02020603050405020304" pitchFamily="18" charset="0"/>
              </a:rPr>
              <a:t>fogo</a:t>
            </a:r>
            <a:r>
              <a:rPr lang="pt-BR" sz="3200" b="1" dirty="0">
                <a:solidFill>
                  <a:prstClr val="black"/>
                </a:solidFill>
                <a:highlight>
                  <a:srgbClr val="00FFFF"/>
                </a:highlight>
                <a:ea typeface="Times New Roman" panose="02020603050405020304" pitchFamily="18" charset="0"/>
              </a:rPr>
              <a:t>, inundações </a:t>
            </a:r>
            <a:r>
              <a:rPr lang="pt-BR" sz="3200" b="1" dirty="0">
                <a:solidFill>
                  <a:srgbClr val="7030A0"/>
                </a:solidFill>
                <a:highlight>
                  <a:srgbClr val="00FFFF"/>
                </a:highlight>
                <a:ea typeface="Times New Roman" panose="02020603050405020304" pitchFamily="18" charset="0"/>
              </a:rPr>
              <a:t>e terremotos</a:t>
            </a:r>
            <a:r>
              <a:rPr lang="pt-BR" sz="3200" b="1" dirty="0">
                <a:solidFill>
                  <a:prstClr val="black"/>
                </a:solidFill>
                <a:highlight>
                  <a:srgbClr val="00FFFF"/>
                </a:highlight>
                <a:ea typeface="Times New Roman" panose="02020603050405020304" pitchFamily="18" charset="0"/>
              </a:rPr>
              <a:t>, com </a:t>
            </a:r>
            <a:r>
              <a:rPr lang="pt-BR" sz="3200" b="1" dirty="0">
                <a:solidFill>
                  <a:srgbClr val="C00000"/>
                </a:solidFill>
                <a:highlight>
                  <a:srgbClr val="00FFFF"/>
                </a:highlight>
                <a:ea typeface="Times New Roman" panose="02020603050405020304" pitchFamily="18" charset="0"/>
              </a:rPr>
              <a:t>guerras e derramamento de sangue</a:t>
            </a:r>
            <a:r>
              <a:rPr lang="pt-BR" sz="3200" dirty="0">
                <a:solidFill>
                  <a:prstClr val="black"/>
                </a:solidFill>
                <a:ea typeface="Times New Roman" panose="02020603050405020304" pitchFamily="18" charset="0"/>
              </a:rPr>
              <a:t>.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>
                <a:solidFill>
                  <a:prstClr val="black"/>
                </a:solidFill>
                <a:ea typeface="Times New Roman" panose="02020603050405020304" pitchFamily="18" charset="0"/>
              </a:rPr>
              <a:t>Profetas e Reis, pág. 278</a:t>
            </a:r>
            <a:r>
              <a:rPr lang="pt-BR" sz="3200" dirty="0">
                <a:solidFill>
                  <a:prstClr val="black"/>
                </a:solidFill>
                <a:ea typeface="Times New Roman" panose="02020603050405020304" pitchFamily="18" charset="0"/>
              </a:rPr>
              <a:t>.</a:t>
            </a:r>
            <a:endParaRPr lang="pt-BR" sz="1800" dirty="0">
              <a:solidFill>
                <a:prstClr val="black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Imagem 3">
            <a:extLst>
              <a:ext uri="{FF2B5EF4-FFF2-40B4-BE49-F238E27FC236}">
                <a16:creationId xmlns:a16="http://schemas.microsoft.com/office/drawing/2014/main" id="{37B29172-FFB0-A948-65DB-8B549FACF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909638"/>
            <a:ext cx="9005887" cy="50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885BDC2-13ED-4900-A59A-4F56FF7AD964}"/>
              </a:ext>
            </a:extLst>
          </p:cNvPr>
          <p:cNvSpPr txBox="1"/>
          <p:nvPr/>
        </p:nvSpPr>
        <p:spPr>
          <a:xfrm>
            <a:off x="3735388" y="976313"/>
            <a:ext cx="5208587" cy="7858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500" dirty="0">
                <a:solidFill>
                  <a:prstClr val="black"/>
                </a:solidFill>
              </a:rPr>
              <a:t>Terremoto no </a:t>
            </a:r>
            <a:r>
              <a:rPr lang="pt-BR" sz="4500" dirty="0" err="1">
                <a:solidFill>
                  <a:prstClr val="black"/>
                </a:solidFill>
              </a:rPr>
              <a:t>Mexico</a:t>
            </a:r>
            <a:endParaRPr lang="pt-BR" sz="45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Imagem 1">
            <a:extLst>
              <a:ext uri="{FF2B5EF4-FFF2-40B4-BE49-F238E27FC236}">
                <a16:creationId xmlns:a16="http://schemas.microsoft.com/office/drawing/2014/main" id="{9D7FE443-3930-AA83-F1BA-118610509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936625"/>
            <a:ext cx="8877300" cy="498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FDBA853-5AFF-440C-BE03-0B4433697810}"/>
              </a:ext>
            </a:extLst>
          </p:cNvPr>
          <p:cNvSpPr txBox="1"/>
          <p:nvPr/>
        </p:nvSpPr>
        <p:spPr>
          <a:xfrm>
            <a:off x="338138" y="1047750"/>
            <a:ext cx="5035550" cy="8540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950" dirty="0" err="1">
                <a:solidFill>
                  <a:prstClr val="black"/>
                </a:solidFill>
              </a:rPr>
              <a:t>Furcão</a:t>
            </a:r>
            <a:r>
              <a:rPr lang="pt-BR" sz="4950" dirty="0">
                <a:solidFill>
                  <a:prstClr val="black"/>
                </a:solidFill>
              </a:rPr>
              <a:t> IRMA - EUA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9978CEA-8EFE-44B8-8666-CB54C70AA8D1}"/>
              </a:ext>
            </a:extLst>
          </p:cNvPr>
          <p:cNvSpPr txBox="1"/>
          <p:nvPr/>
        </p:nvSpPr>
        <p:spPr>
          <a:xfrm>
            <a:off x="179512" y="188640"/>
            <a:ext cx="8964488" cy="663258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pt-BR" altLang="pt-BR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Deus tem um propósito ao permitir que ocorram essas calamidades. </a:t>
            </a:r>
            <a:r>
              <a:rPr lang="pt-BR" altLang="pt-BR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Elas constituem um de Seus meios para </a:t>
            </a:r>
            <a:r>
              <a:rPr lang="pt-BR" altLang="pt-BR" sz="2800" b="1" dirty="0">
                <a:solidFill>
                  <a:srgbClr val="7030A0"/>
                </a:solidFill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chamar homens e mulheres à razão.</a:t>
            </a:r>
            <a:r>
              <a:rPr lang="pt-BR" altLang="pt-BR" sz="2800" b="1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altLang="pt-BR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Mediante atuações incomuns pela Natureza, Deus expressará a instrumentalidades humanas em dúvida o que Ele revela claramente em Sua Palavra. </a:t>
            </a:r>
          </a:p>
          <a:p>
            <a:pPr defTabSz="685800">
              <a:defRPr/>
            </a:pPr>
            <a:r>
              <a:rPr lang="pt-BR" altLang="pt-BR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Manuscript</a:t>
            </a:r>
            <a:r>
              <a:rPr lang="pt-BR" altLang="pt-BR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Releases, vol. 19, pág. 279.</a:t>
            </a:r>
          </a:p>
          <a:p>
            <a:pPr defTabSz="685800">
              <a:defRPr/>
            </a:pPr>
            <a:endParaRPr lang="pt-BR" altLang="pt-BR" sz="16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defTabSz="685800">
              <a:defRPr/>
            </a:pPr>
            <a:r>
              <a:rPr lang="pt-BR" altLang="pt-BR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Quão </a:t>
            </a:r>
            <a:r>
              <a:rPr lang="pt-BR" altLang="pt-BR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freqüentemente</a:t>
            </a:r>
            <a:r>
              <a:rPr lang="pt-BR" altLang="pt-BR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ouvimos de terremotos e furacões, de destruição pelo fogo e inundações, com grandes perdas de vidas e propriedades! Aparentemente essas calamidades são caprichosos desencadeamentos de forças da Natureza, desorganizadas e desgovernadas, inteiramente fora do controle do homem; </a:t>
            </a:r>
            <a:r>
              <a:rPr lang="pt-BR" alt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mas em todas elas pode ler-se o propósito de Deus. </a:t>
            </a:r>
            <a:r>
              <a:rPr lang="pt-BR" altLang="pt-BR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Elas estão entre os instrumentos pelos quais Ele busca </a:t>
            </a:r>
            <a:r>
              <a:rPr lang="pt-BR" altLang="pt-BR" b="1" dirty="0">
                <a:solidFill>
                  <a:srgbClr val="7030A0"/>
                </a:solidFill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despertar a homens e mulheres para que sintam o perigo</a:t>
            </a:r>
            <a:r>
              <a:rPr lang="pt-BR" altLang="pt-BR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</a:p>
          <a:p>
            <a:pPr defTabSz="685800">
              <a:defRPr/>
            </a:pPr>
            <a:r>
              <a:rPr lang="pt-BR" altLang="pt-BR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Profetas e Reis, pág. 277.</a:t>
            </a:r>
            <a:endParaRPr lang="pt-BR" altLang="pt-BR" sz="2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FE1B0B2-714E-4DA0-A558-92B8F4F82150}"/>
              </a:ext>
            </a:extLst>
          </p:cNvPr>
          <p:cNvSpPr/>
          <p:nvPr/>
        </p:nvSpPr>
        <p:spPr>
          <a:xfrm>
            <a:off x="179512" y="497860"/>
            <a:ext cx="8686801" cy="595547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solidFill>
                  <a:srgbClr val="FF0000"/>
                </a:solidFill>
                <a:ea typeface="Times New Roman" panose="02020603050405020304" pitchFamily="18" charset="0"/>
              </a:rPr>
              <a:t>Roma Recuperará a Supremacia Perdida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100" dirty="0">
              <a:solidFill>
                <a:prstClr val="black"/>
              </a:solidFill>
              <a:ea typeface="Times New Roman" panose="02020603050405020304" pitchFamily="18" charset="0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prstClr val="black"/>
                </a:solidFill>
                <a:ea typeface="Times New Roman" panose="02020603050405020304" pitchFamily="18" charset="0"/>
              </a:rPr>
              <a:t>Ao aproximar-nos da última crise, é de vital importância que existam entre as instrumentalidades do Senhor harmonia e união. </a:t>
            </a:r>
            <a:r>
              <a:rPr lang="pt-BR" sz="3200" b="1" dirty="0">
                <a:solidFill>
                  <a:srgbClr val="7030A0"/>
                </a:solidFill>
                <a:ea typeface="Times New Roman" panose="02020603050405020304" pitchFamily="18" charset="0"/>
              </a:rPr>
              <a:t>O mundo está cheio de tempestade, guerra e contenda. </a:t>
            </a:r>
            <a:r>
              <a:rPr lang="pt-BR" sz="3200" dirty="0">
                <a:solidFill>
                  <a:prstClr val="black"/>
                </a:solidFill>
                <a:ea typeface="Times New Roman" panose="02020603050405020304" pitchFamily="18" charset="0"/>
              </a:rPr>
              <a:t>Contudo, </a:t>
            </a:r>
            <a:r>
              <a:rPr lang="pt-BR" sz="4000" b="1" dirty="0">
                <a:solidFill>
                  <a:srgbClr val="FF0000"/>
                </a:solidFill>
                <a:highlight>
                  <a:srgbClr val="FFFF00"/>
                </a:highlight>
                <a:ea typeface="Times New Roman" panose="02020603050405020304" pitchFamily="18" charset="0"/>
              </a:rPr>
              <a:t>ao mando de um chefe - o poder papal</a:t>
            </a:r>
            <a:r>
              <a:rPr lang="pt-BR" sz="3200" dirty="0">
                <a:solidFill>
                  <a:prstClr val="black"/>
                </a:solidFill>
                <a:ea typeface="Times New Roman" panose="02020603050405020304" pitchFamily="18" charset="0"/>
              </a:rPr>
              <a:t> - o povo se unirá para opor-se a Deus na pessoa de Suas testemunhas. Essa união é cimentada pelo grande apóstata. </a:t>
            </a:r>
            <a:r>
              <a:rPr lang="pt-BR" sz="2000" dirty="0">
                <a:solidFill>
                  <a:prstClr val="black"/>
                </a:solidFill>
                <a:ea typeface="Times New Roman" panose="02020603050405020304" pitchFamily="18" charset="0"/>
              </a:rPr>
              <a:t>Testemunhos Seletos, vol. 3, pág. 171.</a:t>
            </a:r>
            <a:endParaRPr lang="pt-BR" sz="1100" dirty="0">
              <a:solidFill>
                <a:prstClr val="black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Imagem 3">
            <a:extLst>
              <a:ext uri="{FF2B5EF4-FFF2-40B4-BE49-F238E27FC236}">
                <a16:creationId xmlns:a16="http://schemas.microsoft.com/office/drawing/2014/main" id="{D90AD9EA-5309-B9BC-B4C9-4FD54290A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976313"/>
            <a:ext cx="6972300" cy="493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Imagem 3">
            <a:extLst>
              <a:ext uri="{FF2B5EF4-FFF2-40B4-BE49-F238E27FC236}">
                <a16:creationId xmlns:a16="http://schemas.microsoft.com/office/drawing/2014/main" id="{1D5B174A-F861-C034-FE5B-A8B04B0F2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1258888"/>
            <a:ext cx="8685213" cy="437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Imagem 3">
            <a:extLst>
              <a:ext uri="{FF2B5EF4-FFF2-40B4-BE49-F238E27FC236}">
                <a16:creationId xmlns:a16="http://schemas.microsoft.com/office/drawing/2014/main" id="{898D1C45-21BE-4679-315F-1BB1012D7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958850"/>
            <a:ext cx="8389938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D088D2A-EE1F-4C49-858C-DE43E5CC5D62}"/>
              </a:ext>
            </a:extLst>
          </p:cNvPr>
          <p:cNvSpPr txBox="1"/>
          <p:nvPr/>
        </p:nvSpPr>
        <p:spPr>
          <a:xfrm>
            <a:off x="1692275" y="404813"/>
            <a:ext cx="5445125" cy="1419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625" dirty="0">
                <a:solidFill>
                  <a:prstClr val="black"/>
                </a:solidFill>
                <a:latin typeface="Calibri" panose="020F0502020204030204"/>
              </a:rPr>
              <a:t>Lucas 21:36</a:t>
            </a:r>
          </a:p>
        </p:txBody>
      </p:sp>
      <p:sp>
        <p:nvSpPr>
          <p:cNvPr id="115715" name="Retângulo 2">
            <a:extLst>
              <a:ext uri="{FF2B5EF4-FFF2-40B4-BE49-F238E27FC236}">
                <a16:creationId xmlns:a16="http://schemas.microsoft.com/office/drawing/2014/main" id="{3FB792F5-F453-2DA4-A16A-3B785A2BE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459038"/>
            <a:ext cx="8424863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4800">
                <a:solidFill>
                  <a:srgbClr val="666666"/>
                </a:solidFill>
                <a:latin typeface="Arial" panose="020B0604020202020204" pitchFamily="34" charset="0"/>
              </a:rPr>
              <a:t>Estejam sempre atentos e orem para que vocês possam escapar de tudo o que está para acontecer, e estar em pé diante do Filho do homem.</a:t>
            </a:r>
            <a:endParaRPr lang="pt-BR" altLang="pt-BR" sz="480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B29F3DA-3E2C-4C96-9366-B88536FB3CF6}"/>
              </a:ext>
            </a:extLst>
          </p:cNvPr>
          <p:cNvSpPr txBox="1"/>
          <p:nvPr/>
        </p:nvSpPr>
        <p:spPr>
          <a:xfrm>
            <a:off x="2051050" y="627063"/>
            <a:ext cx="4721225" cy="62166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9900" b="1" dirty="0">
                <a:solidFill>
                  <a:srgbClr val="FFFF00"/>
                </a:solidFill>
              </a:rPr>
              <a:t>THE</a:t>
            </a: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9900" b="1" dirty="0">
                <a:solidFill>
                  <a:srgbClr val="FFFF00"/>
                </a:solidFill>
              </a:rPr>
              <a:t>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6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7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8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9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0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2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3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5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6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7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9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20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21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22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1705</TotalTime>
  <Words>2461</Words>
  <Application>Microsoft Office PowerPoint</Application>
  <PresentationFormat>Apresentação na tela (4:3)</PresentationFormat>
  <Paragraphs>189</Paragraphs>
  <Slides>107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18</vt:i4>
      </vt:variant>
      <vt:variant>
        <vt:lpstr>Títulos de slides</vt:lpstr>
      </vt:variant>
      <vt:variant>
        <vt:i4>107</vt:i4>
      </vt:variant>
    </vt:vector>
  </HeadingPairs>
  <TitlesOfParts>
    <vt:vector size="138" baseType="lpstr">
      <vt:lpstr>Times New Roman</vt:lpstr>
      <vt:lpstr>Arial</vt:lpstr>
      <vt:lpstr>Calibri</vt:lpstr>
      <vt:lpstr>Calibri Light</vt:lpstr>
      <vt:lpstr>Tahoma</vt:lpstr>
      <vt:lpstr>inherit</vt:lpstr>
      <vt:lpstr>MuseoSans300</vt:lpstr>
      <vt:lpstr>libre_baskervillebold</vt:lpstr>
      <vt:lpstr>SourceSansPro-Semibold</vt:lpstr>
      <vt:lpstr>SourceSansPro-Regular</vt:lpstr>
      <vt:lpstr>Roboto Condensed</vt:lpstr>
      <vt:lpstr>Roboto</vt:lpstr>
      <vt:lpstr>Arial Black</vt:lpstr>
      <vt:lpstr>Estrutura padrão</vt:lpstr>
      <vt:lpstr>4_Estrutura padrão</vt:lpstr>
      <vt:lpstr>6_Estrutura padrão</vt:lpstr>
      <vt:lpstr>7_Estrutura padrão</vt:lpstr>
      <vt:lpstr>8_Estrutura padrão</vt:lpstr>
      <vt:lpstr>9_Estrutura padrão</vt:lpstr>
      <vt:lpstr>10_Estrutura padrão</vt:lpstr>
      <vt:lpstr>12_Estrutura padrão</vt:lpstr>
      <vt:lpstr>13_Estrutura padrão</vt:lpstr>
      <vt:lpstr>15_Estrutura padrão</vt:lpstr>
      <vt:lpstr>16_Estrutura padrão</vt:lpstr>
      <vt:lpstr>17_Estrutura padrão</vt:lpstr>
      <vt:lpstr>19_Estrutura padrão</vt:lpstr>
      <vt:lpstr>20_Estrutura padrão</vt:lpstr>
      <vt:lpstr>Design padrão</vt:lpstr>
      <vt:lpstr>21_Estrutura padrão</vt:lpstr>
      <vt:lpstr>22_Estrutura padrão</vt:lpstr>
      <vt:lpstr>Tema do Office</vt:lpstr>
      <vt:lpstr>Apresentação do PowerPoint</vt:lpstr>
      <vt:lpstr>Apresentação do PowerPoint</vt:lpstr>
      <vt:lpstr>Apresentação do PowerPoint</vt:lpstr>
      <vt:lpstr>A rocha cortada sem o auxílio de mãos representa a vinda do reino de Deus.  A Escritura nos fala que Jesus é a Rocha (I Cor. 10:4). </vt:lpstr>
      <vt:lpstr>O que disse Jesus Sobre Sua Volta ao Nosso Mundo?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Ele Garantiu que Voltaria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jose ferreira Neto</cp:lastModifiedBy>
  <cp:revision>106</cp:revision>
  <dcterms:created xsi:type="dcterms:W3CDTF">2001-08-20T01:29:00Z</dcterms:created>
  <dcterms:modified xsi:type="dcterms:W3CDTF">2025-05-10T19:11:03Z</dcterms:modified>
</cp:coreProperties>
</file>