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wav" ContentType="audio/x-wav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heme/themeOverride1.xml" ContentType="application/vnd.openxmlformats-officedocument.themeOverride+xml"/>
  <Override PartName="/ppt/notesSlides/notesSlide3.xml" ContentType="application/vnd.openxmlformats-officedocument.presentationml.notesSlide+xml"/>
  <Override PartName="/ppt/theme/themeOverride2.xml" ContentType="application/vnd.openxmlformats-officedocument.themeOverride+xml"/>
  <Override PartName="/ppt/notesSlides/notesSlide4.xml" ContentType="application/vnd.openxmlformats-officedocument.presentationml.notesSlide+xml"/>
  <Override PartName="/ppt/theme/themeOverride3.xml" ContentType="application/vnd.openxmlformats-officedocument.themeOverride+xml"/>
  <Override PartName="/ppt/notesSlides/notesSlide5.xml" ContentType="application/vnd.openxmlformats-officedocument.presentationml.notesSlide+xml"/>
  <Override PartName="/ppt/theme/themeOverride4.xml" ContentType="application/vnd.openxmlformats-officedocument.themeOverride+xml"/>
  <Override PartName="/ppt/notesSlides/notesSlide6.xml" ContentType="application/vnd.openxmlformats-officedocument.presentationml.notesSlide+xml"/>
  <Override PartName="/ppt/theme/themeOverride5.xml" ContentType="application/vnd.openxmlformats-officedocument.themeOverride+xml"/>
  <Override PartName="/ppt/notesSlides/notesSlide7.xml" ContentType="application/vnd.openxmlformats-officedocument.presentationml.notesSlide+xml"/>
  <Override PartName="/ppt/theme/themeOverride6.xml" ContentType="application/vnd.openxmlformats-officedocument.themeOverride+xml"/>
  <Override PartName="/ppt/notesSlides/notesSlide8.xml" ContentType="application/vnd.openxmlformats-officedocument.presentationml.notesSlide+xml"/>
  <Override PartName="/ppt/theme/themeOverride7.xml" ContentType="application/vnd.openxmlformats-officedocument.themeOverride+xml"/>
  <Override PartName="/ppt/notesSlides/notesSlide9.xml" ContentType="application/vnd.openxmlformats-officedocument.presentationml.notesSlide+xml"/>
  <Override PartName="/ppt/theme/themeOverride8.xml" ContentType="application/vnd.openxmlformats-officedocument.themeOverride+xml"/>
  <Override PartName="/ppt/notesSlides/notesSlide10.xml" ContentType="application/vnd.openxmlformats-officedocument.presentationml.notesSlide+xml"/>
  <Override PartName="/ppt/theme/themeOverride9.xml" ContentType="application/vnd.openxmlformats-officedocument.themeOverride+xml"/>
  <Override PartName="/ppt/notesSlides/notesSlide11.xml" ContentType="application/vnd.openxmlformats-officedocument.presentationml.notesSlide+xml"/>
  <Override PartName="/ppt/theme/themeOverride10.xml" ContentType="application/vnd.openxmlformats-officedocument.themeOverride+xml"/>
  <Override PartName="/ppt/notesSlides/notesSlide12.xml" ContentType="application/vnd.openxmlformats-officedocument.presentationml.notesSlide+xml"/>
  <Override PartName="/ppt/theme/themeOverride11.xml" ContentType="application/vnd.openxmlformats-officedocument.themeOverride+xml"/>
  <Override PartName="/ppt/notesSlides/notesSlide13.xml" ContentType="application/vnd.openxmlformats-officedocument.presentationml.notesSlide+xml"/>
  <Override PartName="/ppt/theme/themeOverride12.xml" ContentType="application/vnd.openxmlformats-officedocument.themeOverride+xml"/>
  <Override PartName="/ppt/notesSlides/notesSlide14.xml" ContentType="application/vnd.openxmlformats-officedocument.presentationml.notesSlide+xml"/>
  <Override PartName="/ppt/theme/themeOverride13.xml" ContentType="application/vnd.openxmlformats-officedocument.themeOverride+xml"/>
  <Override PartName="/ppt/notesSlides/notesSlide15.xml" ContentType="application/vnd.openxmlformats-officedocument.presentationml.notesSlide+xml"/>
  <Override PartName="/ppt/theme/themeOverride14.xml" ContentType="application/vnd.openxmlformats-officedocument.themeOverride+xml"/>
  <Override PartName="/ppt/notesSlides/notesSlide16.xml" ContentType="application/vnd.openxmlformats-officedocument.presentationml.notesSlide+xml"/>
  <Override PartName="/ppt/theme/themeOverride15.xml" ContentType="application/vnd.openxmlformats-officedocument.themeOverride+xml"/>
  <Override PartName="/ppt/notesSlides/notesSlide17.xml" ContentType="application/vnd.openxmlformats-officedocument.presentationml.notesSlide+xml"/>
  <Override PartName="/ppt/theme/themeOverride16.xml" ContentType="application/vnd.openxmlformats-officedocument.themeOverride+xml"/>
  <Override PartName="/ppt/notesSlides/notesSlide18.xml" ContentType="application/vnd.openxmlformats-officedocument.presentationml.notesSlide+xml"/>
  <Override PartName="/ppt/theme/themeOverride17.xml" ContentType="application/vnd.openxmlformats-officedocument.themeOverride+xml"/>
  <Override PartName="/ppt/notesSlides/notesSlide19.xml" ContentType="application/vnd.openxmlformats-officedocument.presentationml.notesSlide+xml"/>
  <Override PartName="/ppt/theme/themeOverride18.xml" ContentType="application/vnd.openxmlformats-officedocument.themeOverride+xml"/>
  <Override PartName="/ppt/notesSlides/notesSlide20.xml" ContentType="application/vnd.openxmlformats-officedocument.presentationml.notesSlide+xml"/>
  <Override PartName="/ppt/theme/themeOverride19.xml" ContentType="application/vnd.openxmlformats-officedocument.themeOverride+xml"/>
  <Override PartName="/ppt/notesSlides/notesSlide21.xml" ContentType="application/vnd.openxmlformats-officedocument.presentationml.notesSlide+xml"/>
  <Override PartName="/ppt/theme/themeOverride20.xml" ContentType="application/vnd.openxmlformats-officedocument.themeOverride+xml"/>
  <Override PartName="/ppt/notesSlides/notesSlide22.xml" ContentType="application/vnd.openxmlformats-officedocument.presentationml.notesSlide+xml"/>
  <Override PartName="/ppt/theme/themeOverride21.xml" ContentType="application/vnd.openxmlformats-officedocument.themeOverride+xml"/>
  <Override PartName="/ppt/notesSlides/notesSlide23.xml" ContentType="application/vnd.openxmlformats-officedocument.presentationml.notesSlide+xml"/>
  <Override PartName="/ppt/theme/themeOverride22.xml" ContentType="application/vnd.openxmlformats-officedocument.themeOverride+xml"/>
  <Override PartName="/ppt/notesSlides/notesSlide24.xml" ContentType="application/vnd.openxmlformats-officedocument.presentationml.notesSlide+xml"/>
  <Override PartName="/ppt/theme/themeOverride23.xml" ContentType="application/vnd.openxmlformats-officedocument.themeOverride+xml"/>
  <Override PartName="/ppt/notesSlides/notesSlide25.xml" ContentType="application/vnd.openxmlformats-officedocument.presentationml.notesSlide+xml"/>
  <Override PartName="/ppt/theme/themeOverride24.xml" ContentType="application/vnd.openxmlformats-officedocument.themeOverride+xml"/>
  <Override PartName="/ppt/notesSlides/notesSlide26.xml" ContentType="application/vnd.openxmlformats-officedocument.presentationml.notesSlide+xml"/>
  <Override PartName="/ppt/theme/themeOverride25.xml" ContentType="application/vnd.openxmlformats-officedocument.themeOverride+xml"/>
  <Override PartName="/ppt/notesSlides/notesSlide27.xml" ContentType="application/vnd.openxmlformats-officedocument.presentationml.notesSlide+xml"/>
  <Override PartName="/ppt/theme/themeOverride26.xml" ContentType="application/vnd.openxmlformats-officedocument.themeOverride+xml"/>
  <Override PartName="/ppt/notesSlides/notesSlide28.xml" ContentType="application/vnd.openxmlformats-officedocument.presentationml.notesSlide+xml"/>
  <Override PartName="/ppt/theme/themeOverride27.xml" ContentType="application/vnd.openxmlformats-officedocument.themeOverride+xml"/>
  <Override PartName="/ppt/notesSlides/notesSlide29.xml" ContentType="application/vnd.openxmlformats-officedocument.presentationml.notesSlide+xml"/>
  <Override PartName="/ppt/theme/themeOverride28.xml" ContentType="application/vnd.openxmlformats-officedocument.themeOverride+xml"/>
  <Override PartName="/ppt/notesSlides/notesSlide30.xml" ContentType="application/vnd.openxmlformats-officedocument.presentationml.notesSlide+xml"/>
  <Override PartName="/ppt/theme/themeOverride29.xml" ContentType="application/vnd.openxmlformats-officedocument.themeOverride+xml"/>
  <Override PartName="/ppt/notesSlides/notesSlide31.xml" ContentType="application/vnd.openxmlformats-officedocument.presentationml.notesSlide+xml"/>
  <Override PartName="/ppt/theme/themeOverride30.xml" ContentType="application/vnd.openxmlformats-officedocument.themeOverr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35"/>
  </p:notesMasterIdLst>
  <p:handoutMasterIdLst>
    <p:handoutMasterId r:id="rId36"/>
  </p:handoutMasterIdLst>
  <p:sldIdLst>
    <p:sldId id="290" r:id="rId2"/>
    <p:sldId id="289" r:id="rId3"/>
    <p:sldId id="284" r:id="rId4"/>
    <p:sldId id="285" r:id="rId5"/>
    <p:sldId id="286" r:id="rId6"/>
    <p:sldId id="287" r:id="rId7"/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72" r:id="rId24"/>
    <p:sldId id="274" r:id="rId25"/>
    <p:sldId id="273" r:id="rId26"/>
    <p:sldId id="277" r:id="rId27"/>
    <p:sldId id="275" r:id="rId28"/>
    <p:sldId id="276" r:id="rId29"/>
    <p:sldId id="279" r:id="rId30"/>
    <p:sldId id="280" r:id="rId31"/>
    <p:sldId id="281" r:id="rId32"/>
    <p:sldId id="282" r:id="rId33"/>
    <p:sldId id="283" r:id="rId34"/>
  </p:sldIdLst>
  <p:sldSz cx="9144000" cy="6858000" type="screen4x3"/>
  <p:notesSz cx="6858000" cy="9144000"/>
  <p:defaultTextStyle>
    <a:defPPr>
      <a:defRPr lang="pt-BR"/>
    </a:defPPr>
    <a:lvl1pPr algn="l" rtl="0" fontAlgn="base">
      <a:spcBef>
        <a:spcPct val="0"/>
      </a:spcBef>
      <a:spcAft>
        <a:spcPct val="0"/>
      </a:spcAft>
      <a:defRPr sz="4000" b="1" i="1" kern="1200">
        <a:solidFill>
          <a:srgbClr val="FFFF66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Tahoma" panose="020B0604030504040204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4000" b="1" i="1" kern="1200">
        <a:solidFill>
          <a:srgbClr val="FFFF66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Tahoma" panose="020B0604030504040204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4000" b="1" i="1" kern="1200">
        <a:solidFill>
          <a:srgbClr val="FFFF66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Tahoma" panose="020B0604030504040204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4000" b="1" i="1" kern="1200">
        <a:solidFill>
          <a:srgbClr val="FFFF66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Tahoma" panose="020B0604030504040204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4000" b="1" i="1" kern="1200">
        <a:solidFill>
          <a:srgbClr val="FFFF66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Tahoma" panose="020B0604030504040204" pitchFamily="34" charset="0"/>
        <a:ea typeface="+mn-ea"/>
        <a:cs typeface="+mn-cs"/>
      </a:defRPr>
    </a:lvl5pPr>
    <a:lvl6pPr marL="2286000" algn="l" defTabSz="914400" rtl="0" eaLnBrk="1" latinLnBrk="0" hangingPunct="1">
      <a:defRPr sz="4000" b="1" i="1" kern="1200">
        <a:solidFill>
          <a:srgbClr val="FFFF66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Tahoma" panose="020B0604030504040204" pitchFamily="34" charset="0"/>
        <a:ea typeface="+mn-ea"/>
        <a:cs typeface="+mn-cs"/>
      </a:defRPr>
    </a:lvl6pPr>
    <a:lvl7pPr marL="2743200" algn="l" defTabSz="914400" rtl="0" eaLnBrk="1" latinLnBrk="0" hangingPunct="1">
      <a:defRPr sz="4000" b="1" i="1" kern="1200">
        <a:solidFill>
          <a:srgbClr val="FFFF66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Tahoma" panose="020B0604030504040204" pitchFamily="34" charset="0"/>
        <a:ea typeface="+mn-ea"/>
        <a:cs typeface="+mn-cs"/>
      </a:defRPr>
    </a:lvl7pPr>
    <a:lvl8pPr marL="3200400" algn="l" defTabSz="914400" rtl="0" eaLnBrk="1" latinLnBrk="0" hangingPunct="1">
      <a:defRPr sz="4000" b="1" i="1" kern="1200">
        <a:solidFill>
          <a:srgbClr val="FFFF66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Tahoma" panose="020B0604030504040204" pitchFamily="34" charset="0"/>
        <a:ea typeface="+mn-ea"/>
        <a:cs typeface="+mn-cs"/>
      </a:defRPr>
    </a:lvl8pPr>
    <a:lvl9pPr marL="3657600" algn="l" defTabSz="914400" rtl="0" eaLnBrk="1" latinLnBrk="0" hangingPunct="1">
      <a:defRPr sz="4000" b="1" i="1" kern="1200">
        <a:solidFill>
          <a:srgbClr val="FFFF66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Tahoma" panose="020B060403050404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00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FFF66"/>
    <a:srgbClr val="FF00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32787"/>
    <p:restoredTop sz="90929"/>
  </p:normalViewPr>
  <p:slideViewPr>
    <p:cSldViewPr>
      <p:cViewPr varScale="1">
        <p:scale>
          <a:sx n="80" d="100"/>
          <a:sy n="80" d="100"/>
        </p:scale>
        <p:origin x="-552" y="-108"/>
      </p:cViewPr>
      <p:guideLst>
        <p:guide orient="horz" pos="2160"/>
        <p:guide pos="2880"/>
      </p:guideLst>
    </p:cSldViewPr>
  </p:slideViewPr>
  <p:sorterViewPr>
    <p:cViewPr>
      <p:scale>
        <a:sx n="66" d="100"/>
        <a:sy n="66" d="100"/>
      </p:scale>
      <p:origin x="0" y="294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>
            <a:extLst>
              <a:ext uri="{FF2B5EF4-FFF2-40B4-BE49-F238E27FC236}">
                <a16:creationId xmlns:a16="http://schemas.microsoft.com/office/drawing/2014/main" id="{E706F4BA-5C94-C7F7-6707-F16FA3E4B7C1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9050" tIns="0" rIns="19050" bIns="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000" b="0">
                <a:solidFill>
                  <a:schemeClr val="tx1"/>
                </a:solidFill>
                <a:effectLst/>
                <a:latin typeface="Arial" panose="020B0604020202020204" pitchFamily="34" charset="0"/>
              </a:defRPr>
            </a:lvl1pPr>
          </a:lstStyle>
          <a:p>
            <a:endParaRPr lang="pt-BR" altLang="es-ES"/>
          </a:p>
        </p:txBody>
      </p:sp>
      <p:sp>
        <p:nvSpPr>
          <p:cNvPr id="2051" name="Rectangle 3">
            <a:extLst>
              <a:ext uri="{FF2B5EF4-FFF2-40B4-BE49-F238E27FC236}">
                <a16:creationId xmlns:a16="http://schemas.microsoft.com/office/drawing/2014/main" id="{BCB8A193-CADC-32E9-F95D-2C36FA2B1868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9050" tIns="0" rIns="19050" bIns="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000" b="0">
                <a:solidFill>
                  <a:schemeClr val="tx1"/>
                </a:solidFill>
                <a:effectLst/>
                <a:latin typeface="Arial" panose="020B0604020202020204" pitchFamily="34" charset="0"/>
              </a:defRPr>
            </a:lvl1pPr>
          </a:lstStyle>
          <a:p>
            <a:endParaRPr lang="pt-BR" altLang="es-ES"/>
          </a:p>
        </p:txBody>
      </p:sp>
      <p:sp>
        <p:nvSpPr>
          <p:cNvPr id="2052" name="Rectangle 4">
            <a:extLst>
              <a:ext uri="{FF2B5EF4-FFF2-40B4-BE49-F238E27FC236}">
                <a16:creationId xmlns:a16="http://schemas.microsoft.com/office/drawing/2014/main" id="{271EB63F-9E88-5C4B-CA85-EABA1726C2EC}"/>
              </a:ext>
            </a:extLst>
          </p:cNvPr>
          <p:cNvSpPr>
            <a:spLocks noChangeArrowheads="1" noTextEdit="1"/>
          </p:cNvSpPr>
          <p:nvPr>
            <p:ph type="sldImg" idx="2"/>
          </p:nvPr>
        </p:nvSpPr>
        <p:spPr bwMode="auto">
          <a:xfrm>
            <a:off x="1149350" y="692150"/>
            <a:ext cx="4559300" cy="34163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2053" name="Rectangle 5">
            <a:extLst>
              <a:ext uri="{FF2B5EF4-FFF2-40B4-BE49-F238E27FC236}">
                <a16:creationId xmlns:a16="http://schemas.microsoft.com/office/drawing/2014/main" id="{4956F2F6-22CE-6A9B-84CC-DD29C3B4B858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altLang="es-ES"/>
              <a:t>Clique para editar os estilos do texto mestre</a:t>
            </a:r>
          </a:p>
          <a:p>
            <a:pPr lvl="1"/>
            <a:r>
              <a:rPr lang="pt-BR" altLang="es-ES"/>
              <a:t>Segundo nível</a:t>
            </a:r>
          </a:p>
          <a:p>
            <a:pPr lvl="2"/>
            <a:r>
              <a:rPr lang="pt-BR" altLang="es-ES"/>
              <a:t>Terceiro nível</a:t>
            </a:r>
          </a:p>
          <a:p>
            <a:pPr lvl="3"/>
            <a:r>
              <a:rPr lang="pt-BR" altLang="es-ES"/>
              <a:t>Quarto nível</a:t>
            </a:r>
          </a:p>
          <a:p>
            <a:pPr lvl="4"/>
            <a:r>
              <a:rPr lang="pt-BR" altLang="es-ES"/>
              <a:t>Quinto nível</a:t>
            </a:r>
          </a:p>
        </p:txBody>
      </p:sp>
      <p:sp>
        <p:nvSpPr>
          <p:cNvPr id="2054" name="Rectangle 6">
            <a:extLst>
              <a:ext uri="{FF2B5EF4-FFF2-40B4-BE49-F238E27FC236}">
                <a16:creationId xmlns:a16="http://schemas.microsoft.com/office/drawing/2014/main" id="{85BABD33-1DCF-BE7F-2B1D-3110B8BFB2BF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9050" tIns="0" rIns="19050" bIns="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000" b="0">
                <a:solidFill>
                  <a:schemeClr val="tx1"/>
                </a:solidFill>
                <a:effectLst/>
                <a:latin typeface="Arial" panose="020B0604020202020204" pitchFamily="34" charset="0"/>
              </a:defRPr>
            </a:lvl1pPr>
          </a:lstStyle>
          <a:p>
            <a:endParaRPr lang="pt-BR" altLang="es-ES"/>
          </a:p>
        </p:txBody>
      </p:sp>
      <p:sp>
        <p:nvSpPr>
          <p:cNvPr id="2055" name="Rectangle 7">
            <a:extLst>
              <a:ext uri="{FF2B5EF4-FFF2-40B4-BE49-F238E27FC236}">
                <a16:creationId xmlns:a16="http://schemas.microsoft.com/office/drawing/2014/main" id="{CA1B36E7-B5CE-E455-781D-AADA2C4D833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9050" tIns="0" rIns="19050" bIns="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000" b="0">
                <a:solidFill>
                  <a:schemeClr val="tx1"/>
                </a:solidFill>
                <a:effectLst/>
                <a:latin typeface="Arial" panose="020B0604020202020204" pitchFamily="34" charset="0"/>
              </a:defRPr>
            </a:lvl1pPr>
          </a:lstStyle>
          <a:p>
            <a:fld id="{8A2FA032-FF7D-49F9-8A02-873EDB3AC1BE}" type="slidenum">
              <a:rPr lang="pt-BR" altLang="es-ES"/>
              <a:pPr/>
              <a:t>‹nº›</a:t>
            </a:fld>
            <a:endParaRPr lang="pt-BR" alt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40432DAF-50C0-8A5F-9572-C652EE9B5DE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76660F9-6641-44D8-9670-FBF0F5CE7199}" type="slidenum">
              <a:rPr lang="pt-BR" altLang="es-ES"/>
              <a:pPr/>
              <a:t>1</a:t>
            </a:fld>
            <a:endParaRPr lang="pt-BR" altLang="es-ES"/>
          </a:p>
        </p:txBody>
      </p:sp>
      <p:sp>
        <p:nvSpPr>
          <p:cNvPr id="75778" name="Rectangle 2">
            <a:extLst>
              <a:ext uri="{FF2B5EF4-FFF2-40B4-BE49-F238E27FC236}">
                <a16:creationId xmlns:a16="http://schemas.microsoft.com/office/drawing/2014/main" id="{EA351D76-DF02-90A2-C077-2540CABAC0D7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 bwMode="auto">
          <a:xfrm>
            <a:off x="1150938" y="692150"/>
            <a:ext cx="4556125" cy="3416300"/>
          </a:xfrm>
          <a:prstGeom prst="rect">
            <a:avLst/>
          </a:prstGeom>
          <a:noFill/>
          <a:ln w="12700" cap="flat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75779" name="Rectangle 3">
            <a:extLst>
              <a:ext uri="{FF2B5EF4-FFF2-40B4-BE49-F238E27FC236}">
                <a16:creationId xmlns:a16="http://schemas.microsoft.com/office/drawing/2014/main" id="{68376C2E-50A6-8690-FA4D-FFC0FAA5B177}"/>
              </a:ext>
            </a:extLst>
          </p:cNvPr>
          <p:cNvSpPr>
            <a:spLocks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075" tIns="46038" rIns="92075" bIns="46038"/>
          <a:lstStyle/>
          <a:p>
            <a:endParaRPr lang="pt-PT" altLang="es-E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AB9DD771-82CE-2CAF-3ACC-B2345A7B165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5C277D7-FF8E-4CFF-BBF2-C048A13AD50E}" type="slidenum">
              <a:rPr lang="pt-BR" altLang="es-ES"/>
              <a:pPr/>
              <a:t>10</a:t>
            </a:fld>
            <a:endParaRPr lang="pt-BR" altLang="es-ES"/>
          </a:p>
        </p:txBody>
      </p:sp>
      <p:sp>
        <p:nvSpPr>
          <p:cNvPr id="26626" name="Rectangle 2">
            <a:extLst>
              <a:ext uri="{FF2B5EF4-FFF2-40B4-BE49-F238E27FC236}">
                <a16:creationId xmlns:a16="http://schemas.microsoft.com/office/drawing/2014/main" id="{508E1167-0350-5056-45B2-3E4349600B11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cap="flat"/>
        </p:spPr>
      </p:sp>
      <p:sp>
        <p:nvSpPr>
          <p:cNvPr id="26627" name="Rectangle 3">
            <a:extLst>
              <a:ext uri="{FF2B5EF4-FFF2-40B4-BE49-F238E27FC236}">
                <a16:creationId xmlns:a16="http://schemas.microsoft.com/office/drawing/2014/main" id="{681B5983-C140-FE27-E785-7E856B5021E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endParaRPr lang="pt-PT" altLang="es-E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344A9158-17BF-F57F-2E79-AA2D6D37233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BE3E145-79A1-424C-9B67-DD47774999EC}" type="slidenum">
              <a:rPr lang="pt-BR" altLang="es-ES"/>
              <a:pPr/>
              <a:t>11</a:t>
            </a:fld>
            <a:endParaRPr lang="pt-BR" altLang="es-ES"/>
          </a:p>
        </p:txBody>
      </p:sp>
      <p:sp>
        <p:nvSpPr>
          <p:cNvPr id="28674" name="Rectangle 2">
            <a:extLst>
              <a:ext uri="{FF2B5EF4-FFF2-40B4-BE49-F238E27FC236}">
                <a16:creationId xmlns:a16="http://schemas.microsoft.com/office/drawing/2014/main" id="{9A436E22-90EC-1419-F642-01E5AA720D1D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cap="flat"/>
        </p:spPr>
      </p:sp>
      <p:sp>
        <p:nvSpPr>
          <p:cNvPr id="28675" name="Rectangle 3">
            <a:extLst>
              <a:ext uri="{FF2B5EF4-FFF2-40B4-BE49-F238E27FC236}">
                <a16:creationId xmlns:a16="http://schemas.microsoft.com/office/drawing/2014/main" id="{7E5424EF-59DC-324F-AB80-135A2B9FFF4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endParaRPr lang="pt-PT" altLang="es-E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23F15EF5-9328-9C4E-0A55-098B39F3C8D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078E321-6B44-4B2B-9633-E18E7D2A2012}" type="slidenum">
              <a:rPr lang="pt-BR" altLang="es-ES"/>
              <a:pPr/>
              <a:t>12</a:t>
            </a:fld>
            <a:endParaRPr lang="pt-BR" altLang="es-ES"/>
          </a:p>
        </p:txBody>
      </p:sp>
      <p:sp>
        <p:nvSpPr>
          <p:cNvPr id="30722" name="Rectangle 2">
            <a:extLst>
              <a:ext uri="{FF2B5EF4-FFF2-40B4-BE49-F238E27FC236}">
                <a16:creationId xmlns:a16="http://schemas.microsoft.com/office/drawing/2014/main" id="{D8D473AD-1F00-7F3A-A257-A46E0E4699E5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cap="flat"/>
        </p:spPr>
      </p:sp>
      <p:sp>
        <p:nvSpPr>
          <p:cNvPr id="30723" name="Rectangle 3">
            <a:extLst>
              <a:ext uri="{FF2B5EF4-FFF2-40B4-BE49-F238E27FC236}">
                <a16:creationId xmlns:a16="http://schemas.microsoft.com/office/drawing/2014/main" id="{F3BC5765-E88F-CC59-2161-1D2A45B98DB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endParaRPr lang="pt-PT" altLang="es-E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87D13921-8EBC-B078-8DF4-AA4CD21D1AA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BB824BF-8123-44F3-9F42-0B8CEC3B3666}" type="slidenum">
              <a:rPr lang="pt-BR" altLang="es-ES"/>
              <a:pPr/>
              <a:t>13</a:t>
            </a:fld>
            <a:endParaRPr lang="pt-BR" altLang="es-ES"/>
          </a:p>
        </p:txBody>
      </p:sp>
      <p:sp>
        <p:nvSpPr>
          <p:cNvPr id="32770" name="Rectangle 2">
            <a:extLst>
              <a:ext uri="{FF2B5EF4-FFF2-40B4-BE49-F238E27FC236}">
                <a16:creationId xmlns:a16="http://schemas.microsoft.com/office/drawing/2014/main" id="{4629E815-49D9-89E1-219E-4D688F779F1D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cap="flat"/>
        </p:spPr>
      </p:sp>
      <p:sp>
        <p:nvSpPr>
          <p:cNvPr id="32771" name="Rectangle 3">
            <a:extLst>
              <a:ext uri="{FF2B5EF4-FFF2-40B4-BE49-F238E27FC236}">
                <a16:creationId xmlns:a16="http://schemas.microsoft.com/office/drawing/2014/main" id="{91E17FF1-EA5C-A8F7-4D02-9C66552B46C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endParaRPr lang="pt-PT" altLang="es-E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F7A14ECA-116F-ED7A-E2E3-53C7BBFBF20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6EB09F2-0312-4223-ABD7-5D08457B3629}" type="slidenum">
              <a:rPr lang="pt-BR" altLang="es-ES"/>
              <a:pPr/>
              <a:t>14</a:t>
            </a:fld>
            <a:endParaRPr lang="pt-BR" altLang="es-ES"/>
          </a:p>
        </p:txBody>
      </p:sp>
      <p:sp>
        <p:nvSpPr>
          <p:cNvPr id="34818" name="Rectangle 2">
            <a:extLst>
              <a:ext uri="{FF2B5EF4-FFF2-40B4-BE49-F238E27FC236}">
                <a16:creationId xmlns:a16="http://schemas.microsoft.com/office/drawing/2014/main" id="{688D9E49-F97B-55F4-D6F5-AEF653BFB140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cap="flat"/>
        </p:spPr>
      </p:sp>
      <p:sp>
        <p:nvSpPr>
          <p:cNvPr id="34819" name="Rectangle 3">
            <a:extLst>
              <a:ext uri="{FF2B5EF4-FFF2-40B4-BE49-F238E27FC236}">
                <a16:creationId xmlns:a16="http://schemas.microsoft.com/office/drawing/2014/main" id="{3592CC93-0E65-7480-A5C2-1F6EA3A7612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endParaRPr lang="pt-PT" altLang="es-E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7E42130A-34A9-4F3C-09F3-7F93539A2D7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46067B2-6961-4AD7-8474-0ADA752312A4}" type="slidenum">
              <a:rPr lang="pt-BR" altLang="es-ES"/>
              <a:pPr/>
              <a:t>15</a:t>
            </a:fld>
            <a:endParaRPr lang="pt-BR" altLang="es-ES"/>
          </a:p>
        </p:txBody>
      </p:sp>
      <p:sp>
        <p:nvSpPr>
          <p:cNvPr id="36866" name="Rectangle 2">
            <a:extLst>
              <a:ext uri="{FF2B5EF4-FFF2-40B4-BE49-F238E27FC236}">
                <a16:creationId xmlns:a16="http://schemas.microsoft.com/office/drawing/2014/main" id="{207536F3-746F-8638-81FE-A06D6AAAF4F7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cap="flat"/>
        </p:spPr>
      </p:sp>
      <p:sp>
        <p:nvSpPr>
          <p:cNvPr id="36867" name="Rectangle 3">
            <a:extLst>
              <a:ext uri="{FF2B5EF4-FFF2-40B4-BE49-F238E27FC236}">
                <a16:creationId xmlns:a16="http://schemas.microsoft.com/office/drawing/2014/main" id="{940AE79E-7702-505D-C612-A20EFC97C3F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endParaRPr lang="pt-PT" altLang="es-E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034EA368-C95D-6424-D2E5-7BB1D71A074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14C4DAC-40B6-45A9-B8D4-3F60C1091B75}" type="slidenum">
              <a:rPr lang="pt-BR" altLang="es-ES"/>
              <a:pPr/>
              <a:t>16</a:t>
            </a:fld>
            <a:endParaRPr lang="pt-BR" altLang="es-ES"/>
          </a:p>
        </p:txBody>
      </p:sp>
      <p:sp>
        <p:nvSpPr>
          <p:cNvPr id="38914" name="Rectangle 2">
            <a:extLst>
              <a:ext uri="{FF2B5EF4-FFF2-40B4-BE49-F238E27FC236}">
                <a16:creationId xmlns:a16="http://schemas.microsoft.com/office/drawing/2014/main" id="{345BD5F7-A4F4-A202-401F-964D87DEC47F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cap="flat"/>
        </p:spPr>
      </p:sp>
      <p:sp>
        <p:nvSpPr>
          <p:cNvPr id="38915" name="Rectangle 3">
            <a:extLst>
              <a:ext uri="{FF2B5EF4-FFF2-40B4-BE49-F238E27FC236}">
                <a16:creationId xmlns:a16="http://schemas.microsoft.com/office/drawing/2014/main" id="{6498E1B2-27F2-E6B1-6654-28556D13661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endParaRPr lang="pt-PT" altLang="es-E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340A03FA-07ED-C437-F7F6-BA98FE63FA0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DF3ADC0-42E4-449D-989D-9353F5A68F23}" type="slidenum">
              <a:rPr lang="pt-BR" altLang="es-ES"/>
              <a:pPr/>
              <a:t>17</a:t>
            </a:fld>
            <a:endParaRPr lang="pt-BR" altLang="es-ES"/>
          </a:p>
        </p:txBody>
      </p:sp>
      <p:sp>
        <p:nvSpPr>
          <p:cNvPr id="40962" name="Rectangle 2">
            <a:extLst>
              <a:ext uri="{FF2B5EF4-FFF2-40B4-BE49-F238E27FC236}">
                <a16:creationId xmlns:a16="http://schemas.microsoft.com/office/drawing/2014/main" id="{94E85DAD-C216-40A3-1AED-F3ACE250C751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cap="flat"/>
        </p:spPr>
      </p:sp>
      <p:sp>
        <p:nvSpPr>
          <p:cNvPr id="40963" name="Rectangle 3">
            <a:extLst>
              <a:ext uri="{FF2B5EF4-FFF2-40B4-BE49-F238E27FC236}">
                <a16:creationId xmlns:a16="http://schemas.microsoft.com/office/drawing/2014/main" id="{C919C79A-3BD8-476A-3120-331C05B4456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endParaRPr lang="pt-PT" altLang="es-E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7E50125E-4F3F-1CB0-47BC-45324A66259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D2ED1D2-6047-425F-8CB6-030DF1E104F3}" type="slidenum">
              <a:rPr lang="pt-BR" altLang="es-ES"/>
              <a:pPr/>
              <a:t>18</a:t>
            </a:fld>
            <a:endParaRPr lang="pt-BR" altLang="es-ES"/>
          </a:p>
        </p:txBody>
      </p:sp>
      <p:sp>
        <p:nvSpPr>
          <p:cNvPr id="43010" name="Rectangle 2">
            <a:extLst>
              <a:ext uri="{FF2B5EF4-FFF2-40B4-BE49-F238E27FC236}">
                <a16:creationId xmlns:a16="http://schemas.microsoft.com/office/drawing/2014/main" id="{21575AF8-FDD3-0C02-C6BF-BA44E6AB62F6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cap="flat"/>
        </p:spPr>
      </p:sp>
      <p:sp>
        <p:nvSpPr>
          <p:cNvPr id="43011" name="Rectangle 3">
            <a:extLst>
              <a:ext uri="{FF2B5EF4-FFF2-40B4-BE49-F238E27FC236}">
                <a16:creationId xmlns:a16="http://schemas.microsoft.com/office/drawing/2014/main" id="{A8D3617D-8B56-CB8B-68C5-85C5CFC77EA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endParaRPr lang="pt-PT" altLang="es-E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55701B34-4105-8D99-C717-6E66995FCBD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64680AB-E841-4053-B910-A9FF91E86614}" type="slidenum">
              <a:rPr lang="pt-BR" altLang="es-ES"/>
              <a:pPr/>
              <a:t>19</a:t>
            </a:fld>
            <a:endParaRPr lang="pt-BR" altLang="es-ES"/>
          </a:p>
        </p:txBody>
      </p:sp>
      <p:sp>
        <p:nvSpPr>
          <p:cNvPr id="45058" name="Rectangle 2">
            <a:extLst>
              <a:ext uri="{FF2B5EF4-FFF2-40B4-BE49-F238E27FC236}">
                <a16:creationId xmlns:a16="http://schemas.microsoft.com/office/drawing/2014/main" id="{C9E6142A-9713-5DEF-E229-028CA1EEBF82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cap="flat"/>
        </p:spPr>
      </p:sp>
      <p:sp>
        <p:nvSpPr>
          <p:cNvPr id="45059" name="Rectangle 3">
            <a:extLst>
              <a:ext uri="{FF2B5EF4-FFF2-40B4-BE49-F238E27FC236}">
                <a16:creationId xmlns:a16="http://schemas.microsoft.com/office/drawing/2014/main" id="{33D8F15B-E8C5-5833-EC02-2D00DB250B1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endParaRPr lang="pt-PT" altLang="es-E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98B31A25-03E5-4736-2441-1360976EED8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DC5350B-02CA-4D13-9D87-4339794CF432}" type="slidenum">
              <a:rPr lang="pt-BR" altLang="es-ES"/>
              <a:pPr/>
              <a:t>2</a:t>
            </a:fld>
            <a:endParaRPr lang="pt-BR" altLang="es-ES"/>
          </a:p>
        </p:txBody>
      </p:sp>
      <p:sp>
        <p:nvSpPr>
          <p:cNvPr id="10242" name="Rectangle 2">
            <a:extLst>
              <a:ext uri="{FF2B5EF4-FFF2-40B4-BE49-F238E27FC236}">
                <a16:creationId xmlns:a16="http://schemas.microsoft.com/office/drawing/2014/main" id="{28DFF295-59F5-5E09-4D8A-616618E0A0CB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cap="flat"/>
        </p:spPr>
      </p:sp>
      <p:sp>
        <p:nvSpPr>
          <p:cNvPr id="10243" name="Rectangle 3">
            <a:extLst>
              <a:ext uri="{FF2B5EF4-FFF2-40B4-BE49-F238E27FC236}">
                <a16:creationId xmlns:a16="http://schemas.microsoft.com/office/drawing/2014/main" id="{E5443648-854D-73BA-A4BA-2FE47AF3C9C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endParaRPr lang="pt-PT" altLang="es-E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D139A7C7-5553-25C2-15A3-EECA9B0BF56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C4566BF-545A-4D63-81FB-D135D6A7647F}" type="slidenum">
              <a:rPr lang="pt-BR" altLang="es-ES"/>
              <a:pPr/>
              <a:t>20</a:t>
            </a:fld>
            <a:endParaRPr lang="pt-BR" altLang="es-ES"/>
          </a:p>
        </p:txBody>
      </p:sp>
      <p:sp>
        <p:nvSpPr>
          <p:cNvPr id="47106" name="Rectangle 2">
            <a:extLst>
              <a:ext uri="{FF2B5EF4-FFF2-40B4-BE49-F238E27FC236}">
                <a16:creationId xmlns:a16="http://schemas.microsoft.com/office/drawing/2014/main" id="{B9627A97-8708-095D-4AC4-34E028C251C8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cap="flat"/>
        </p:spPr>
      </p:sp>
      <p:sp>
        <p:nvSpPr>
          <p:cNvPr id="47107" name="Rectangle 3">
            <a:extLst>
              <a:ext uri="{FF2B5EF4-FFF2-40B4-BE49-F238E27FC236}">
                <a16:creationId xmlns:a16="http://schemas.microsoft.com/office/drawing/2014/main" id="{C308C3EA-05A0-9E5E-E035-A96BE6F9517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endParaRPr lang="pt-PT" altLang="es-E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7D08A6ED-A59C-88C6-5C54-953472204DE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70CAE01-8C49-491A-B597-C0BF622713F1}" type="slidenum">
              <a:rPr lang="pt-BR" altLang="es-ES"/>
              <a:pPr/>
              <a:t>21</a:t>
            </a:fld>
            <a:endParaRPr lang="pt-BR" altLang="es-ES"/>
          </a:p>
        </p:txBody>
      </p:sp>
      <p:sp>
        <p:nvSpPr>
          <p:cNvPr id="49154" name="Rectangle 2">
            <a:extLst>
              <a:ext uri="{FF2B5EF4-FFF2-40B4-BE49-F238E27FC236}">
                <a16:creationId xmlns:a16="http://schemas.microsoft.com/office/drawing/2014/main" id="{3D753E03-404B-0F82-6723-3EB4C0AC3114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cap="flat"/>
        </p:spPr>
      </p:sp>
      <p:sp>
        <p:nvSpPr>
          <p:cNvPr id="49155" name="Rectangle 3">
            <a:extLst>
              <a:ext uri="{FF2B5EF4-FFF2-40B4-BE49-F238E27FC236}">
                <a16:creationId xmlns:a16="http://schemas.microsoft.com/office/drawing/2014/main" id="{FAE2CC60-1CE2-219E-7A01-E0046B0E40C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endParaRPr lang="pt-PT" altLang="es-E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D0120C73-72A0-6ED2-2FD4-792DB7DAFF2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56F5135-44D7-4AF0-94E1-182F0240C9EF}" type="slidenum">
              <a:rPr lang="pt-BR" altLang="es-ES"/>
              <a:pPr/>
              <a:t>22</a:t>
            </a:fld>
            <a:endParaRPr lang="pt-BR" altLang="es-ES"/>
          </a:p>
        </p:txBody>
      </p:sp>
      <p:sp>
        <p:nvSpPr>
          <p:cNvPr id="51202" name="Rectangle 2">
            <a:extLst>
              <a:ext uri="{FF2B5EF4-FFF2-40B4-BE49-F238E27FC236}">
                <a16:creationId xmlns:a16="http://schemas.microsoft.com/office/drawing/2014/main" id="{47D23B1A-7269-4D40-D73E-8DA2BC28B998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cap="flat"/>
        </p:spPr>
      </p:sp>
      <p:sp>
        <p:nvSpPr>
          <p:cNvPr id="51203" name="Rectangle 3">
            <a:extLst>
              <a:ext uri="{FF2B5EF4-FFF2-40B4-BE49-F238E27FC236}">
                <a16:creationId xmlns:a16="http://schemas.microsoft.com/office/drawing/2014/main" id="{E89B140A-023A-982E-6AE0-2A0A6827FCC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endParaRPr lang="pt-PT" altLang="es-E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1887CDBC-7EB3-5F2A-EFD5-013E97F41D5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960B702-11AB-421A-A8AF-74041FE511FC}" type="slidenum">
              <a:rPr lang="pt-BR" altLang="es-ES"/>
              <a:pPr/>
              <a:t>23</a:t>
            </a:fld>
            <a:endParaRPr lang="pt-BR" altLang="es-ES"/>
          </a:p>
        </p:txBody>
      </p:sp>
      <p:sp>
        <p:nvSpPr>
          <p:cNvPr id="53250" name="Rectangle 2">
            <a:extLst>
              <a:ext uri="{FF2B5EF4-FFF2-40B4-BE49-F238E27FC236}">
                <a16:creationId xmlns:a16="http://schemas.microsoft.com/office/drawing/2014/main" id="{5C49EC51-9769-4E7E-4CE0-C016FB01166C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cap="flat"/>
        </p:spPr>
      </p:sp>
      <p:sp>
        <p:nvSpPr>
          <p:cNvPr id="53251" name="Rectangle 3">
            <a:extLst>
              <a:ext uri="{FF2B5EF4-FFF2-40B4-BE49-F238E27FC236}">
                <a16:creationId xmlns:a16="http://schemas.microsoft.com/office/drawing/2014/main" id="{1F6FB0EC-C330-419B-AC95-F518AECE8AD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endParaRPr lang="pt-PT" altLang="es-E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B877A84E-D264-5F57-7CE5-454DD458701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2BA026C-5F8B-4428-A589-4B41944B792D}" type="slidenum">
              <a:rPr lang="pt-BR" altLang="es-ES"/>
              <a:pPr/>
              <a:t>24</a:t>
            </a:fld>
            <a:endParaRPr lang="pt-BR" altLang="es-ES"/>
          </a:p>
        </p:txBody>
      </p:sp>
      <p:sp>
        <p:nvSpPr>
          <p:cNvPr id="55298" name="Rectangle 2">
            <a:extLst>
              <a:ext uri="{FF2B5EF4-FFF2-40B4-BE49-F238E27FC236}">
                <a16:creationId xmlns:a16="http://schemas.microsoft.com/office/drawing/2014/main" id="{7C91AF96-F676-9567-107A-99DA967FD514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cap="flat"/>
        </p:spPr>
      </p:sp>
      <p:sp>
        <p:nvSpPr>
          <p:cNvPr id="55299" name="Rectangle 3">
            <a:extLst>
              <a:ext uri="{FF2B5EF4-FFF2-40B4-BE49-F238E27FC236}">
                <a16:creationId xmlns:a16="http://schemas.microsoft.com/office/drawing/2014/main" id="{1081E5BD-93D7-A789-1D31-0DEE270655C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endParaRPr lang="pt-PT" altLang="es-E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1AC6F049-5770-1FC4-8A6D-5EA6CFE4D8B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C4D66B8-6EB4-43FD-B0D6-002798BB8312}" type="slidenum">
              <a:rPr lang="pt-BR" altLang="es-ES"/>
              <a:pPr/>
              <a:t>25</a:t>
            </a:fld>
            <a:endParaRPr lang="pt-BR" altLang="es-ES"/>
          </a:p>
        </p:txBody>
      </p:sp>
      <p:sp>
        <p:nvSpPr>
          <p:cNvPr id="57346" name="Rectangle 2">
            <a:extLst>
              <a:ext uri="{FF2B5EF4-FFF2-40B4-BE49-F238E27FC236}">
                <a16:creationId xmlns:a16="http://schemas.microsoft.com/office/drawing/2014/main" id="{430B71BD-864F-3C75-46EA-F6F44781F748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cap="flat"/>
        </p:spPr>
      </p:sp>
      <p:sp>
        <p:nvSpPr>
          <p:cNvPr id="57347" name="Rectangle 3">
            <a:extLst>
              <a:ext uri="{FF2B5EF4-FFF2-40B4-BE49-F238E27FC236}">
                <a16:creationId xmlns:a16="http://schemas.microsoft.com/office/drawing/2014/main" id="{970E8DFE-4296-C2B9-8D7D-9150BD6CCE3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endParaRPr lang="pt-PT" altLang="es-E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5AC8870F-76AE-74AD-5F5A-CF4E90E5425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D49FC5C-F555-438C-9431-18B817E9B1C1}" type="slidenum">
              <a:rPr lang="pt-BR" altLang="es-ES"/>
              <a:pPr/>
              <a:t>26</a:t>
            </a:fld>
            <a:endParaRPr lang="pt-BR" altLang="es-ES"/>
          </a:p>
        </p:txBody>
      </p:sp>
      <p:sp>
        <p:nvSpPr>
          <p:cNvPr id="59394" name="Rectangle 2">
            <a:extLst>
              <a:ext uri="{FF2B5EF4-FFF2-40B4-BE49-F238E27FC236}">
                <a16:creationId xmlns:a16="http://schemas.microsoft.com/office/drawing/2014/main" id="{4F6B0ED0-FF70-98E6-372A-E8082BE8B931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cap="flat"/>
        </p:spPr>
      </p:sp>
      <p:sp>
        <p:nvSpPr>
          <p:cNvPr id="59395" name="Rectangle 3">
            <a:extLst>
              <a:ext uri="{FF2B5EF4-FFF2-40B4-BE49-F238E27FC236}">
                <a16:creationId xmlns:a16="http://schemas.microsoft.com/office/drawing/2014/main" id="{8036D3F7-6876-68BE-5F49-89417E5B076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endParaRPr lang="pt-PT" altLang="es-E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730BF7C4-B24C-B7F7-4B8C-BE762E42086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6F38786-E698-452D-9096-9CBCAFF644EA}" type="slidenum">
              <a:rPr lang="pt-BR" altLang="es-ES"/>
              <a:pPr/>
              <a:t>27</a:t>
            </a:fld>
            <a:endParaRPr lang="pt-BR" altLang="es-ES"/>
          </a:p>
        </p:txBody>
      </p:sp>
      <p:sp>
        <p:nvSpPr>
          <p:cNvPr id="61442" name="Rectangle 2">
            <a:extLst>
              <a:ext uri="{FF2B5EF4-FFF2-40B4-BE49-F238E27FC236}">
                <a16:creationId xmlns:a16="http://schemas.microsoft.com/office/drawing/2014/main" id="{3747216C-AEEA-E35B-6309-63077D638D8C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cap="flat"/>
        </p:spPr>
      </p:sp>
      <p:sp>
        <p:nvSpPr>
          <p:cNvPr id="61443" name="Rectangle 3">
            <a:extLst>
              <a:ext uri="{FF2B5EF4-FFF2-40B4-BE49-F238E27FC236}">
                <a16:creationId xmlns:a16="http://schemas.microsoft.com/office/drawing/2014/main" id="{D17FEF88-1876-05EC-8AB5-02F597CF77D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endParaRPr lang="pt-PT" altLang="es-E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C3595E3B-BC01-DCFF-FB23-003425F670A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3DF1476-9249-46F0-AA4C-B4A5D8383BE9}" type="slidenum">
              <a:rPr lang="pt-BR" altLang="es-ES"/>
              <a:pPr/>
              <a:t>28</a:t>
            </a:fld>
            <a:endParaRPr lang="pt-BR" altLang="es-ES"/>
          </a:p>
        </p:txBody>
      </p:sp>
      <p:sp>
        <p:nvSpPr>
          <p:cNvPr id="63490" name="Rectangle 2">
            <a:extLst>
              <a:ext uri="{FF2B5EF4-FFF2-40B4-BE49-F238E27FC236}">
                <a16:creationId xmlns:a16="http://schemas.microsoft.com/office/drawing/2014/main" id="{BF315085-1A11-D70F-19E3-B0605AF0D3CE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cap="flat"/>
        </p:spPr>
      </p:sp>
      <p:sp>
        <p:nvSpPr>
          <p:cNvPr id="63491" name="Rectangle 3">
            <a:extLst>
              <a:ext uri="{FF2B5EF4-FFF2-40B4-BE49-F238E27FC236}">
                <a16:creationId xmlns:a16="http://schemas.microsoft.com/office/drawing/2014/main" id="{1B1D1087-5011-6C34-0AB7-B00B0AE625D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endParaRPr lang="pt-PT" altLang="es-E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51ADE2B0-22F0-DD9F-A4CB-EA3136B6794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A6360D3-3EFD-4DB9-A821-90D5B7179B4F}" type="slidenum">
              <a:rPr lang="pt-BR" altLang="es-ES"/>
              <a:pPr/>
              <a:t>29</a:t>
            </a:fld>
            <a:endParaRPr lang="pt-BR" altLang="es-ES"/>
          </a:p>
        </p:txBody>
      </p:sp>
      <p:sp>
        <p:nvSpPr>
          <p:cNvPr id="65538" name="Rectangle 2">
            <a:extLst>
              <a:ext uri="{FF2B5EF4-FFF2-40B4-BE49-F238E27FC236}">
                <a16:creationId xmlns:a16="http://schemas.microsoft.com/office/drawing/2014/main" id="{431D8599-1592-2699-8CE6-4243875A0D07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cap="flat"/>
        </p:spPr>
      </p:sp>
      <p:sp>
        <p:nvSpPr>
          <p:cNvPr id="65539" name="Rectangle 3">
            <a:extLst>
              <a:ext uri="{FF2B5EF4-FFF2-40B4-BE49-F238E27FC236}">
                <a16:creationId xmlns:a16="http://schemas.microsoft.com/office/drawing/2014/main" id="{F7AB4A9E-B161-0F81-C9C0-1FD156916F9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endParaRPr lang="pt-PT" altLang="es-E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23FCD0FF-6621-68B7-651A-A17C4C2DF4D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4380609-325B-4B3B-9737-B33473CDF805}" type="slidenum">
              <a:rPr lang="pt-BR" altLang="es-ES"/>
              <a:pPr/>
              <a:t>3</a:t>
            </a:fld>
            <a:endParaRPr lang="pt-BR" altLang="es-ES"/>
          </a:p>
        </p:txBody>
      </p:sp>
      <p:sp>
        <p:nvSpPr>
          <p:cNvPr id="12290" name="Rectangle 2">
            <a:extLst>
              <a:ext uri="{FF2B5EF4-FFF2-40B4-BE49-F238E27FC236}">
                <a16:creationId xmlns:a16="http://schemas.microsoft.com/office/drawing/2014/main" id="{BFA320D3-C5A6-DCC4-488D-65A3D181A577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cap="flat"/>
        </p:spPr>
      </p:sp>
      <p:sp>
        <p:nvSpPr>
          <p:cNvPr id="12291" name="Rectangle 3">
            <a:extLst>
              <a:ext uri="{FF2B5EF4-FFF2-40B4-BE49-F238E27FC236}">
                <a16:creationId xmlns:a16="http://schemas.microsoft.com/office/drawing/2014/main" id="{8CFB5A68-0549-BB9B-B15B-C46BA1B615C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endParaRPr lang="pt-PT" altLang="es-ES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64BCFFDF-37A2-4C5B-6368-9750FDD7518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0F5F58F-3831-45A0-989C-1E354C2A7170}" type="slidenum">
              <a:rPr lang="pt-BR" altLang="es-ES"/>
              <a:pPr/>
              <a:t>30</a:t>
            </a:fld>
            <a:endParaRPr lang="pt-BR" altLang="es-ES"/>
          </a:p>
        </p:txBody>
      </p:sp>
      <p:sp>
        <p:nvSpPr>
          <p:cNvPr id="67586" name="Rectangle 2">
            <a:extLst>
              <a:ext uri="{FF2B5EF4-FFF2-40B4-BE49-F238E27FC236}">
                <a16:creationId xmlns:a16="http://schemas.microsoft.com/office/drawing/2014/main" id="{2C527116-28C8-16CE-C2EA-3B99E14F48E0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cap="flat"/>
        </p:spPr>
      </p:sp>
      <p:sp>
        <p:nvSpPr>
          <p:cNvPr id="67587" name="Rectangle 3">
            <a:extLst>
              <a:ext uri="{FF2B5EF4-FFF2-40B4-BE49-F238E27FC236}">
                <a16:creationId xmlns:a16="http://schemas.microsoft.com/office/drawing/2014/main" id="{9206D48D-44D3-E0B5-C203-4B230C8ED90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endParaRPr lang="pt-PT" altLang="es-ES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15988B84-838E-3F03-4C71-529BF719A14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A9B5120-DAC9-4945-AB48-8F054184E020}" type="slidenum">
              <a:rPr lang="pt-BR" altLang="es-ES"/>
              <a:pPr/>
              <a:t>31</a:t>
            </a:fld>
            <a:endParaRPr lang="pt-BR" altLang="es-ES"/>
          </a:p>
        </p:txBody>
      </p:sp>
      <p:sp>
        <p:nvSpPr>
          <p:cNvPr id="69634" name="Rectangle 2">
            <a:extLst>
              <a:ext uri="{FF2B5EF4-FFF2-40B4-BE49-F238E27FC236}">
                <a16:creationId xmlns:a16="http://schemas.microsoft.com/office/drawing/2014/main" id="{A40FD6E6-59C6-85A8-2CE3-FF94B80DCCA7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cap="flat"/>
        </p:spPr>
      </p:sp>
      <p:sp>
        <p:nvSpPr>
          <p:cNvPr id="69635" name="Rectangle 3">
            <a:extLst>
              <a:ext uri="{FF2B5EF4-FFF2-40B4-BE49-F238E27FC236}">
                <a16:creationId xmlns:a16="http://schemas.microsoft.com/office/drawing/2014/main" id="{4CEC36F5-8BD0-59EF-34C3-7F69D9FCDAC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endParaRPr lang="pt-PT" altLang="es-ES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B46C8727-C1BF-301D-15BE-402D573DA84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5AF4CE8-56F2-4D2C-AECF-461AFBEDA531}" type="slidenum">
              <a:rPr lang="pt-BR" altLang="es-ES"/>
              <a:pPr/>
              <a:t>32</a:t>
            </a:fld>
            <a:endParaRPr lang="pt-BR" altLang="es-ES"/>
          </a:p>
        </p:txBody>
      </p:sp>
      <p:sp>
        <p:nvSpPr>
          <p:cNvPr id="71682" name="Rectangle 2">
            <a:extLst>
              <a:ext uri="{FF2B5EF4-FFF2-40B4-BE49-F238E27FC236}">
                <a16:creationId xmlns:a16="http://schemas.microsoft.com/office/drawing/2014/main" id="{24899A8B-4725-C4F3-8E7E-37F0F8AD5C77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cap="flat"/>
        </p:spPr>
      </p:sp>
      <p:sp>
        <p:nvSpPr>
          <p:cNvPr id="71683" name="Rectangle 3">
            <a:extLst>
              <a:ext uri="{FF2B5EF4-FFF2-40B4-BE49-F238E27FC236}">
                <a16:creationId xmlns:a16="http://schemas.microsoft.com/office/drawing/2014/main" id="{30D01D2A-8CDB-E736-C51C-F977E958570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endParaRPr lang="pt-PT" altLang="es-ES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C1269B94-19A2-A24D-C6B0-43D1322CDCE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D0ACF95-0D3A-48BF-A72D-80C44374AF67}" type="slidenum">
              <a:rPr lang="pt-BR" altLang="es-ES"/>
              <a:pPr/>
              <a:t>33</a:t>
            </a:fld>
            <a:endParaRPr lang="pt-BR" altLang="es-ES"/>
          </a:p>
        </p:txBody>
      </p:sp>
      <p:sp>
        <p:nvSpPr>
          <p:cNvPr id="73730" name="Rectangle 2">
            <a:extLst>
              <a:ext uri="{FF2B5EF4-FFF2-40B4-BE49-F238E27FC236}">
                <a16:creationId xmlns:a16="http://schemas.microsoft.com/office/drawing/2014/main" id="{08580C4A-E1BD-C079-95EB-E0B0D17DE950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cap="flat"/>
        </p:spPr>
      </p:sp>
      <p:sp>
        <p:nvSpPr>
          <p:cNvPr id="73731" name="Rectangle 3">
            <a:extLst>
              <a:ext uri="{FF2B5EF4-FFF2-40B4-BE49-F238E27FC236}">
                <a16:creationId xmlns:a16="http://schemas.microsoft.com/office/drawing/2014/main" id="{6848AC1A-0B2F-23D3-A026-E336E179DD1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endParaRPr lang="pt-PT" altLang="es-E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4ADCFC6A-21A4-FCC6-6249-912EBBF1449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0788DE8-E77C-4562-B4E4-C6645E8A3F08}" type="slidenum">
              <a:rPr lang="pt-BR" altLang="es-ES"/>
              <a:pPr/>
              <a:t>4</a:t>
            </a:fld>
            <a:endParaRPr lang="pt-BR" altLang="es-ES"/>
          </a:p>
        </p:txBody>
      </p:sp>
      <p:sp>
        <p:nvSpPr>
          <p:cNvPr id="14338" name="Rectangle 2">
            <a:extLst>
              <a:ext uri="{FF2B5EF4-FFF2-40B4-BE49-F238E27FC236}">
                <a16:creationId xmlns:a16="http://schemas.microsoft.com/office/drawing/2014/main" id="{98A26AB4-0EA9-A516-6EA6-7635154457C4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cap="flat"/>
        </p:spPr>
      </p:sp>
      <p:sp>
        <p:nvSpPr>
          <p:cNvPr id="14339" name="Rectangle 3">
            <a:extLst>
              <a:ext uri="{FF2B5EF4-FFF2-40B4-BE49-F238E27FC236}">
                <a16:creationId xmlns:a16="http://schemas.microsoft.com/office/drawing/2014/main" id="{0BCE5199-3B0C-446F-6ECF-B76175C8C53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endParaRPr lang="pt-PT" altLang="es-E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B6E4BCFA-A37A-9383-9C75-B56BDE865A2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9161AD0-6E2D-4BC4-9F9D-CAEB1CB1C633}" type="slidenum">
              <a:rPr lang="pt-BR" altLang="es-ES"/>
              <a:pPr/>
              <a:t>5</a:t>
            </a:fld>
            <a:endParaRPr lang="pt-BR" altLang="es-ES"/>
          </a:p>
        </p:txBody>
      </p:sp>
      <p:sp>
        <p:nvSpPr>
          <p:cNvPr id="16386" name="Rectangle 2">
            <a:extLst>
              <a:ext uri="{FF2B5EF4-FFF2-40B4-BE49-F238E27FC236}">
                <a16:creationId xmlns:a16="http://schemas.microsoft.com/office/drawing/2014/main" id="{5938C0AC-48D8-14EA-66CB-2B28F71C100F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cap="flat"/>
        </p:spPr>
      </p:sp>
      <p:sp>
        <p:nvSpPr>
          <p:cNvPr id="16387" name="Rectangle 3">
            <a:extLst>
              <a:ext uri="{FF2B5EF4-FFF2-40B4-BE49-F238E27FC236}">
                <a16:creationId xmlns:a16="http://schemas.microsoft.com/office/drawing/2014/main" id="{E92F44B8-C2B0-B2DB-59B8-4C3B9B0D20F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endParaRPr lang="pt-PT" altLang="es-E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FB052392-7747-50A5-53B6-0AA4FB10FE6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7F3C54A-236F-4C1E-87B2-D252519048ED}" type="slidenum">
              <a:rPr lang="pt-BR" altLang="es-ES"/>
              <a:pPr/>
              <a:t>6</a:t>
            </a:fld>
            <a:endParaRPr lang="pt-BR" altLang="es-ES"/>
          </a:p>
        </p:txBody>
      </p:sp>
      <p:sp>
        <p:nvSpPr>
          <p:cNvPr id="18434" name="Rectangle 2">
            <a:extLst>
              <a:ext uri="{FF2B5EF4-FFF2-40B4-BE49-F238E27FC236}">
                <a16:creationId xmlns:a16="http://schemas.microsoft.com/office/drawing/2014/main" id="{79683D16-6D9C-912E-55F3-2BB66BA3918E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cap="flat"/>
        </p:spPr>
      </p:sp>
      <p:sp>
        <p:nvSpPr>
          <p:cNvPr id="18435" name="Rectangle 3">
            <a:extLst>
              <a:ext uri="{FF2B5EF4-FFF2-40B4-BE49-F238E27FC236}">
                <a16:creationId xmlns:a16="http://schemas.microsoft.com/office/drawing/2014/main" id="{E7E427D7-98D3-8C27-C0A8-2BA7FF5A84A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endParaRPr lang="pt-PT" altLang="es-E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95C4E3BE-559F-4046-6CE7-9480957C7F7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CA74BA4-A274-45E2-A438-3D57145653EC}" type="slidenum">
              <a:rPr lang="pt-BR" altLang="es-ES"/>
              <a:pPr/>
              <a:t>7</a:t>
            </a:fld>
            <a:endParaRPr lang="pt-BR" altLang="es-ES"/>
          </a:p>
        </p:txBody>
      </p:sp>
      <p:sp>
        <p:nvSpPr>
          <p:cNvPr id="20482" name="Rectangle 2">
            <a:extLst>
              <a:ext uri="{FF2B5EF4-FFF2-40B4-BE49-F238E27FC236}">
                <a16:creationId xmlns:a16="http://schemas.microsoft.com/office/drawing/2014/main" id="{0A4D93E2-F1B5-3C6D-D0F8-907FBEB50D18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cap="flat"/>
        </p:spPr>
      </p:sp>
      <p:sp>
        <p:nvSpPr>
          <p:cNvPr id="20483" name="Rectangle 3">
            <a:extLst>
              <a:ext uri="{FF2B5EF4-FFF2-40B4-BE49-F238E27FC236}">
                <a16:creationId xmlns:a16="http://schemas.microsoft.com/office/drawing/2014/main" id="{4CCF669E-AD19-A659-3DF8-AC0C221DC77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endParaRPr lang="pt-PT" altLang="es-E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B703E8C5-05B7-570D-A264-6A7D93E18C2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890218F-B9E0-4B6C-89E7-431301A0F098}" type="slidenum">
              <a:rPr lang="pt-BR" altLang="es-ES"/>
              <a:pPr/>
              <a:t>8</a:t>
            </a:fld>
            <a:endParaRPr lang="pt-BR" altLang="es-ES"/>
          </a:p>
        </p:txBody>
      </p:sp>
      <p:sp>
        <p:nvSpPr>
          <p:cNvPr id="22530" name="Rectangle 2">
            <a:extLst>
              <a:ext uri="{FF2B5EF4-FFF2-40B4-BE49-F238E27FC236}">
                <a16:creationId xmlns:a16="http://schemas.microsoft.com/office/drawing/2014/main" id="{C8F5D4A8-1C13-CE48-8A2B-ACFC25611938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cap="flat"/>
        </p:spPr>
      </p:sp>
      <p:sp>
        <p:nvSpPr>
          <p:cNvPr id="22531" name="Rectangle 3">
            <a:extLst>
              <a:ext uri="{FF2B5EF4-FFF2-40B4-BE49-F238E27FC236}">
                <a16:creationId xmlns:a16="http://schemas.microsoft.com/office/drawing/2014/main" id="{7046EA2F-DAEC-850C-B83B-7B4DD8F7EBB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endParaRPr lang="pt-PT" altLang="es-E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DE3FD9E5-A57B-7AEB-E26C-4C70E418DCC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3323FF2-8C12-449B-90A0-6321DC4359BD}" type="slidenum">
              <a:rPr lang="pt-BR" altLang="es-ES"/>
              <a:pPr/>
              <a:t>9</a:t>
            </a:fld>
            <a:endParaRPr lang="pt-BR" altLang="es-ES"/>
          </a:p>
        </p:txBody>
      </p:sp>
      <p:sp>
        <p:nvSpPr>
          <p:cNvPr id="24578" name="Rectangle 2">
            <a:extLst>
              <a:ext uri="{FF2B5EF4-FFF2-40B4-BE49-F238E27FC236}">
                <a16:creationId xmlns:a16="http://schemas.microsoft.com/office/drawing/2014/main" id="{82D811ED-5C13-B163-F499-9A7B6C3597DE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cap="flat"/>
        </p:spPr>
      </p:sp>
      <p:sp>
        <p:nvSpPr>
          <p:cNvPr id="24579" name="Rectangle 3">
            <a:extLst>
              <a:ext uri="{FF2B5EF4-FFF2-40B4-BE49-F238E27FC236}">
                <a16:creationId xmlns:a16="http://schemas.microsoft.com/office/drawing/2014/main" id="{6628C1E2-2279-5EE3-9F20-D90BAA24842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endParaRPr lang="pt-PT" altLang="es-E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81" name="Group 9">
            <a:extLst>
              <a:ext uri="{FF2B5EF4-FFF2-40B4-BE49-F238E27FC236}">
                <a16:creationId xmlns:a16="http://schemas.microsoft.com/office/drawing/2014/main" id="{1A9A1911-FE4D-3390-38A5-327D6A96E6CE}"/>
              </a:ext>
            </a:extLst>
          </p:cNvPr>
          <p:cNvGrpSpPr>
            <a:grpSpLocks/>
          </p:cNvGrpSpPr>
          <p:nvPr/>
        </p:nvGrpSpPr>
        <p:grpSpPr bwMode="auto">
          <a:xfrm>
            <a:off x="-12700" y="1681163"/>
            <a:ext cx="9144000" cy="1766887"/>
            <a:chOff x="-8" y="1059"/>
            <a:chExt cx="5760" cy="1113"/>
          </a:xfrm>
        </p:grpSpPr>
        <p:sp>
          <p:nvSpPr>
            <p:cNvPr id="3074" name="Rectangle 2">
              <a:extLst>
                <a:ext uri="{FF2B5EF4-FFF2-40B4-BE49-F238E27FC236}">
                  <a16:creationId xmlns:a16="http://schemas.microsoft.com/office/drawing/2014/main" id="{F2E4BA9B-F208-5753-A0FC-7314D7CD1F2D}"/>
                </a:ext>
              </a:extLst>
            </p:cNvPr>
            <p:cNvSpPr>
              <a:spLocks noChangeArrowheads="1"/>
            </p:cNvSpPr>
            <p:nvPr/>
          </p:nvSpPr>
          <p:spPr bwMode="ltGray">
            <a:xfrm>
              <a:off x="0" y="2016"/>
              <a:ext cx="5752" cy="72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50000">
                  <a:schemeClr val="tx2"/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ES"/>
            </a:p>
          </p:txBody>
        </p:sp>
        <p:sp>
          <p:nvSpPr>
            <p:cNvPr id="3075" name="Rectangle 3">
              <a:extLst>
                <a:ext uri="{FF2B5EF4-FFF2-40B4-BE49-F238E27FC236}">
                  <a16:creationId xmlns:a16="http://schemas.microsoft.com/office/drawing/2014/main" id="{40F44CD6-C187-6253-9336-027A35690CE9}"/>
                </a:ext>
              </a:extLst>
            </p:cNvPr>
            <p:cNvSpPr>
              <a:spLocks noChangeArrowheads="1"/>
            </p:cNvSpPr>
            <p:nvPr/>
          </p:nvSpPr>
          <p:spPr bwMode="ltGray">
            <a:xfrm>
              <a:off x="0" y="2148"/>
              <a:ext cx="5752" cy="24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50000">
                  <a:schemeClr val="folHlink"/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ES"/>
            </a:p>
          </p:txBody>
        </p:sp>
        <p:grpSp>
          <p:nvGrpSpPr>
            <p:cNvPr id="3080" name="Group 8">
              <a:extLst>
                <a:ext uri="{FF2B5EF4-FFF2-40B4-BE49-F238E27FC236}">
                  <a16:creationId xmlns:a16="http://schemas.microsoft.com/office/drawing/2014/main" id="{1E874598-637C-6DAC-1720-E5087908DAC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-8" y="1059"/>
              <a:ext cx="833" cy="990"/>
              <a:chOff x="-8" y="1059"/>
              <a:chExt cx="833" cy="990"/>
            </a:xfrm>
          </p:grpSpPr>
          <p:sp>
            <p:nvSpPr>
              <p:cNvPr id="3076" name="Freeform 4">
                <a:extLst>
                  <a:ext uri="{FF2B5EF4-FFF2-40B4-BE49-F238E27FC236}">
                    <a16:creationId xmlns:a16="http://schemas.microsoft.com/office/drawing/2014/main" id="{B4651DC0-EBF1-EC02-F428-7940D56F7E33}"/>
                  </a:ext>
                </a:extLst>
              </p:cNvPr>
              <p:cNvSpPr>
                <a:spLocks/>
              </p:cNvSpPr>
              <p:nvPr/>
            </p:nvSpPr>
            <p:spPr bwMode="ltGray">
              <a:xfrm>
                <a:off x="-8" y="1059"/>
                <a:ext cx="833" cy="990"/>
              </a:xfrm>
              <a:custGeom>
                <a:avLst/>
                <a:gdLst>
                  <a:gd name="T0" fmla="*/ 284 w 833"/>
                  <a:gd name="T1" fmla="*/ 448 h 990"/>
                  <a:gd name="T2" fmla="*/ 115 w 833"/>
                  <a:gd name="T3" fmla="*/ 0 h 990"/>
                  <a:gd name="T4" fmla="*/ 353 w 833"/>
                  <a:gd name="T5" fmla="*/ 398 h 990"/>
                  <a:gd name="T6" fmla="*/ 591 w 833"/>
                  <a:gd name="T7" fmla="*/ 0 h 990"/>
                  <a:gd name="T8" fmla="*/ 419 w 833"/>
                  <a:gd name="T9" fmla="*/ 448 h 990"/>
                  <a:gd name="T10" fmla="*/ 832 w 833"/>
                  <a:gd name="T11" fmla="*/ 495 h 990"/>
                  <a:gd name="T12" fmla="*/ 417 w 833"/>
                  <a:gd name="T13" fmla="*/ 540 h 990"/>
                  <a:gd name="T14" fmla="*/ 591 w 833"/>
                  <a:gd name="T15" fmla="*/ 989 h 990"/>
                  <a:gd name="T16" fmla="*/ 353 w 833"/>
                  <a:gd name="T17" fmla="*/ 590 h 990"/>
                  <a:gd name="T18" fmla="*/ 115 w 833"/>
                  <a:gd name="T19" fmla="*/ 989 h 990"/>
                  <a:gd name="T20" fmla="*/ 282 w 833"/>
                  <a:gd name="T21" fmla="*/ 543 h 990"/>
                  <a:gd name="T22" fmla="*/ 0 w 833"/>
                  <a:gd name="T23" fmla="*/ 509 h 990"/>
                  <a:gd name="T24" fmla="*/ 0 w 833"/>
                  <a:gd name="T25" fmla="*/ 479 h 990"/>
                  <a:gd name="T26" fmla="*/ 284 w 833"/>
                  <a:gd name="T27" fmla="*/ 448 h 9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833" h="990">
                    <a:moveTo>
                      <a:pt x="284" y="448"/>
                    </a:moveTo>
                    <a:lnTo>
                      <a:pt x="115" y="0"/>
                    </a:lnTo>
                    <a:lnTo>
                      <a:pt x="353" y="398"/>
                    </a:lnTo>
                    <a:lnTo>
                      <a:pt x="591" y="0"/>
                    </a:lnTo>
                    <a:lnTo>
                      <a:pt x="419" y="448"/>
                    </a:lnTo>
                    <a:lnTo>
                      <a:pt x="832" y="495"/>
                    </a:lnTo>
                    <a:lnTo>
                      <a:pt x="417" y="540"/>
                    </a:lnTo>
                    <a:lnTo>
                      <a:pt x="591" y="989"/>
                    </a:lnTo>
                    <a:lnTo>
                      <a:pt x="353" y="590"/>
                    </a:lnTo>
                    <a:lnTo>
                      <a:pt x="115" y="989"/>
                    </a:lnTo>
                    <a:lnTo>
                      <a:pt x="282" y="543"/>
                    </a:lnTo>
                    <a:lnTo>
                      <a:pt x="0" y="509"/>
                    </a:lnTo>
                    <a:lnTo>
                      <a:pt x="0" y="479"/>
                    </a:lnTo>
                    <a:lnTo>
                      <a:pt x="284" y="448"/>
                    </a:lnTo>
                  </a:path>
                </a:pathLst>
              </a:custGeom>
              <a:gradFill rotWithShape="0">
                <a:gsLst>
                  <a:gs pos="0">
                    <a:srgbClr val="FFFFFF"/>
                  </a:gs>
                  <a:gs pos="100000">
                    <a:schemeClr val="bg1"/>
                  </a:gs>
                </a:gsLst>
                <a:path path="rect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077" name="Freeform 5">
                <a:extLst>
                  <a:ext uri="{FF2B5EF4-FFF2-40B4-BE49-F238E27FC236}">
                    <a16:creationId xmlns:a16="http://schemas.microsoft.com/office/drawing/2014/main" id="{9C6D9992-78CE-BB22-11BA-DB416A06CD46}"/>
                  </a:ext>
                </a:extLst>
              </p:cNvPr>
              <p:cNvSpPr>
                <a:spLocks/>
              </p:cNvSpPr>
              <p:nvPr/>
            </p:nvSpPr>
            <p:spPr bwMode="ltGray">
              <a:xfrm>
                <a:off x="-4" y="1194"/>
                <a:ext cx="698" cy="720"/>
              </a:xfrm>
              <a:custGeom>
                <a:avLst/>
                <a:gdLst>
                  <a:gd name="T0" fmla="*/ 279 w 698"/>
                  <a:gd name="T1" fmla="*/ 315 h 720"/>
                  <a:gd name="T2" fmla="*/ 173 w 698"/>
                  <a:gd name="T3" fmla="*/ 0 h 720"/>
                  <a:gd name="T4" fmla="*/ 349 w 698"/>
                  <a:gd name="T5" fmla="*/ 263 h 720"/>
                  <a:gd name="T6" fmla="*/ 519 w 698"/>
                  <a:gd name="T7" fmla="*/ 0 h 720"/>
                  <a:gd name="T8" fmla="*/ 415 w 698"/>
                  <a:gd name="T9" fmla="*/ 315 h 720"/>
                  <a:gd name="T10" fmla="*/ 697 w 698"/>
                  <a:gd name="T11" fmla="*/ 360 h 720"/>
                  <a:gd name="T12" fmla="*/ 413 w 698"/>
                  <a:gd name="T13" fmla="*/ 403 h 720"/>
                  <a:gd name="T14" fmla="*/ 519 w 698"/>
                  <a:gd name="T15" fmla="*/ 719 h 720"/>
                  <a:gd name="T16" fmla="*/ 349 w 698"/>
                  <a:gd name="T17" fmla="*/ 455 h 720"/>
                  <a:gd name="T18" fmla="*/ 173 w 698"/>
                  <a:gd name="T19" fmla="*/ 719 h 720"/>
                  <a:gd name="T20" fmla="*/ 278 w 698"/>
                  <a:gd name="T21" fmla="*/ 407 h 720"/>
                  <a:gd name="T22" fmla="*/ 0 w 698"/>
                  <a:gd name="T23" fmla="*/ 360 h 720"/>
                  <a:gd name="T24" fmla="*/ 279 w 698"/>
                  <a:gd name="T25" fmla="*/ 315 h 7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698" h="720">
                    <a:moveTo>
                      <a:pt x="279" y="315"/>
                    </a:moveTo>
                    <a:lnTo>
                      <a:pt x="173" y="0"/>
                    </a:lnTo>
                    <a:lnTo>
                      <a:pt x="349" y="263"/>
                    </a:lnTo>
                    <a:lnTo>
                      <a:pt x="519" y="0"/>
                    </a:lnTo>
                    <a:lnTo>
                      <a:pt x="415" y="315"/>
                    </a:lnTo>
                    <a:lnTo>
                      <a:pt x="697" y="360"/>
                    </a:lnTo>
                    <a:lnTo>
                      <a:pt x="413" y="403"/>
                    </a:lnTo>
                    <a:lnTo>
                      <a:pt x="519" y="719"/>
                    </a:lnTo>
                    <a:lnTo>
                      <a:pt x="349" y="455"/>
                    </a:lnTo>
                    <a:lnTo>
                      <a:pt x="173" y="719"/>
                    </a:lnTo>
                    <a:lnTo>
                      <a:pt x="278" y="407"/>
                    </a:lnTo>
                    <a:lnTo>
                      <a:pt x="0" y="360"/>
                    </a:lnTo>
                    <a:lnTo>
                      <a:pt x="279" y="315"/>
                    </a:lnTo>
                  </a:path>
                </a:pathLst>
              </a:custGeom>
              <a:gradFill rotWithShape="0">
                <a:gsLst>
                  <a:gs pos="0">
                    <a:srgbClr val="FFFFFF"/>
                  </a:gs>
                  <a:gs pos="100000">
                    <a:schemeClr val="folHlink"/>
                  </a:gs>
                </a:gsLst>
                <a:path path="rect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078" name="Freeform 6">
                <a:extLst>
                  <a:ext uri="{FF2B5EF4-FFF2-40B4-BE49-F238E27FC236}">
                    <a16:creationId xmlns:a16="http://schemas.microsoft.com/office/drawing/2014/main" id="{4D0C5422-02F8-E3C5-8388-56018DD6C7C8}"/>
                  </a:ext>
                </a:extLst>
              </p:cNvPr>
              <p:cNvSpPr>
                <a:spLocks/>
              </p:cNvSpPr>
              <p:nvPr/>
            </p:nvSpPr>
            <p:spPr bwMode="ltGray">
              <a:xfrm>
                <a:off x="99" y="1212"/>
                <a:ext cx="493" cy="685"/>
              </a:xfrm>
              <a:custGeom>
                <a:avLst/>
                <a:gdLst>
                  <a:gd name="T0" fmla="*/ 0 w 493"/>
                  <a:gd name="T1" fmla="*/ 173 h 685"/>
                  <a:gd name="T2" fmla="*/ 223 w 493"/>
                  <a:gd name="T3" fmla="*/ 295 h 685"/>
                  <a:gd name="T4" fmla="*/ 246 w 493"/>
                  <a:gd name="T5" fmla="*/ 0 h 685"/>
                  <a:gd name="T6" fmla="*/ 268 w 493"/>
                  <a:gd name="T7" fmla="*/ 295 h 685"/>
                  <a:gd name="T8" fmla="*/ 490 w 493"/>
                  <a:gd name="T9" fmla="*/ 169 h 685"/>
                  <a:gd name="T10" fmla="*/ 290 w 493"/>
                  <a:gd name="T11" fmla="*/ 343 h 685"/>
                  <a:gd name="T12" fmla="*/ 492 w 493"/>
                  <a:gd name="T13" fmla="*/ 514 h 685"/>
                  <a:gd name="T14" fmla="*/ 268 w 493"/>
                  <a:gd name="T15" fmla="*/ 390 h 685"/>
                  <a:gd name="T16" fmla="*/ 246 w 493"/>
                  <a:gd name="T17" fmla="*/ 684 h 685"/>
                  <a:gd name="T18" fmla="*/ 223 w 493"/>
                  <a:gd name="T19" fmla="*/ 390 h 685"/>
                  <a:gd name="T20" fmla="*/ 0 w 493"/>
                  <a:gd name="T21" fmla="*/ 514 h 685"/>
                  <a:gd name="T22" fmla="*/ 201 w 493"/>
                  <a:gd name="T23" fmla="*/ 343 h 685"/>
                  <a:gd name="T24" fmla="*/ 0 w 493"/>
                  <a:gd name="T25" fmla="*/ 173 h 6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493" h="685">
                    <a:moveTo>
                      <a:pt x="0" y="173"/>
                    </a:moveTo>
                    <a:lnTo>
                      <a:pt x="223" y="295"/>
                    </a:lnTo>
                    <a:lnTo>
                      <a:pt x="246" y="0"/>
                    </a:lnTo>
                    <a:lnTo>
                      <a:pt x="268" y="295"/>
                    </a:lnTo>
                    <a:lnTo>
                      <a:pt x="490" y="169"/>
                    </a:lnTo>
                    <a:lnTo>
                      <a:pt x="290" y="343"/>
                    </a:lnTo>
                    <a:lnTo>
                      <a:pt x="492" y="514"/>
                    </a:lnTo>
                    <a:lnTo>
                      <a:pt x="268" y="390"/>
                    </a:lnTo>
                    <a:lnTo>
                      <a:pt x="246" y="684"/>
                    </a:lnTo>
                    <a:lnTo>
                      <a:pt x="223" y="390"/>
                    </a:lnTo>
                    <a:lnTo>
                      <a:pt x="0" y="514"/>
                    </a:lnTo>
                    <a:lnTo>
                      <a:pt x="201" y="343"/>
                    </a:lnTo>
                    <a:lnTo>
                      <a:pt x="0" y="173"/>
                    </a:lnTo>
                  </a:path>
                </a:pathLst>
              </a:custGeom>
              <a:gradFill rotWithShape="0">
                <a:gsLst>
                  <a:gs pos="0">
                    <a:srgbClr val="FFFFFF"/>
                  </a:gs>
                  <a:gs pos="100000">
                    <a:schemeClr val="bg1"/>
                  </a:gs>
                </a:gsLst>
                <a:path path="rect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079" name="Freeform 7">
                <a:extLst>
                  <a:ext uri="{FF2B5EF4-FFF2-40B4-BE49-F238E27FC236}">
                    <a16:creationId xmlns:a16="http://schemas.microsoft.com/office/drawing/2014/main" id="{2E056F67-8319-63F1-91EA-203D362DF2F0}"/>
                  </a:ext>
                </a:extLst>
              </p:cNvPr>
              <p:cNvSpPr>
                <a:spLocks/>
              </p:cNvSpPr>
              <p:nvPr/>
            </p:nvSpPr>
            <p:spPr bwMode="ltGray">
              <a:xfrm>
                <a:off x="283" y="1467"/>
                <a:ext cx="124" cy="173"/>
              </a:xfrm>
              <a:custGeom>
                <a:avLst/>
                <a:gdLst>
                  <a:gd name="T0" fmla="*/ 0 w 124"/>
                  <a:gd name="T1" fmla="*/ 42 h 173"/>
                  <a:gd name="T2" fmla="*/ 51 w 124"/>
                  <a:gd name="T3" fmla="*/ 63 h 173"/>
                  <a:gd name="T4" fmla="*/ 61 w 124"/>
                  <a:gd name="T5" fmla="*/ 0 h 173"/>
                  <a:gd name="T6" fmla="*/ 71 w 124"/>
                  <a:gd name="T7" fmla="*/ 63 h 173"/>
                  <a:gd name="T8" fmla="*/ 123 w 124"/>
                  <a:gd name="T9" fmla="*/ 42 h 173"/>
                  <a:gd name="T10" fmla="*/ 83 w 124"/>
                  <a:gd name="T11" fmla="*/ 86 h 173"/>
                  <a:gd name="T12" fmla="*/ 123 w 124"/>
                  <a:gd name="T13" fmla="*/ 128 h 173"/>
                  <a:gd name="T14" fmla="*/ 71 w 124"/>
                  <a:gd name="T15" fmla="*/ 108 h 173"/>
                  <a:gd name="T16" fmla="*/ 61 w 124"/>
                  <a:gd name="T17" fmla="*/ 172 h 173"/>
                  <a:gd name="T18" fmla="*/ 51 w 124"/>
                  <a:gd name="T19" fmla="*/ 108 h 173"/>
                  <a:gd name="T20" fmla="*/ 0 w 124"/>
                  <a:gd name="T21" fmla="*/ 128 h 173"/>
                  <a:gd name="T22" fmla="*/ 39 w 124"/>
                  <a:gd name="T23" fmla="*/ 86 h 173"/>
                  <a:gd name="T24" fmla="*/ 0 w 124"/>
                  <a:gd name="T25" fmla="*/ 42 h 1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24" h="173">
                    <a:moveTo>
                      <a:pt x="0" y="42"/>
                    </a:moveTo>
                    <a:lnTo>
                      <a:pt x="51" y="63"/>
                    </a:lnTo>
                    <a:lnTo>
                      <a:pt x="61" y="0"/>
                    </a:lnTo>
                    <a:lnTo>
                      <a:pt x="71" y="63"/>
                    </a:lnTo>
                    <a:lnTo>
                      <a:pt x="123" y="42"/>
                    </a:lnTo>
                    <a:lnTo>
                      <a:pt x="83" y="86"/>
                    </a:lnTo>
                    <a:lnTo>
                      <a:pt x="123" y="128"/>
                    </a:lnTo>
                    <a:lnTo>
                      <a:pt x="71" y="108"/>
                    </a:lnTo>
                    <a:lnTo>
                      <a:pt x="61" y="172"/>
                    </a:lnTo>
                    <a:lnTo>
                      <a:pt x="51" y="108"/>
                    </a:lnTo>
                    <a:lnTo>
                      <a:pt x="0" y="128"/>
                    </a:lnTo>
                    <a:lnTo>
                      <a:pt x="39" y="86"/>
                    </a:lnTo>
                    <a:lnTo>
                      <a:pt x="0" y="42"/>
                    </a:lnTo>
                  </a:path>
                </a:pathLst>
              </a:custGeom>
              <a:solidFill>
                <a:srgbClr val="F9F9F9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</p:grpSp>
      </p:grpSp>
      <p:sp>
        <p:nvSpPr>
          <p:cNvPr id="3082" name="Rectangle 10">
            <a:extLst>
              <a:ext uri="{FF2B5EF4-FFF2-40B4-BE49-F238E27FC236}">
                <a16:creationId xmlns:a16="http://schemas.microsoft.com/office/drawing/2014/main" id="{6246C9B3-2CB0-E980-2183-24C39334CFC0}"/>
              </a:ext>
            </a:extLst>
          </p:cNvPr>
          <p:cNvSpPr>
            <a:spLocks noGrp="1" noChangeArrowheads="1"/>
          </p:cNvSpPr>
          <p:nvPr>
            <p:ph type="ctrTitle" sz="quarter"/>
          </p:nvPr>
        </p:nvSpPr>
        <p:spPr>
          <a:xfrm>
            <a:off x="1219200" y="190500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pt-BR" altLang="es-ES" noProof="0"/>
              <a:t>Clique para editar o estilo do título mestre</a:t>
            </a:r>
          </a:p>
        </p:txBody>
      </p:sp>
      <p:sp>
        <p:nvSpPr>
          <p:cNvPr id="3083" name="Rectangle 11">
            <a:extLst>
              <a:ext uri="{FF2B5EF4-FFF2-40B4-BE49-F238E27FC236}">
                <a16:creationId xmlns:a16="http://schemas.microsoft.com/office/drawing/2014/main" id="{B30A40D6-2D04-7079-9E92-D65C55CDEA6C}"/>
              </a:ext>
            </a:extLst>
          </p:cNvPr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839913" y="3886200"/>
            <a:ext cx="6400800" cy="1752600"/>
          </a:xfrm>
        </p:spPr>
        <p:txBody>
          <a:bodyPr/>
          <a:lstStyle>
            <a:lvl1pPr marL="0" indent="0" algn="ctr">
              <a:buFont typeface="Monotype Sorts" pitchFamily="2" charset="2"/>
              <a:buNone/>
              <a:defRPr/>
            </a:lvl1pPr>
          </a:lstStyle>
          <a:p>
            <a:pPr lvl="0"/>
            <a:r>
              <a:rPr lang="pt-BR" altLang="es-ES" noProof="0"/>
              <a:t>Clique para editar o estilo do subtítulo mestre</a:t>
            </a:r>
          </a:p>
        </p:txBody>
      </p:sp>
      <p:sp>
        <p:nvSpPr>
          <p:cNvPr id="3084" name="Rectangle 12">
            <a:extLst>
              <a:ext uri="{FF2B5EF4-FFF2-40B4-BE49-F238E27FC236}">
                <a16:creationId xmlns:a16="http://schemas.microsoft.com/office/drawing/2014/main" id="{3BE93890-1BCD-7777-6E79-42EB30316BB6}"/>
              </a:ext>
            </a:extLst>
          </p:cNvPr>
          <p:cNvSpPr>
            <a:spLocks noGrp="1" noChangeArrowheads="1"/>
          </p:cNvSpPr>
          <p:nvPr>
            <p:ph type="dt" sz="quarter" idx="2"/>
          </p:nvPr>
        </p:nvSpPr>
        <p:spPr>
          <a:xfrm>
            <a:off x="1212850" y="6232525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pt-BR" altLang="es-ES"/>
          </a:p>
        </p:txBody>
      </p:sp>
      <p:sp>
        <p:nvSpPr>
          <p:cNvPr id="3085" name="Rectangle 13">
            <a:extLst>
              <a:ext uri="{FF2B5EF4-FFF2-40B4-BE49-F238E27FC236}">
                <a16:creationId xmlns:a16="http://schemas.microsoft.com/office/drawing/2014/main" id="{365DA1CC-BD7E-64F5-838E-08B90F44D6E3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>
          <a:xfrm>
            <a:off x="3651250" y="6232525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pt-BR" altLang="es-ES"/>
          </a:p>
        </p:txBody>
      </p:sp>
      <p:sp>
        <p:nvSpPr>
          <p:cNvPr id="3086" name="Rectangle 14">
            <a:extLst>
              <a:ext uri="{FF2B5EF4-FFF2-40B4-BE49-F238E27FC236}">
                <a16:creationId xmlns:a16="http://schemas.microsoft.com/office/drawing/2014/main" id="{2E0FF709-D82B-9847-9080-5C9F6535159D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>
          <a:xfrm>
            <a:off x="7080250" y="6232525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C1C43DA3-727F-4303-A886-301B4B3B55CE}" type="slidenum">
              <a:rPr lang="pt-BR" altLang="es-ES"/>
              <a:pPr/>
              <a:t>‹nº›</a:t>
            </a:fld>
            <a:endParaRPr lang="pt-BR" alt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6D16C7B-5C44-CE64-7A55-15A54D01B9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s-ES"/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9ACC8F7F-16DB-0F93-A185-8D654137E4D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s-ES"/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1E9CF76F-1EF7-2B35-8417-8D0C2F4360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es-ES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ED5560B6-438B-53F2-AB61-DDBF964A6F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es-ES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94B19742-FE67-79E8-A30D-A205D1A37F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AFEA0EA-F81A-407D-98E8-EF249BFCCC6E}" type="slidenum">
              <a:rPr lang="pt-BR" altLang="es-ES"/>
              <a:pPr/>
              <a:t>‹nº›</a:t>
            </a:fld>
            <a:endParaRPr lang="pt-BR" altLang="es-ES"/>
          </a:p>
        </p:txBody>
      </p:sp>
    </p:spTree>
    <p:extLst>
      <p:ext uri="{BB962C8B-B14F-4D97-AF65-F5344CB8AC3E}">
        <p14:creationId xmlns:p14="http://schemas.microsoft.com/office/powerpoint/2010/main" val="14088747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FF74C5DA-E178-2D19-DDA5-5D8D0D3ADC6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858000" y="342900"/>
            <a:ext cx="2057400" cy="5753100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  <a:endParaRPr lang="es-ES"/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CB98034F-E645-6867-5A6E-005C5D825F9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85800" y="342900"/>
            <a:ext cx="6019800" cy="5753100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s-ES"/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BB1D4BD8-0A2A-C61C-4EB4-751EDB5FDE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es-ES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79EEECCA-9BE2-3EBC-8C2D-B6056937FE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es-ES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1469EDC8-32F4-7882-5AD2-D48546A7BA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718BAC9-3F1D-446B-8E34-2D2FEF23BDDA}" type="slidenum">
              <a:rPr lang="pt-BR" altLang="es-ES"/>
              <a:pPr/>
              <a:t>‹nº›</a:t>
            </a:fld>
            <a:endParaRPr lang="pt-BR" altLang="es-ES"/>
          </a:p>
        </p:txBody>
      </p:sp>
    </p:spTree>
    <p:extLst>
      <p:ext uri="{BB962C8B-B14F-4D97-AF65-F5344CB8AC3E}">
        <p14:creationId xmlns:p14="http://schemas.microsoft.com/office/powerpoint/2010/main" val="10743856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22AA772-ABEC-4918-549F-87C21EFC9D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s-ES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3D35C5F0-CC4A-5DA4-3DD6-59A90AAE7CF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s-ES"/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8E3B67BA-2270-F4C1-0529-F990C2C790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es-ES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A978D50A-23BE-CF04-C2E6-D657EA490F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es-ES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5DD734A2-5607-1F7D-1BCF-8197E2EB10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4F8DABD-36EA-4BBC-ABDF-FF3EDD722B6C}" type="slidenum">
              <a:rPr lang="pt-BR" altLang="es-ES"/>
              <a:pPr/>
              <a:t>‹nº›</a:t>
            </a:fld>
            <a:endParaRPr lang="pt-BR" altLang="es-ES"/>
          </a:p>
        </p:txBody>
      </p:sp>
    </p:spTree>
    <p:extLst>
      <p:ext uri="{BB962C8B-B14F-4D97-AF65-F5344CB8AC3E}">
        <p14:creationId xmlns:p14="http://schemas.microsoft.com/office/powerpoint/2010/main" val="6157400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B4E6939-7FAD-619E-45D8-62D1B921F3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  <a:endParaRPr lang="es-ES"/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5C32E9C0-8E4E-D7B8-624C-DF901FD948F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AF5F3E3D-C0B1-BC71-3D66-646FC968F0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es-ES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56CFD329-B429-5426-1E51-4AC591E32E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es-ES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30C4DF4B-B1CB-BC7F-1669-998FC415FC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9A08019-D839-46A6-BE7C-E5D9E9AFAB98}" type="slidenum">
              <a:rPr lang="pt-BR" altLang="es-ES"/>
              <a:pPr/>
              <a:t>‹nº›</a:t>
            </a:fld>
            <a:endParaRPr lang="pt-BR" altLang="es-ES"/>
          </a:p>
        </p:txBody>
      </p:sp>
    </p:spTree>
    <p:extLst>
      <p:ext uri="{BB962C8B-B14F-4D97-AF65-F5344CB8AC3E}">
        <p14:creationId xmlns:p14="http://schemas.microsoft.com/office/powerpoint/2010/main" val="42138707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F642809-2B8F-DF44-8D7B-1FF3A3207D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s-ES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9F5B6A1B-3C36-5C05-FD53-E592E416385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s-ES"/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FB19A343-7FB1-82C8-253C-E10B1FAEBBD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s-ES"/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FBB68707-03B7-1DAF-C6D7-B6779362B4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es-ES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336585D0-358A-79C8-218C-89278B401B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es-ES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81397C1B-62B6-4EE2-B364-F0B94CD466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E42F631-E27C-4F4C-AF30-C19B185AB1D3}" type="slidenum">
              <a:rPr lang="pt-BR" altLang="es-ES"/>
              <a:pPr/>
              <a:t>‹nº›</a:t>
            </a:fld>
            <a:endParaRPr lang="pt-BR" altLang="es-ES"/>
          </a:p>
        </p:txBody>
      </p:sp>
    </p:spTree>
    <p:extLst>
      <p:ext uri="{BB962C8B-B14F-4D97-AF65-F5344CB8AC3E}">
        <p14:creationId xmlns:p14="http://schemas.microsoft.com/office/powerpoint/2010/main" val="37096444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17D613B-2497-E4EF-3437-CE5E0A8078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  <a:endParaRPr lang="es-ES"/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3118CDC4-2286-7BB1-D619-A201526FE8B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89E8B0E8-63BE-BD3C-7FF2-FE836EDB1BB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s-ES"/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EA09FE5A-E76E-DE47-C7DE-7A6DF21C034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E5D014BB-1DE5-54C0-A53B-4EDEEB5AA15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s-ES"/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AB81087C-F9AB-7DC2-936C-56C0DCFDD4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es-ES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C7AC4BA9-F389-ED8F-554A-92624AF543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es-ES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id="{63B61331-2F28-7DE0-558A-B6DD388CB6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90A871A-940F-4BFA-ADCB-3C53A24FCF8F}" type="slidenum">
              <a:rPr lang="pt-BR" altLang="es-ES"/>
              <a:pPr/>
              <a:t>‹nº›</a:t>
            </a:fld>
            <a:endParaRPr lang="pt-BR" altLang="es-ES"/>
          </a:p>
        </p:txBody>
      </p:sp>
    </p:spTree>
    <p:extLst>
      <p:ext uri="{BB962C8B-B14F-4D97-AF65-F5344CB8AC3E}">
        <p14:creationId xmlns:p14="http://schemas.microsoft.com/office/powerpoint/2010/main" val="37608902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27B1AC7-F047-7C9E-FD9D-BD514CABDB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s-ES"/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8E5CEA27-1D87-2A95-5F17-040A7EA0C6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es-ES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1357F28C-4138-F7D2-300C-256A8BD95E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es-ES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A17E7FAA-6281-28AA-3464-B877BC83A2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01F1E64-B146-4A6E-892C-20F43B5A71C2}" type="slidenum">
              <a:rPr lang="pt-BR" altLang="es-ES"/>
              <a:pPr/>
              <a:t>‹nº›</a:t>
            </a:fld>
            <a:endParaRPr lang="pt-BR" altLang="es-ES"/>
          </a:p>
        </p:txBody>
      </p:sp>
    </p:spTree>
    <p:extLst>
      <p:ext uri="{BB962C8B-B14F-4D97-AF65-F5344CB8AC3E}">
        <p14:creationId xmlns:p14="http://schemas.microsoft.com/office/powerpoint/2010/main" val="32378139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FD2C5DA3-F36B-27FD-921A-8A28F91CA1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es-ES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F3903AF1-B9FA-4DCE-770B-72492538C3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es-ES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53AAFB2F-332B-00BB-6DC7-CB8BB47F47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E07ABB4-6C18-40A7-B53B-6F0ACF27AB13}" type="slidenum">
              <a:rPr lang="pt-BR" altLang="es-ES"/>
              <a:pPr/>
              <a:t>‹nº›</a:t>
            </a:fld>
            <a:endParaRPr lang="pt-BR" altLang="es-ES"/>
          </a:p>
        </p:txBody>
      </p:sp>
    </p:spTree>
    <p:extLst>
      <p:ext uri="{BB962C8B-B14F-4D97-AF65-F5344CB8AC3E}">
        <p14:creationId xmlns:p14="http://schemas.microsoft.com/office/powerpoint/2010/main" val="17014546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E09E960-CCDA-C0CD-243B-A7E1C83BD9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  <a:endParaRPr lang="es-ES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05ADF7EE-31B6-2924-E19E-7B90127616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s-ES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3E0C6BA9-937E-8EC0-8593-9CEB962C91E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F8D804F3-A0BA-D702-1946-15FB4BBAC0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es-ES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21943647-D244-BB97-D4DC-027F6052AE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es-ES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0F2D56C2-493D-ECEE-9696-124D0A5F8C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89B71D4-F0C7-4700-A3E8-A3C3C70B5941}" type="slidenum">
              <a:rPr lang="pt-BR" altLang="es-ES"/>
              <a:pPr/>
              <a:t>‹nº›</a:t>
            </a:fld>
            <a:endParaRPr lang="pt-BR" altLang="es-ES"/>
          </a:p>
        </p:txBody>
      </p:sp>
    </p:spTree>
    <p:extLst>
      <p:ext uri="{BB962C8B-B14F-4D97-AF65-F5344CB8AC3E}">
        <p14:creationId xmlns:p14="http://schemas.microsoft.com/office/powerpoint/2010/main" val="20017260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120B355-B03D-18FE-501B-1BECFEC5B3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  <a:endParaRPr lang="es-ES"/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7DDC6DB2-7872-726E-9D38-C4034532FCE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465ADCA4-24F6-758D-723F-8216F9988B0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F8DAF0C7-02A3-31A2-5844-113DECC06D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es-ES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F017CDEC-52D3-9ED4-6530-F02F7E2432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es-ES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43A4B146-48D1-8C9B-AC72-310F1C5360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F0C0015-1CA7-4ED6-9F8D-BE6814B556CF}" type="slidenum">
              <a:rPr lang="pt-BR" altLang="es-ES"/>
              <a:pPr/>
              <a:t>‹nº›</a:t>
            </a:fld>
            <a:endParaRPr lang="pt-BR" altLang="es-ES"/>
          </a:p>
        </p:txBody>
      </p:sp>
    </p:spTree>
    <p:extLst>
      <p:ext uri="{BB962C8B-B14F-4D97-AF65-F5344CB8AC3E}">
        <p14:creationId xmlns:p14="http://schemas.microsoft.com/office/powerpoint/2010/main" val="5515714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2"/>
            </a:gs>
            <a:gs pos="100000">
              <a:schemeClr val="bg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33" name="Group 9">
            <a:extLst>
              <a:ext uri="{FF2B5EF4-FFF2-40B4-BE49-F238E27FC236}">
                <a16:creationId xmlns:a16="http://schemas.microsoft.com/office/drawing/2014/main" id="{420356F1-6E6D-00E3-1E3E-BA836B239D77}"/>
              </a:ext>
            </a:extLst>
          </p:cNvPr>
          <p:cNvGrpSpPr>
            <a:grpSpLocks/>
          </p:cNvGrpSpPr>
          <p:nvPr/>
        </p:nvGrpSpPr>
        <p:grpSpPr bwMode="auto">
          <a:xfrm>
            <a:off x="-12700" y="93663"/>
            <a:ext cx="9144000" cy="1677987"/>
            <a:chOff x="-8" y="59"/>
            <a:chExt cx="5760" cy="1057"/>
          </a:xfrm>
        </p:grpSpPr>
        <p:sp>
          <p:nvSpPr>
            <p:cNvPr id="1026" name="Rectangle 2">
              <a:extLst>
                <a:ext uri="{FF2B5EF4-FFF2-40B4-BE49-F238E27FC236}">
                  <a16:creationId xmlns:a16="http://schemas.microsoft.com/office/drawing/2014/main" id="{66BFB43C-1A7E-F908-EF2E-402E2E1EC68E}"/>
                </a:ext>
              </a:extLst>
            </p:cNvPr>
            <p:cNvSpPr>
              <a:spLocks noChangeArrowheads="1"/>
            </p:cNvSpPr>
            <p:nvPr/>
          </p:nvSpPr>
          <p:spPr bwMode="ltGray">
            <a:xfrm>
              <a:off x="0" y="960"/>
              <a:ext cx="5752" cy="72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50000">
                  <a:schemeClr val="tx2"/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ES"/>
            </a:p>
          </p:txBody>
        </p:sp>
        <p:sp>
          <p:nvSpPr>
            <p:cNvPr id="1027" name="Rectangle 3">
              <a:extLst>
                <a:ext uri="{FF2B5EF4-FFF2-40B4-BE49-F238E27FC236}">
                  <a16:creationId xmlns:a16="http://schemas.microsoft.com/office/drawing/2014/main" id="{D007A408-EC50-119B-C5E0-3736CFABFA52}"/>
                </a:ext>
              </a:extLst>
            </p:cNvPr>
            <p:cNvSpPr>
              <a:spLocks noChangeArrowheads="1"/>
            </p:cNvSpPr>
            <p:nvPr/>
          </p:nvSpPr>
          <p:spPr bwMode="ltGray">
            <a:xfrm>
              <a:off x="0" y="1092"/>
              <a:ext cx="5752" cy="24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50000">
                  <a:schemeClr val="folHlink"/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ES"/>
            </a:p>
          </p:txBody>
        </p:sp>
        <p:grpSp>
          <p:nvGrpSpPr>
            <p:cNvPr id="1032" name="Group 8">
              <a:extLst>
                <a:ext uri="{FF2B5EF4-FFF2-40B4-BE49-F238E27FC236}">
                  <a16:creationId xmlns:a16="http://schemas.microsoft.com/office/drawing/2014/main" id="{6A2B1BF9-3A4F-01A8-D5E8-9328DBAB3AF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-8" y="59"/>
              <a:ext cx="833" cy="990"/>
              <a:chOff x="-8" y="59"/>
              <a:chExt cx="833" cy="990"/>
            </a:xfrm>
          </p:grpSpPr>
          <p:sp>
            <p:nvSpPr>
              <p:cNvPr id="1028" name="Freeform 4">
                <a:extLst>
                  <a:ext uri="{FF2B5EF4-FFF2-40B4-BE49-F238E27FC236}">
                    <a16:creationId xmlns:a16="http://schemas.microsoft.com/office/drawing/2014/main" id="{20C28FD9-9D93-A9EC-C4A0-6E079D7BFCDE}"/>
                  </a:ext>
                </a:extLst>
              </p:cNvPr>
              <p:cNvSpPr>
                <a:spLocks/>
              </p:cNvSpPr>
              <p:nvPr/>
            </p:nvSpPr>
            <p:spPr bwMode="ltGray">
              <a:xfrm>
                <a:off x="-8" y="59"/>
                <a:ext cx="833" cy="990"/>
              </a:xfrm>
              <a:custGeom>
                <a:avLst/>
                <a:gdLst>
                  <a:gd name="T0" fmla="*/ 284 w 833"/>
                  <a:gd name="T1" fmla="*/ 448 h 990"/>
                  <a:gd name="T2" fmla="*/ 115 w 833"/>
                  <a:gd name="T3" fmla="*/ 0 h 990"/>
                  <a:gd name="T4" fmla="*/ 353 w 833"/>
                  <a:gd name="T5" fmla="*/ 398 h 990"/>
                  <a:gd name="T6" fmla="*/ 591 w 833"/>
                  <a:gd name="T7" fmla="*/ 0 h 990"/>
                  <a:gd name="T8" fmla="*/ 419 w 833"/>
                  <a:gd name="T9" fmla="*/ 448 h 990"/>
                  <a:gd name="T10" fmla="*/ 832 w 833"/>
                  <a:gd name="T11" fmla="*/ 495 h 990"/>
                  <a:gd name="T12" fmla="*/ 417 w 833"/>
                  <a:gd name="T13" fmla="*/ 540 h 990"/>
                  <a:gd name="T14" fmla="*/ 591 w 833"/>
                  <a:gd name="T15" fmla="*/ 989 h 990"/>
                  <a:gd name="T16" fmla="*/ 353 w 833"/>
                  <a:gd name="T17" fmla="*/ 590 h 990"/>
                  <a:gd name="T18" fmla="*/ 115 w 833"/>
                  <a:gd name="T19" fmla="*/ 989 h 990"/>
                  <a:gd name="T20" fmla="*/ 282 w 833"/>
                  <a:gd name="T21" fmla="*/ 543 h 990"/>
                  <a:gd name="T22" fmla="*/ 0 w 833"/>
                  <a:gd name="T23" fmla="*/ 509 h 990"/>
                  <a:gd name="T24" fmla="*/ 0 w 833"/>
                  <a:gd name="T25" fmla="*/ 479 h 990"/>
                  <a:gd name="T26" fmla="*/ 284 w 833"/>
                  <a:gd name="T27" fmla="*/ 448 h 9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833" h="990">
                    <a:moveTo>
                      <a:pt x="284" y="448"/>
                    </a:moveTo>
                    <a:lnTo>
                      <a:pt x="115" y="0"/>
                    </a:lnTo>
                    <a:lnTo>
                      <a:pt x="353" y="398"/>
                    </a:lnTo>
                    <a:lnTo>
                      <a:pt x="591" y="0"/>
                    </a:lnTo>
                    <a:lnTo>
                      <a:pt x="419" y="448"/>
                    </a:lnTo>
                    <a:lnTo>
                      <a:pt x="832" y="495"/>
                    </a:lnTo>
                    <a:lnTo>
                      <a:pt x="417" y="540"/>
                    </a:lnTo>
                    <a:lnTo>
                      <a:pt x="591" y="989"/>
                    </a:lnTo>
                    <a:lnTo>
                      <a:pt x="353" y="590"/>
                    </a:lnTo>
                    <a:lnTo>
                      <a:pt x="115" y="989"/>
                    </a:lnTo>
                    <a:lnTo>
                      <a:pt x="282" y="543"/>
                    </a:lnTo>
                    <a:lnTo>
                      <a:pt x="0" y="509"/>
                    </a:lnTo>
                    <a:lnTo>
                      <a:pt x="0" y="479"/>
                    </a:lnTo>
                    <a:lnTo>
                      <a:pt x="284" y="448"/>
                    </a:lnTo>
                  </a:path>
                </a:pathLst>
              </a:custGeom>
              <a:gradFill rotWithShape="0">
                <a:gsLst>
                  <a:gs pos="0">
                    <a:srgbClr val="FFFFFF"/>
                  </a:gs>
                  <a:gs pos="100000">
                    <a:schemeClr val="bg1"/>
                  </a:gs>
                </a:gsLst>
                <a:path path="rect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1029" name="Freeform 5">
                <a:extLst>
                  <a:ext uri="{FF2B5EF4-FFF2-40B4-BE49-F238E27FC236}">
                    <a16:creationId xmlns:a16="http://schemas.microsoft.com/office/drawing/2014/main" id="{EB1693D2-BDC2-A462-08EE-DE9AE23790A8}"/>
                  </a:ext>
                </a:extLst>
              </p:cNvPr>
              <p:cNvSpPr>
                <a:spLocks/>
              </p:cNvSpPr>
              <p:nvPr/>
            </p:nvSpPr>
            <p:spPr bwMode="ltGray">
              <a:xfrm>
                <a:off x="-4" y="194"/>
                <a:ext cx="698" cy="720"/>
              </a:xfrm>
              <a:custGeom>
                <a:avLst/>
                <a:gdLst>
                  <a:gd name="T0" fmla="*/ 279 w 698"/>
                  <a:gd name="T1" fmla="*/ 315 h 720"/>
                  <a:gd name="T2" fmla="*/ 173 w 698"/>
                  <a:gd name="T3" fmla="*/ 0 h 720"/>
                  <a:gd name="T4" fmla="*/ 349 w 698"/>
                  <a:gd name="T5" fmla="*/ 263 h 720"/>
                  <a:gd name="T6" fmla="*/ 519 w 698"/>
                  <a:gd name="T7" fmla="*/ 0 h 720"/>
                  <a:gd name="T8" fmla="*/ 415 w 698"/>
                  <a:gd name="T9" fmla="*/ 315 h 720"/>
                  <a:gd name="T10" fmla="*/ 697 w 698"/>
                  <a:gd name="T11" fmla="*/ 360 h 720"/>
                  <a:gd name="T12" fmla="*/ 413 w 698"/>
                  <a:gd name="T13" fmla="*/ 403 h 720"/>
                  <a:gd name="T14" fmla="*/ 519 w 698"/>
                  <a:gd name="T15" fmla="*/ 719 h 720"/>
                  <a:gd name="T16" fmla="*/ 349 w 698"/>
                  <a:gd name="T17" fmla="*/ 455 h 720"/>
                  <a:gd name="T18" fmla="*/ 173 w 698"/>
                  <a:gd name="T19" fmla="*/ 719 h 720"/>
                  <a:gd name="T20" fmla="*/ 278 w 698"/>
                  <a:gd name="T21" fmla="*/ 407 h 720"/>
                  <a:gd name="T22" fmla="*/ 0 w 698"/>
                  <a:gd name="T23" fmla="*/ 360 h 720"/>
                  <a:gd name="T24" fmla="*/ 279 w 698"/>
                  <a:gd name="T25" fmla="*/ 315 h 7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698" h="720">
                    <a:moveTo>
                      <a:pt x="279" y="315"/>
                    </a:moveTo>
                    <a:lnTo>
                      <a:pt x="173" y="0"/>
                    </a:lnTo>
                    <a:lnTo>
                      <a:pt x="349" y="263"/>
                    </a:lnTo>
                    <a:lnTo>
                      <a:pt x="519" y="0"/>
                    </a:lnTo>
                    <a:lnTo>
                      <a:pt x="415" y="315"/>
                    </a:lnTo>
                    <a:lnTo>
                      <a:pt x="697" y="360"/>
                    </a:lnTo>
                    <a:lnTo>
                      <a:pt x="413" y="403"/>
                    </a:lnTo>
                    <a:lnTo>
                      <a:pt x="519" y="719"/>
                    </a:lnTo>
                    <a:lnTo>
                      <a:pt x="349" y="455"/>
                    </a:lnTo>
                    <a:lnTo>
                      <a:pt x="173" y="719"/>
                    </a:lnTo>
                    <a:lnTo>
                      <a:pt x="278" y="407"/>
                    </a:lnTo>
                    <a:lnTo>
                      <a:pt x="0" y="360"/>
                    </a:lnTo>
                    <a:lnTo>
                      <a:pt x="279" y="315"/>
                    </a:lnTo>
                  </a:path>
                </a:pathLst>
              </a:custGeom>
              <a:gradFill rotWithShape="0">
                <a:gsLst>
                  <a:gs pos="0">
                    <a:srgbClr val="FFFFFF"/>
                  </a:gs>
                  <a:gs pos="100000">
                    <a:schemeClr val="folHlink"/>
                  </a:gs>
                </a:gsLst>
                <a:path path="rect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1030" name="Freeform 6">
                <a:extLst>
                  <a:ext uri="{FF2B5EF4-FFF2-40B4-BE49-F238E27FC236}">
                    <a16:creationId xmlns:a16="http://schemas.microsoft.com/office/drawing/2014/main" id="{626491CB-2024-68B8-A36E-895FFC53C580}"/>
                  </a:ext>
                </a:extLst>
              </p:cNvPr>
              <p:cNvSpPr>
                <a:spLocks/>
              </p:cNvSpPr>
              <p:nvPr/>
            </p:nvSpPr>
            <p:spPr bwMode="ltGray">
              <a:xfrm>
                <a:off x="99" y="212"/>
                <a:ext cx="493" cy="685"/>
              </a:xfrm>
              <a:custGeom>
                <a:avLst/>
                <a:gdLst>
                  <a:gd name="T0" fmla="*/ 0 w 493"/>
                  <a:gd name="T1" fmla="*/ 173 h 685"/>
                  <a:gd name="T2" fmla="*/ 223 w 493"/>
                  <a:gd name="T3" fmla="*/ 295 h 685"/>
                  <a:gd name="T4" fmla="*/ 246 w 493"/>
                  <a:gd name="T5" fmla="*/ 0 h 685"/>
                  <a:gd name="T6" fmla="*/ 268 w 493"/>
                  <a:gd name="T7" fmla="*/ 295 h 685"/>
                  <a:gd name="T8" fmla="*/ 490 w 493"/>
                  <a:gd name="T9" fmla="*/ 169 h 685"/>
                  <a:gd name="T10" fmla="*/ 290 w 493"/>
                  <a:gd name="T11" fmla="*/ 343 h 685"/>
                  <a:gd name="T12" fmla="*/ 492 w 493"/>
                  <a:gd name="T13" fmla="*/ 514 h 685"/>
                  <a:gd name="T14" fmla="*/ 268 w 493"/>
                  <a:gd name="T15" fmla="*/ 390 h 685"/>
                  <a:gd name="T16" fmla="*/ 246 w 493"/>
                  <a:gd name="T17" fmla="*/ 684 h 685"/>
                  <a:gd name="T18" fmla="*/ 223 w 493"/>
                  <a:gd name="T19" fmla="*/ 390 h 685"/>
                  <a:gd name="T20" fmla="*/ 0 w 493"/>
                  <a:gd name="T21" fmla="*/ 514 h 685"/>
                  <a:gd name="T22" fmla="*/ 201 w 493"/>
                  <a:gd name="T23" fmla="*/ 343 h 685"/>
                  <a:gd name="T24" fmla="*/ 0 w 493"/>
                  <a:gd name="T25" fmla="*/ 173 h 6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493" h="685">
                    <a:moveTo>
                      <a:pt x="0" y="173"/>
                    </a:moveTo>
                    <a:lnTo>
                      <a:pt x="223" y="295"/>
                    </a:lnTo>
                    <a:lnTo>
                      <a:pt x="246" y="0"/>
                    </a:lnTo>
                    <a:lnTo>
                      <a:pt x="268" y="295"/>
                    </a:lnTo>
                    <a:lnTo>
                      <a:pt x="490" y="169"/>
                    </a:lnTo>
                    <a:lnTo>
                      <a:pt x="290" y="343"/>
                    </a:lnTo>
                    <a:lnTo>
                      <a:pt x="492" y="514"/>
                    </a:lnTo>
                    <a:lnTo>
                      <a:pt x="268" y="390"/>
                    </a:lnTo>
                    <a:lnTo>
                      <a:pt x="246" y="684"/>
                    </a:lnTo>
                    <a:lnTo>
                      <a:pt x="223" y="390"/>
                    </a:lnTo>
                    <a:lnTo>
                      <a:pt x="0" y="514"/>
                    </a:lnTo>
                    <a:lnTo>
                      <a:pt x="201" y="343"/>
                    </a:lnTo>
                    <a:lnTo>
                      <a:pt x="0" y="173"/>
                    </a:lnTo>
                  </a:path>
                </a:pathLst>
              </a:custGeom>
              <a:gradFill rotWithShape="0">
                <a:gsLst>
                  <a:gs pos="0">
                    <a:srgbClr val="FFFFFF"/>
                  </a:gs>
                  <a:gs pos="100000">
                    <a:schemeClr val="bg1"/>
                  </a:gs>
                </a:gsLst>
                <a:path path="rect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1031" name="Freeform 7">
                <a:extLst>
                  <a:ext uri="{FF2B5EF4-FFF2-40B4-BE49-F238E27FC236}">
                    <a16:creationId xmlns:a16="http://schemas.microsoft.com/office/drawing/2014/main" id="{9397FADF-1C06-970C-D04F-24EBD8EA962E}"/>
                  </a:ext>
                </a:extLst>
              </p:cNvPr>
              <p:cNvSpPr>
                <a:spLocks/>
              </p:cNvSpPr>
              <p:nvPr/>
            </p:nvSpPr>
            <p:spPr bwMode="ltGray">
              <a:xfrm>
                <a:off x="283" y="467"/>
                <a:ext cx="124" cy="173"/>
              </a:xfrm>
              <a:custGeom>
                <a:avLst/>
                <a:gdLst>
                  <a:gd name="T0" fmla="*/ 0 w 124"/>
                  <a:gd name="T1" fmla="*/ 42 h 173"/>
                  <a:gd name="T2" fmla="*/ 51 w 124"/>
                  <a:gd name="T3" fmla="*/ 63 h 173"/>
                  <a:gd name="T4" fmla="*/ 61 w 124"/>
                  <a:gd name="T5" fmla="*/ 0 h 173"/>
                  <a:gd name="T6" fmla="*/ 71 w 124"/>
                  <a:gd name="T7" fmla="*/ 63 h 173"/>
                  <a:gd name="T8" fmla="*/ 123 w 124"/>
                  <a:gd name="T9" fmla="*/ 42 h 173"/>
                  <a:gd name="T10" fmla="*/ 83 w 124"/>
                  <a:gd name="T11" fmla="*/ 86 h 173"/>
                  <a:gd name="T12" fmla="*/ 123 w 124"/>
                  <a:gd name="T13" fmla="*/ 128 h 173"/>
                  <a:gd name="T14" fmla="*/ 71 w 124"/>
                  <a:gd name="T15" fmla="*/ 108 h 173"/>
                  <a:gd name="T16" fmla="*/ 61 w 124"/>
                  <a:gd name="T17" fmla="*/ 172 h 173"/>
                  <a:gd name="T18" fmla="*/ 51 w 124"/>
                  <a:gd name="T19" fmla="*/ 108 h 173"/>
                  <a:gd name="T20" fmla="*/ 0 w 124"/>
                  <a:gd name="T21" fmla="*/ 128 h 173"/>
                  <a:gd name="T22" fmla="*/ 39 w 124"/>
                  <a:gd name="T23" fmla="*/ 86 h 173"/>
                  <a:gd name="T24" fmla="*/ 0 w 124"/>
                  <a:gd name="T25" fmla="*/ 42 h 1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24" h="173">
                    <a:moveTo>
                      <a:pt x="0" y="42"/>
                    </a:moveTo>
                    <a:lnTo>
                      <a:pt x="51" y="63"/>
                    </a:lnTo>
                    <a:lnTo>
                      <a:pt x="61" y="0"/>
                    </a:lnTo>
                    <a:lnTo>
                      <a:pt x="71" y="63"/>
                    </a:lnTo>
                    <a:lnTo>
                      <a:pt x="123" y="42"/>
                    </a:lnTo>
                    <a:lnTo>
                      <a:pt x="83" y="86"/>
                    </a:lnTo>
                    <a:lnTo>
                      <a:pt x="123" y="128"/>
                    </a:lnTo>
                    <a:lnTo>
                      <a:pt x="71" y="108"/>
                    </a:lnTo>
                    <a:lnTo>
                      <a:pt x="61" y="172"/>
                    </a:lnTo>
                    <a:lnTo>
                      <a:pt x="51" y="108"/>
                    </a:lnTo>
                    <a:lnTo>
                      <a:pt x="0" y="128"/>
                    </a:lnTo>
                    <a:lnTo>
                      <a:pt x="39" y="86"/>
                    </a:lnTo>
                    <a:lnTo>
                      <a:pt x="0" y="42"/>
                    </a:lnTo>
                  </a:path>
                </a:pathLst>
              </a:custGeom>
              <a:solidFill>
                <a:srgbClr val="F9F9F9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</p:grpSp>
      </p:grpSp>
      <p:sp>
        <p:nvSpPr>
          <p:cNvPr id="1034" name="Rectangle 10">
            <a:extLst>
              <a:ext uri="{FF2B5EF4-FFF2-40B4-BE49-F238E27FC236}">
                <a16:creationId xmlns:a16="http://schemas.microsoft.com/office/drawing/2014/main" id="{900D476D-C3D3-E053-A9E6-88BF3D79741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1143000" y="342900"/>
            <a:ext cx="7772400" cy="1143000"/>
          </a:xfrm>
          <a:prstGeom prst="rect">
            <a:avLst/>
          </a:prstGeom>
          <a:noFill/>
          <a:ln>
            <a:noFill/>
          </a:ln>
          <a:effectLst>
            <a:outerShdw dist="13470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t-BR" altLang="es-ES"/>
              <a:t>Clique para editar o estilo do título mestre</a:t>
            </a:r>
          </a:p>
        </p:txBody>
      </p:sp>
      <p:sp>
        <p:nvSpPr>
          <p:cNvPr id="1035" name="Rectangle 11">
            <a:extLst>
              <a:ext uri="{FF2B5EF4-FFF2-40B4-BE49-F238E27FC236}">
                <a16:creationId xmlns:a16="http://schemas.microsoft.com/office/drawing/2014/main" id="{B0DD4E8C-2722-4D06-F689-41A0F5BDF37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altLang="es-ES"/>
              <a:t>Clique para editar os estilos do texto mestre</a:t>
            </a:r>
          </a:p>
          <a:p>
            <a:pPr lvl="1"/>
            <a:r>
              <a:rPr lang="pt-BR" altLang="es-ES"/>
              <a:t>Segundo nível</a:t>
            </a:r>
          </a:p>
          <a:p>
            <a:pPr lvl="2"/>
            <a:r>
              <a:rPr lang="pt-BR" altLang="es-ES"/>
              <a:t>Terceiro nível</a:t>
            </a:r>
          </a:p>
          <a:p>
            <a:pPr lvl="3"/>
            <a:r>
              <a:rPr lang="pt-BR" altLang="es-ES"/>
              <a:t>Quarto nível</a:t>
            </a:r>
          </a:p>
          <a:p>
            <a:pPr lvl="4"/>
            <a:r>
              <a:rPr lang="pt-BR" altLang="es-ES"/>
              <a:t>Quinto nível</a:t>
            </a:r>
          </a:p>
        </p:txBody>
      </p:sp>
      <p:sp>
        <p:nvSpPr>
          <p:cNvPr id="1036" name="Rectangle 12">
            <a:extLst>
              <a:ext uri="{FF2B5EF4-FFF2-40B4-BE49-F238E27FC236}">
                <a16:creationId xmlns:a16="http://schemas.microsoft.com/office/drawing/2014/main" id="{74F411EA-4E5D-916F-2243-9D797C3FC993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eaLnBrk="0" hangingPunct="0">
              <a:defRPr sz="1400" b="0" i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1pPr>
          </a:lstStyle>
          <a:p>
            <a:endParaRPr lang="pt-BR" altLang="es-ES"/>
          </a:p>
        </p:txBody>
      </p:sp>
      <p:sp>
        <p:nvSpPr>
          <p:cNvPr id="1037" name="Rectangle 13">
            <a:extLst>
              <a:ext uri="{FF2B5EF4-FFF2-40B4-BE49-F238E27FC236}">
                <a16:creationId xmlns:a16="http://schemas.microsoft.com/office/drawing/2014/main" id="{EADD374B-C00D-313F-4AD4-8A4F44B58914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ctr" eaLnBrk="0" hangingPunct="0">
              <a:defRPr sz="1400" b="0" i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1pPr>
          </a:lstStyle>
          <a:p>
            <a:endParaRPr lang="pt-BR" altLang="es-ES"/>
          </a:p>
        </p:txBody>
      </p:sp>
      <p:sp>
        <p:nvSpPr>
          <p:cNvPr id="1038" name="Rectangle 14">
            <a:extLst>
              <a:ext uri="{FF2B5EF4-FFF2-40B4-BE49-F238E27FC236}">
                <a16:creationId xmlns:a16="http://schemas.microsoft.com/office/drawing/2014/main" id="{E5465ABC-77DE-66BA-EA7E-CCF7F2BC03C6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 eaLnBrk="0" hangingPunct="0">
              <a:defRPr sz="1400" b="0" i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1pPr>
          </a:lstStyle>
          <a:p>
            <a:fld id="{93CDEBF6-0EEB-4715-9956-02C784FE624B}" type="slidenum">
              <a:rPr lang="pt-BR" altLang="es-ES"/>
              <a:pPr/>
              <a:t>‹nº›</a:t>
            </a:fld>
            <a:endParaRPr lang="pt-BR" altLang="es-E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2pPr>
      <a:lvl3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3pPr>
      <a:lvl4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4pPr>
      <a:lvl5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hlink"/>
        </a:buClr>
        <a:buSzPct val="75000"/>
        <a:buFont typeface="Monotype Sorts" pitchFamily="2" charset="2"/>
        <a:buChar char="ä"/>
        <a:defRPr sz="32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hlink"/>
        </a:buClr>
        <a:buSzPct val="75000"/>
        <a:buFont typeface="Monotype Sorts" pitchFamily="2" charset="2"/>
        <a:buChar char="ä"/>
        <a:defRPr sz="28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3000"/>
        <a:buFont typeface="Monotype Sorts" pitchFamily="2" charset="2"/>
        <a:buChar char="ä"/>
        <a:defRPr sz="24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3000"/>
        <a:buFont typeface="Monotype Sorts" pitchFamily="2" charset="2"/>
        <a:buChar char="ä"/>
        <a:defRPr sz="20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3000"/>
        <a:buFont typeface="Monotype Sorts" pitchFamily="2" charset="2"/>
        <a:buChar char="ä"/>
        <a:defRPr sz="20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wmf"/><Relationship Id="rId3" Type="http://schemas.openxmlformats.org/officeDocument/2006/relationships/audio" Target="../media/audio1.wav"/><Relationship Id="rId7" Type="http://schemas.openxmlformats.org/officeDocument/2006/relationships/image" Target="../media/image2.wmf"/><Relationship Id="rId12" Type="http://schemas.openxmlformats.org/officeDocument/2006/relationships/image" Target="../media/image7.w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.wmf"/><Relationship Id="rId11" Type="http://schemas.openxmlformats.org/officeDocument/2006/relationships/image" Target="../media/image6.wmf"/><Relationship Id="rId5" Type="http://schemas.openxmlformats.org/officeDocument/2006/relationships/audio" Target="../media/audio3.wav"/><Relationship Id="rId10" Type="http://schemas.openxmlformats.org/officeDocument/2006/relationships/image" Target="../media/image5.wmf"/><Relationship Id="rId4" Type="http://schemas.openxmlformats.org/officeDocument/2006/relationships/audio" Target="../media/audio2.wav"/><Relationship Id="rId9" Type="http://schemas.openxmlformats.org/officeDocument/2006/relationships/image" Target="../media/image4.wm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10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1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1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1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1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1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.xml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1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w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0.xml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18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1.xml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19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2.xml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20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3.xml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2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4.xml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2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5.xml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2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6.xml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24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7.xml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25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8.xml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26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9.xml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2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0.xml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28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1.xml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29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2.xml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30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33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754" name="Picture 2">
            <a:extLst>
              <a:ext uri="{FF2B5EF4-FFF2-40B4-BE49-F238E27FC236}">
                <a16:creationId xmlns:a16="http://schemas.microsoft.com/office/drawing/2014/main" id="{A38BB721-99B1-7B78-E7C3-2EE8D8C78247}"/>
              </a:ext>
            </a:extLst>
          </p:cNvPr>
          <p:cNvPicPr>
            <a:picLocks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0"/>
            <a:ext cx="2824163" cy="3627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4755" name="Picture 3">
            <a:extLst>
              <a:ext uri="{FF2B5EF4-FFF2-40B4-BE49-F238E27FC236}">
                <a16:creationId xmlns:a16="http://schemas.microsoft.com/office/drawing/2014/main" id="{E940FDE4-8253-66B4-7712-89DD581F27B1}"/>
              </a:ext>
            </a:extLst>
          </p:cNvPr>
          <p:cNvPicPr>
            <a:picLocks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1981200"/>
            <a:ext cx="3213100" cy="5422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4756" name="Picture 4">
            <a:extLst>
              <a:ext uri="{FF2B5EF4-FFF2-40B4-BE49-F238E27FC236}">
                <a16:creationId xmlns:a16="http://schemas.microsoft.com/office/drawing/2014/main" id="{5FDA683B-0FC4-7F6A-DF61-325568CEE1FC}"/>
              </a:ext>
            </a:extLst>
          </p:cNvPr>
          <p:cNvPicPr>
            <a:picLocks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685800"/>
            <a:ext cx="3379788" cy="4827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4757" name="Picture 5">
            <a:extLst>
              <a:ext uri="{FF2B5EF4-FFF2-40B4-BE49-F238E27FC236}">
                <a16:creationId xmlns:a16="http://schemas.microsoft.com/office/drawing/2014/main" id="{7CD299E8-FCDC-9C84-EF20-47BC1B9EEBF3}"/>
              </a:ext>
            </a:extLst>
          </p:cNvPr>
          <p:cNvPicPr>
            <a:picLocks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0"/>
            <a:ext cx="3213100" cy="2881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4758" name="Picture 6">
            <a:extLst>
              <a:ext uri="{FF2B5EF4-FFF2-40B4-BE49-F238E27FC236}">
                <a16:creationId xmlns:a16="http://schemas.microsoft.com/office/drawing/2014/main" id="{D212CC6A-5EDD-C217-4BA2-3958FCF915D8}"/>
              </a:ext>
            </a:extLst>
          </p:cNvPr>
          <p:cNvPicPr>
            <a:picLocks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976688"/>
            <a:ext cx="3365500" cy="2894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4759" name="Picture 7">
            <a:extLst>
              <a:ext uri="{FF2B5EF4-FFF2-40B4-BE49-F238E27FC236}">
                <a16:creationId xmlns:a16="http://schemas.microsoft.com/office/drawing/2014/main" id="{1A6D6768-0858-1E58-90EA-4699B52DB3B2}"/>
              </a:ext>
            </a:extLst>
          </p:cNvPr>
          <p:cNvPicPr>
            <a:picLocks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3505200"/>
            <a:ext cx="2603500" cy="3365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4760" name="Picture 8">
            <a:extLst>
              <a:ext uri="{FF2B5EF4-FFF2-40B4-BE49-F238E27FC236}">
                <a16:creationId xmlns:a16="http://schemas.microsoft.com/office/drawing/2014/main" id="{5A43CCF4-B1B7-C1A9-9C3D-4992C29A7B21}"/>
              </a:ext>
            </a:extLst>
          </p:cNvPr>
          <p:cNvPicPr>
            <a:picLocks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113" y="2819400"/>
            <a:ext cx="8815387" cy="1041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7475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47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47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4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6" dur="500"/>
                                        <p:tgtEl>
                                          <p:spTgt spid="7475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8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47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747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3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5" dur="500"/>
                                        <p:tgtEl>
                                          <p:spTgt spid="7475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7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747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747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32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4" dur="500"/>
                                        <p:tgtEl>
                                          <p:spTgt spid="7476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>
            <a:extLst>
              <a:ext uri="{FF2B5EF4-FFF2-40B4-BE49-F238E27FC236}">
                <a16:creationId xmlns:a16="http://schemas.microsoft.com/office/drawing/2014/main" id="{495A4FED-BEAF-19F4-2E38-2F638B6BC9BC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1219200" y="0"/>
            <a:ext cx="7772400" cy="1143000"/>
          </a:xfrm>
          <a:noFill/>
          <a:ln/>
        </p:spPr>
        <p:txBody>
          <a:bodyPr/>
          <a:lstStyle/>
          <a:p>
            <a:pPr algn="ctr" eaLnBrk="0" hangingPunct="0"/>
            <a:r>
              <a:rPr lang="pt-BR" altLang="es-ES" sz="6000">
                <a:solidFill>
                  <a:srgbClr val="FFFF66"/>
                </a:solidFill>
                <a:latin typeface="Tahoma" panose="020B0604030504040204" pitchFamily="34" charset="0"/>
              </a:rPr>
              <a:t>PENTATEUCO (5)</a:t>
            </a:r>
          </a:p>
        </p:txBody>
      </p:sp>
      <p:sp>
        <p:nvSpPr>
          <p:cNvPr id="25603" name="Rectangle 3">
            <a:extLst>
              <a:ext uri="{FF2B5EF4-FFF2-40B4-BE49-F238E27FC236}">
                <a16:creationId xmlns:a16="http://schemas.microsoft.com/office/drawing/2014/main" id="{1BB04D83-7C2C-A4A2-6F3F-CEF227B77464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1828800" y="1371600"/>
            <a:ext cx="6564313" cy="2133600"/>
          </a:xfrm>
          <a:noFill/>
          <a:ln/>
        </p:spPr>
        <p:txBody>
          <a:bodyPr/>
          <a:lstStyle/>
          <a:p>
            <a:pPr eaLnBrk="0" hangingPunct="0"/>
            <a:r>
              <a:rPr lang="pt-BR" altLang="es-ES" sz="6000"/>
              <a:t>Gênesis</a:t>
            </a:r>
          </a:p>
          <a:p>
            <a:pPr eaLnBrk="0" hangingPunct="0"/>
            <a:r>
              <a:rPr lang="pt-BR" altLang="es-ES" sz="6000"/>
              <a:t>Êxodo</a:t>
            </a:r>
          </a:p>
          <a:p>
            <a:pPr eaLnBrk="0" hangingPunct="0"/>
            <a:r>
              <a:rPr lang="pt-BR" altLang="es-ES" sz="6000"/>
              <a:t>Levítico</a:t>
            </a:r>
          </a:p>
          <a:p>
            <a:pPr eaLnBrk="0" hangingPunct="0"/>
            <a:r>
              <a:rPr lang="pt-BR" altLang="es-ES" sz="6000"/>
              <a:t>Números</a:t>
            </a:r>
          </a:p>
          <a:p>
            <a:pPr eaLnBrk="0" hangingPunct="0"/>
            <a:r>
              <a:rPr lang="pt-BR" altLang="es-ES" sz="6000"/>
              <a:t>Deuteronômio</a:t>
            </a:r>
          </a:p>
        </p:txBody>
      </p:sp>
    </p:spTree>
  </p:cSld>
  <p:clrMapOvr>
    <a:overrideClrMapping bg1="dk2" tx1="lt1" bg2="dk1" tx2="lt2" accent1="accent1" accent2="accent2" accent3="accent3" accent4="accent4" accent5="accent5" accent6="accent6" hlink="hlink" folHlink="folHlink"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>
            <a:extLst>
              <a:ext uri="{FF2B5EF4-FFF2-40B4-BE49-F238E27FC236}">
                <a16:creationId xmlns:a16="http://schemas.microsoft.com/office/drawing/2014/main" id="{246ED634-7E7A-699D-72F8-47422235BFF4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1219200" y="-152400"/>
            <a:ext cx="7772400" cy="1143000"/>
          </a:xfrm>
          <a:noFill/>
          <a:ln/>
        </p:spPr>
        <p:txBody>
          <a:bodyPr/>
          <a:lstStyle/>
          <a:p>
            <a:pPr algn="ctr" eaLnBrk="0" hangingPunct="0"/>
            <a:r>
              <a:rPr lang="pt-BR" altLang="es-ES">
                <a:solidFill>
                  <a:srgbClr val="FFFF66"/>
                </a:solidFill>
                <a:latin typeface="Tahoma" panose="020B0604030504040204" pitchFamily="34" charset="0"/>
              </a:rPr>
              <a:t>LIVROS HISTÓRICOS (12)</a:t>
            </a:r>
          </a:p>
        </p:txBody>
      </p:sp>
      <p:sp>
        <p:nvSpPr>
          <p:cNvPr id="27651" name="Rectangle 3">
            <a:extLst>
              <a:ext uri="{FF2B5EF4-FFF2-40B4-BE49-F238E27FC236}">
                <a16:creationId xmlns:a16="http://schemas.microsoft.com/office/drawing/2014/main" id="{F80B41AE-1F0D-9524-AAA8-12155B8F25F5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1676400" y="914400"/>
            <a:ext cx="6564313" cy="2590800"/>
          </a:xfrm>
          <a:noFill/>
          <a:ln/>
        </p:spPr>
        <p:txBody>
          <a:bodyPr/>
          <a:lstStyle/>
          <a:p>
            <a:pPr eaLnBrk="0" hangingPunct="0">
              <a:lnSpc>
                <a:spcPct val="80000"/>
              </a:lnSpc>
            </a:pPr>
            <a:r>
              <a:rPr lang="pt-BR" altLang="es-ES" sz="4400">
                <a:latin typeface="Tahoma" panose="020B0604030504040204" pitchFamily="34" charset="0"/>
              </a:rPr>
              <a:t>Josué</a:t>
            </a:r>
          </a:p>
          <a:p>
            <a:pPr eaLnBrk="0" hangingPunct="0">
              <a:lnSpc>
                <a:spcPct val="80000"/>
              </a:lnSpc>
            </a:pPr>
            <a:r>
              <a:rPr lang="pt-BR" altLang="es-ES" sz="4400">
                <a:latin typeface="Tahoma" panose="020B0604030504040204" pitchFamily="34" charset="0"/>
              </a:rPr>
              <a:t>Juízes</a:t>
            </a:r>
          </a:p>
          <a:p>
            <a:pPr eaLnBrk="0" hangingPunct="0">
              <a:lnSpc>
                <a:spcPct val="80000"/>
              </a:lnSpc>
            </a:pPr>
            <a:r>
              <a:rPr lang="pt-BR" altLang="es-ES" sz="4400">
                <a:latin typeface="Tahoma" panose="020B0604030504040204" pitchFamily="34" charset="0"/>
              </a:rPr>
              <a:t>Rute</a:t>
            </a:r>
          </a:p>
          <a:p>
            <a:pPr eaLnBrk="0" hangingPunct="0">
              <a:lnSpc>
                <a:spcPct val="80000"/>
              </a:lnSpc>
            </a:pPr>
            <a:r>
              <a:rPr lang="pt-BR" altLang="es-ES" sz="4400">
                <a:latin typeface="Tahoma" panose="020B0604030504040204" pitchFamily="34" charset="0"/>
              </a:rPr>
              <a:t>1,2 Samuel</a:t>
            </a:r>
          </a:p>
          <a:p>
            <a:pPr eaLnBrk="0" hangingPunct="0">
              <a:lnSpc>
                <a:spcPct val="80000"/>
              </a:lnSpc>
            </a:pPr>
            <a:r>
              <a:rPr lang="pt-BR" altLang="es-ES" sz="4400">
                <a:latin typeface="Tahoma" panose="020B0604030504040204" pitchFamily="34" charset="0"/>
              </a:rPr>
              <a:t>1,2 Reis</a:t>
            </a:r>
          </a:p>
          <a:p>
            <a:pPr eaLnBrk="0" hangingPunct="0">
              <a:lnSpc>
                <a:spcPct val="80000"/>
              </a:lnSpc>
            </a:pPr>
            <a:r>
              <a:rPr lang="pt-BR" altLang="es-ES" sz="4400">
                <a:latin typeface="Tahoma" panose="020B0604030504040204" pitchFamily="34" charset="0"/>
              </a:rPr>
              <a:t>1,2 Crônicas </a:t>
            </a:r>
          </a:p>
          <a:p>
            <a:pPr eaLnBrk="0" hangingPunct="0">
              <a:lnSpc>
                <a:spcPct val="80000"/>
              </a:lnSpc>
            </a:pPr>
            <a:r>
              <a:rPr lang="pt-BR" altLang="es-ES" sz="4400">
                <a:latin typeface="Tahoma" panose="020B0604030504040204" pitchFamily="34" charset="0"/>
              </a:rPr>
              <a:t>Esdras</a:t>
            </a:r>
          </a:p>
          <a:p>
            <a:pPr eaLnBrk="0" hangingPunct="0">
              <a:lnSpc>
                <a:spcPct val="80000"/>
              </a:lnSpc>
            </a:pPr>
            <a:r>
              <a:rPr lang="pt-BR" altLang="es-ES" sz="4400">
                <a:latin typeface="Tahoma" panose="020B0604030504040204" pitchFamily="34" charset="0"/>
              </a:rPr>
              <a:t>Neemias</a:t>
            </a:r>
          </a:p>
          <a:p>
            <a:pPr eaLnBrk="0" hangingPunct="0">
              <a:lnSpc>
                <a:spcPct val="80000"/>
              </a:lnSpc>
            </a:pPr>
            <a:r>
              <a:rPr lang="pt-BR" altLang="es-ES" sz="4400">
                <a:latin typeface="Tahoma" panose="020B0604030504040204" pitchFamily="34" charset="0"/>
              </a:rPr>
              <a:t>Ester</a:t>
            </a:r>
          </a:p>
        </p:txBody>
      </p:sp>
    </p:spTree>
  </p:cSld>
  <p:clrMapOvr>
    <a:overrideClrMapping bg1="dk2" tx1="lt1" bg2="dk1" tx2="lt2" accent1="accent1" accent2="accent2" accent3="accent3" accent4="accent4" accent5="accent5" accent6="accent6" hlink="hlink" folHlink="folHlink"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>
            <a:extLst>
              <a:ext uri="{FF2B5EF4-FFF2-40B4-BE49-F238E27FC236}">
                <a16:creationId xmlns:a16="http://schemas.microsoft.com/office/drawing/2014/main" id="{5EF37C4E-61E5-7338-1897-DF8D64B56738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1219200" y="152400"/>
            <a:ext cx="7772400" cy="1143000"/>
          </a:xfrm>
          <a:noFill/>
          <a:ln/>
        </p:spPr>
        <p:txBody>
          <a:bodyPr/>
          <a:lstStyle/>
          <a:p>
            <a:pPr algn="ctr" eaLnBrk="0" hangingPunct="0"/>
            <a:r>
              <a:rPr lang="pt-BR" altLang="es-ES" sz="6000">
                <a:solidFill>
                  <a:srgbClr val="FFFF66"/>
                </a:solidFill>
                <a:latin typeface="Tahoma" panose="020B0604030504040204" pitchFamily="34" charset="0"/>
              </a:rPr>
              <a:t>LIVROS POÉTICOS (5)</a:t>
            </a:r>
          </a:p>
        </p:txBody>
      </p:sp>
      <p:sp>
        <p:nvSpPr>
          <p:cNvPr id="29699" name="Rectangle 3">
            <a:extLst>
              <a:ext uri="{FF2B5EF4-FFF2-40B4-BE49-F238E27FC236}">
                <a16:creationId xmlns:a16="http://schemas.microsoft.com/office/drawing/2014/main" id="{A90DB028-841B-E8E1-AF92-B21613C1CD05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1752600" y="1447800"/>
            <a:ext cx="6411913" cy="1524000"/>
          </a:xfrm>
          <a:noFill/>
          <a:ln/>
        </p:spPr>
        <p:txBody>
          <a:bodyPr/>
          <a:lstStyle/>
          <a:p>
            <a:pPr eaLnBrk="0" hangingPunct="0"/>
            <a:r>
              <a:rPr lang="pt-BR" altLang="es-ES" sz="6000">
                <a:latin typeface="Tahoma" panose="020B0604030504040204" pitchFamily="34" charset="0"/>
              </a:rPr>
              <a:t>Jó</a:t>
            </a:r>
          </a:p>
          <a:p>
            <a:pPr eaLnBrk="0" hangingPunct="0"/>
            <a:r>
              <a:rPr lang="pt-BR" altLang="es-ES" sz="6000">
                <a:latin typeface="Tahoma" panose="020B0604030504040204" pitchFamily="34" charset="0"/>
              </a:rPr>
              <a:t>Salmos</a:t>
            </a:r>
          </a:p>
          <a:p>
            <a:pPr eaLnBrk="0" hangingPunct="0"/>
            <a:r>
              <a:rPr lang="pt-BR" altLang="es-ES" sz="6000">
                <a:latin typeface="Tahoma" panose="020B0604030504040204" pitchFamily="34" charset="0"/>
              </a:rPr>
              <a:t>Provérbios</a:t>
            </a:r>
          </a:p>
          <a:p>
            <a:pPr eaLnBrk="0" hangingPunct="0"/>
            <a:r>
              <a:rPr lang="pt-BR" altLang="es-ES" sz="6000">
                <a:latin typeface="Tahoma" panose="020B0604030504040204" pitchFamily="34" charset="0"/>
              </a:rPr>
              <a:t>Eclesiastes</a:t>
            </a:r>
          </a:p>
          <a:p>
            <a:pPr eaLnBrk="0" hangingPunct="0"/>
            <a:r>
              <a:rPr lang="pt-BR" altLang="es-ES" sz="6000">
                <a:latin typeface="Tahoma" panose="020B0604030504040204" pitchFamily="34" charset="0"/>
              </a:rPr>
              <a:t>Cantares</a:t>
            </a:r>
          </a:p>
        </p:txBody>
      </p:sp>
    </p:spTree>
  </p:cSld>
  <p:clrMapOvr>
    <a:overrideClrMapping bg1="dk2" tx1="lt1" bg2="dk1" tx2="lt2" accent1="accent1" accent2="accent2" accent3="accent3" accent4="accent4" accent5="accent5" accent6="accent6" hlink="hlink" folHlink="folHlink"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>
            <a:extLst>
              <a:ext uri="{FF2B5EF4-FFF2-40B4-BE49-F238E27FC236}">
                <a16:creationId xmlns:a16="http://schemas.microsoft.com/office/drawing/2014/main" id="{924B3F3E-F08C-2832-92C9-733FD779CA83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381000" y="-152400"/>
            <a:ext cx="8610600" cy="1447800"/>
          </a:xfrm>
          <a:noFill/>
          <a:ln/>
        </p:spPr>
        <p:txBody>
          <a:bodyPr/>
          <a:lstStyle/>
          <a:p>
            <a:pPr algn="ctr" eaLnBrk="0" hangingPunct="0"/>
            <a:r>
              <a:rPr lang="pt-BR" altLang="es-ES" sz="6000">
                <a:solidFill>
                  <a:srgbClr val="FFFF66"/>
                </a:solidFill>
                <a:latin typeface="Tahoma" panose="020B0604030504040204" pitchFamily="34" charset="0"/>
              </a:rPr>
              <a:t>PROFETAS MAIORES (5)</a:t>
            </a:r>
          </a:p>
        </p:txBody>
      </p:sp>
      <p:sp>
        <p:nvSpPr>
          <p:cNvPr id="31747" name="Rectangle 3">
            <a:extLst>
              <a:ext uri="{FF2B5EF4-FFF2-40B4-BE49-F238E27FC236}">
                <a16:creationId xmlns:a16="http://schemas.microsoft.com/office/drawing/2014/main" id="{D654118F-4D24-6DD4-876D-0FC8040DDB8A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1839913" y="1219200"/>
            <a:ext cx="6400800" cy="1752600"/>
          </a:xfrm>
          <a:noFill/>
          <a:ln/>
        </p:spPr>
        <p:txBody>
          <a:bodyPr/>
          <a:lstStyle/>
          <a:p>
            <a:pPr eaLnBrk="0" hangingPunct="0"/>
            <a:r>
              <a:rPr lang="pt-BR" altLang="es-ES" sz="6000">
                <a:latin typeface="Tahoma" panose="020B0604030504040204" pitchFamily="34" charset="0"/>
              </a:rPr>
              <a:t>Isaías</a:t>
            </a:r>
          </a:p>
          <a:p>
            <a:pPr marL="457200" lvl="1" indent="0" algn="ctr" eaLnBrk="0" hangingPunct="0">
              <a:buFont typeface="Monotype Sorts" pitchFamily="2" charset="2"/>
              <a:buNone/>
            </a:pPr>
            <a:r>
              <a:rPr lang="pt-BR" altLang="es-ES" sz="6000">
                <a:latin typeface="Tahoma" panose="020B0604030504040204" pitchFamily="34" charset="0"/>
              </a:rPr>
              <a:t>Jeremias</a:t>
            </a:r>
          </a:p>
          <a:p>
            <a:pPr eaLnBrk="0" hangingPunct="0"/>
            <a:r>
              <a:rPr lang="pt-BR" altLang="es-ES" sz="6000">
                <a:latin typeface="Tahoma" panose="020B0604030504040204" pitchFamily="34" charset="0"/>
              </a:rPr>
              <a:t>Lamentações</a:t>
            </a:r>
          </a:p>
          <a:p>
            <a:pPr eaLnBrk="0" hangingPunct="0"/>
            <a:r>
              <a:rPr lang="pt-BR" altLang="es-ES" sz="6000">
                <a:latin typeface="Tahoma" panose="020B0604030504040204" pitchFamily="34" charset="0"/>
              </a:rPr>
              <a:t>Ezequiel</a:t>
            </a:r>
          </a:p>
          <a:p>
            <a:pPr eaLnBrk="0" hangingPunct="0"/>
            <a:r>
              <a:rPr lang="pt-BR" altLang="es-ES" sz="6000">
                <a:latin typeface="Tahoma" panose="020B0604030504040204" pitchFamily="34" charset="0"/>
              </a:rPr>
              <a:t>Daniel</a:t>
            </a:r>
          </a:p>
        </p:txBody>
      </p:sp>
    </p:spTree>
  </p:cSld>
  <p:clrMapOvr>
    <a:overrideClrMapping bg1="dk2" tx1="lt1" bg2="dk1" tx2="lt2" accent1="accent1" accent2="accent2" accent3="accent3" accent4="accent4" accent5="accent5" accent6="accent6" hlink="hlink" folHlink="folHlink"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>
            <a:extLst>
              <a:ext uri="{FF2B5EF4-FFF2-40B4-BE49-F238E27FC236}">
                <a16:creationId xmlns:a16="http://schemas.microsoft.com/office/drawing/2014/main" id="{31CB0212-6C62-1A79-74BE-6F512B5A1562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0" y="0"/>
            <a:ext cx="9144000" cy="1295400"/>
          </a:xfrm>
          <a:noFill/>
          <a:ln/>
        </p:spPr>
        <p:txBody>
          <a:bodyPr/>
          <a:lstStyle/>
          <a:p>
            <a:pPr algn="ctr" eaLnBrk="0" hangingPunct="0"/>
            <a:r>
              <a:rPr lang="pt-BR" altLang="es-ES" sz="6000">
                <a:solidFill>
                  <a:srgbClr val="FFFF66"/>
                </a:solidFill>
                <a:latin typeface="Tahoma" panose="020B0604030504040204" pitchFamily="34" charset="0"/>
              </a:rPr>
              <a:t>PROFETAS MENORES (12)</a:t>
            </a:r>
          </a:p>
        </p:txBody>
      </p:sp>
      <p:sp>
        <p:nvSpPr>
          <p:cNvPr id="33795" name="Rectangle 3">
            <a:extLst>
              <a:ext uri="{FF2B5EF4-FFF2-40B4-BE49-F238E27FC236}">
                <a16:creationId xmlns:a16="http://schemas.microsoft.com/office/drawing/2014/main" id="{95E00498-656A-D735-67D0-6421D440310B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1676400" y="2438400"/>
            <a:ext cx="6564313" cy="2286000"/>
          </a:xfrm>
          <a:noFill/>
          <a:ln/>
        </p:spPr>
        <p:txBody>
          <a:bodyPr/>
          <a:lstStyle/>
          <a:p>
            <a:pPr algn="l" eaLnBrk="0" hangingPunct="0"/>
            <a:endParaRPr lang="pt-BR" altLang="es-ES"/>
          </a:p>
          <a:p>
            <a:pPr algn="l" eaLnBrk="0" hangingPunct="0"/>
            <a:endParaRPr lang="pt-BR" altLang="es-ES"/>
          </a:p>
        </p:txBody>
      </p:sp>
      <p:sp>
        <p:nvSpPr>
          <p:cNvPr id="33796" name="Rectangle 4">
            <a:extLst>
              <a:ext uri="{FF2B5EF4-FFF2-40B4-BE49-F238E27FC236}">
                <a16:creationId xmlns:a16="http://schemas.microsoft.com/office/drawing/2014/main" id="{9EDA9B47-E761-3BFF-E6F2-676E39F738E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19200" y="1524000"/>
            <a:ext cx="7745413" cy="5026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pPr eaLnBrk="0" hangingPunct="0"/>
            <a:r>
              <a:rPr lang="pt-BR" altLang="es-ES" sz="5400" b="0" i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Oséias          Naum</a:t>
            </a:r>
          </a:p>
          <a:p>
            <a:pPr eaLnBrk="0" hangingPunct="0"/>
            <a:r>
              <a:rPr lang="pt-BR" altLang="es-ES" sz="5400" b="0" i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Joel              Habacuque</a:t>
            </a:r>
          </a:p>
          <a:p>
            <a:pPr eaLnBrk="0" hangingPunct="0"/>
            <a:r>
              <a:rPr lang="pt-BR" altLang="es-ES" sz="5400" b="0" i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Amós            Sofonias</a:t>
            </a:r>
          </a:p>
          <a:p>
            <a:pPr eaLnBrk="0" hangingPunct="0"/>
            <a:r>
              <a:rPr lang="pt-BR" altLang="es-ES" sz="5400" b="0" i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Obadias        Ageu</a:t>
            </a:r>
          </a:p>
          <a:p>
            <a:pPr eaLnBrk="0" hangingPunct="0"/>
            <a:r>
              <a:rPr lang="pt-BR" altLang="es-ES" sz="5400" b="0" i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Jonas            Zacarias</a:t>
            </a:r>
          </a:p>
          <a:p>
            <a:pPr eaLnBrk="0" hangingPunct="0"/>
            <a:r>
              <a:rPr lang="pt-BR" altLang="es-ES" sz="5400" b="0" i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Miquéias       Malaquias</a:t>
            </a:r>
          </a:p>
        </p:txBody>
      </p:sp>
    </p:spTree>
  </p:cSld>
  <p:clrMapOvr>
    <a:overrideClrMapping bg1="dk2" tx1="lt1" bg2="dk1" tx2="lt2" accent1="accent1" accent2="accent2" accent3="accent3" accent4="accent4" accent5="accent5" accent6="accent6" hlink="hlink" folHlink="folHlink"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>
            <a:extLst>
              <a:ext uri="{FF2B5EF4-FFF2-40B4-BE49-F238E27FC236}">
                <a16:creationId xmlns:a16="http://schemas.microsoft.com/office/drawing/2014/main" id="{5E2D6D1A-AAAC-887A-0223-C898957B3A0B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1219200" y="457200"/>
            <a:ext cx="7772400" cy="1143000"/>
          </a:xfrm>
          <a:noFill/>
          <a:ln/>
        </p:spPr>
        <p:txBody>
          <a:bodyPr/>
          <a:lstStyle/>
          <a:p>
            <a:pPr algn="ctr" eaLnBrk="0" hangingPunct="0"/>
            <a:r>
              <a:rPr lang="pt-BR" altLang="es-ES" sz="6000">
                <a:solidFill>
                  <a:srgbClr val="FFFF66"/>
                </a:solidFill>
                <a:latin typeface="Tahoma" panose="020B0604030504040204" pitchFamily="34" charset="0"/>
              </a:rPr>
              <a:t>EVANGELHOS (4)</a:t>
            </a:r>
          </a:p>
        </p:txBody>
      </p:sp>
      <p:sp>
        <p:nvSpPr>
          <p:cNvPr id="35843" name="Rectangle 3">
            <a:extLst>
              <a:ext uri="{FF2B5EF4-FFF2-40B4-BE49-F238E27FC236}">
                <a16:creationId xmlns:a16="http://schemas.microsoft.com/office/drawing/2014/main" id="{34F5B279-2FEE-81BC-0B74-FD2B05F79DAA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1839913" y="2209800"/>
            <a:ext cx="6400800" cy="1752600"/>
          </a:xfrm>
          <a:noFill/>
          <a:ln/>
        </p:spPr>
        <p:txBody>
          <a:bodyPr/>
          <a:lstStyle/>
          <a:p>
            <a:pPr eaLnBrk="0" hangingPunct="0"/>
            <a:r>
              <a:rPr lang="pt-BR" altLang="es-ES" sz="6000">
                <a:latin typeface="Tahoma" panose="020B0604030504040204" pitchFamily="34" charset="0"/>
              </a:rPr>
              <a:t>Mateus</a:t>
            </a:r>
          </a:p>
          <a:p>
            <a:pPr eaLnBrk="0" hangingPunct="0"/>
            <a:r>
              <a:rPr lang="pt-BR" altLang="es-ES" sz="6000">
                <a:latin typeface="Tahoma" panose="020B0604030504040204" pitchFamily="34" charset="0"/>
              </a:rPr>
              <a:t>Marcos</a:t>
            </a:r>
          </a:p>
          <a:p>
            <a:pPr eaLnBrk="0" hangingPunct="0"/>
            <a:r>
              <a:rPr lang="pt-BR" altLang="es-ES" sz="6000">
                <a:latin typeface="Tahoma" panose="020B0604030504040204" pitchFamily="34" charset="0"/>
              </a:rPr>
              <a:t>Lucas</a:t>
            </a:r>
          </a:p>
          <a:p>
            <a:pPr eaLnBrk="0" hangingPunct="0"/>
            <a:r>
              <a:rPr lang="pt-BR" altLang="es-ES" sz="6000">
                <a:latin typeface="Tahoma" panose="020B0604030504040204" pitchFamily="34" charset="0"/>
              </a:rPr>
              <a:t>João</a:t>
            </a:r>
          </a:p>
        </p:txBody>
      </p:sp>
    </p:spTree>
  </p:cSld>
  <p:clrMapOvr>
    <a:overrideClrMapping bg1="dk2" tx1="lt1" bg2="dk1" tx2="lt2" accent1="accent1" accent2="accent2" accent3="accent3" accent4="accent4" accent5="accent5" accent6="accent6" hlink="hlink" folHlink="folHlink"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>
            <a:extLst>
              <a:ext uri="{FF2B5EF4-FFF2-40B4-BE49-F238E27FC236}">
                <a16:creationId xmlns:a16="http://schemas.microsoft.com/office/drawing/2014/main" id="{62D8E401-A6C0-223C-AB7C-FE9CF7C3D747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1219200" y="1143000"/>
            <a:ext cx="7772400" cy="1143000"/>
          </a:xfrm>
          <a:noFill/>
          <a:ln/>
        </p:spPr>
        <p:txBody>
          <a:bodyPr/>
          <a:lstStyle/>
          <a:p>
            <a:pPr algn="ctr" eaLnBrk="0" hangingPunct="0"/>
            <a:r>
              <a:rPr lang="pt-BR" altLang="es-ES" sz="6000">
                <a:solidFill>
                  <a:srgbClr val="FFFF66"/>
                </a:solidFill>
                <a:latin typeface="Tahoma" panose="020B0604030504040204" pitchFamily="34" charset="0"/>
              </a:rPr>
              <a:t>LIVRO HISTÓRICO</a:t>
            </a:r>
          </a:p>
        </p:txBody>
      </p:sp>
      <p:sp>
        <p:nvSpPr>
          <p:cNvPr id="37891" name="Rectangle 3">
            <a:extLst>
              <a:ext uri="{FF2B5EF4-FFF2-40B4-BE49-F238E27FC236}">
                <a16:creationId xmlns:a16="http://schemas.microsoft.com/office/drawing/2014/main" id="{BC967B28-B16A-D0DB-F298-4446B4E096CD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noFill/>
          <a:ln/>
        </p:spPr>
        <p:txBody>
          <a:bodyPr/>
          <a:lstStyle/>
          <a:p>
            <a:pPr eaLnBrk="0" hangingPunct="0"/>
            <a:r>
              <a:rPr lang="pt-BR" altLang="es-ES" sz="7200">
                <a:latin typeface="Tahoma" panose="020B0604030504040204" pitchFamily="34" charset="0"/>
              </a:rPr>
              <a:t>Atos</a:t>
            </a:r>
          </a:p>
        </p:txBody>
      </p:sp>
    </p:spTree>
  </p:cSld>
  <p:clrMapOvr>
    <a:overrideClrMapping bg1="dk2" tx1="lt1" bg2="dk1" tx2="lt2" accent1="accent1" accent2="accent2" accent3="accent3" accent4="accent4" accent5="accent5" accent6="accent6" hlink="hlink" folHlink="folHlink"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>
            <a:extLst>
              <a:ext uri="{FF2B5EF4-FFF2-40B4-BE49-F238E27FC236}">
                <a16:creationId xmlns:a16="http://schemas.microsoft.com/office/drawing/2014/main" id="{FF2087EA-B35A-9EAE-58E5-CFC20403B09A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0" y="-76200"/>
            <a:ext cx="9448800" cy="1006475"/>
          </a:xfrm>
          <a:noFill/>
          <a:ln/>
        </p:spPr>
        <p:txBody>
          <a:bodyPr/>
          <a:lstStyle/>
          <a:p>
            <a:pPr algn="ctr" eaLnBrk="0" hangingPunct="0"/>
            <a:r>
              <a:rPr lang="pt-BR" altLang="es-ES" sz="5400">
                <a:solidFill>
                  <a:srgbClr val="FFFF66"/>
                </a:solidFill>
                <a:latin typeface="Tahoma" panose="020B0604030504040204" pitchFamily="34" charset="0"/>
              </a:rPr>
              <a:t>CARTAS ou EPÍSTOLAS (21)</a:t>
            </a:r>
          </a:p>
        </p:txBody>
      </p:sp>
      <p:sp>
        <p:nvSpPr>
          <p:cNvPr id="39939" name="Rectangle 3">
            <a:extLst>
              <a:ext uri="{FF2B5EF4-FFF2-40B4-BE49-F238E27FC236}">
                <a16:creationId xmlns:a16="http://schemas.microsoft.com/office/drawing/2014/main" id="{B79A63D0-F39B-8DCC-A2EA-DF0D2409429D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noFill/>
          <a:ln/>
        </p:spPr>
        <p:txBody>
          <a:bodyPr/>
          <a:lstStyle/>
          <a:p>
            <a:pPr marL="914400" lvl="2" indent="0" algn="ctr" eaLnBrk="0" hangingPunct="0">
              <a:buFont typeface="Monotype Sorts" pitchFamily="2" charset="2"/>
              <a:buNone/>
            </a:pPr>
            <a:endParaRPr lang="pt-BR" altLang="es-ES"/>
          </a:p>
          <a:p>
            <a:pPr eaLnBrk="0" hangingPunct="0"/>
            <a:r>
              <a:rPr lang="pt-BR" altLang="es-ES"/>
              <a:t>  </a:t>
            </a:r>
          </a:p>
          <a:p>
            <a:pPr eaLnBrk="0" hangingPunct="0"/>
            <a:endParaRPr lang="pt-BR" altLang="es-ES"/>
          </a:p>
          <a:p>
            <a:pPr eaLnBrk="0" hangingPunct="0"/>
            <a:endParaRPr lang="pt-BR" altLang="es-ES"/>
          </a:p>
          <a:p>
            <a:pPr eaLnBrk="0" hangingPunct="0"/>
            <a:endParaRPr lang="pt-BR" altLang="es-ES"/>
          </a:p>
          <a:p>
            <a:pPr eaLnBrk="0" hangingPunct="0"/>
            <a:endParaRPr lang="pt-BR" altLang="es-ES"/>
          </a:p>
          <a:p>
            <a:pPr eaLnBrk="0" hangingPunct="0"/>
            <a:r>
              <a:rPr lang="pt-BR" altLang="es-ES"/>
              <a:t>      </a:t>
            </a:r>
          </a:p>
        </p:txBody>
      </p:sp>
      <p:sp>
        <p:nvSpPr>
          <p:cNvPr id="39940" name="Rectangle 4">
            <a:extLst>
              <a:ext uri="{FF2B5EF4-FFF2-40B4-BE49-F238E27FC236}">
                <a16:creationId xmlns:a16="http://schemas.microsoft.com/office/drawing/2014/main" id="{7D016A57-4684-359E-0B45-03BCA71ECAB9}"/>
              </a:ext>
            </a:extLst>
          </p:cNvPr>
          <p:cNvSpPr>
            <a:spLocks noChangeArrowheads="1"/>
          </p:cNvSpPr>
          <p:nvPr/>
        </p:nvSpPr>
        <p:spPr bwMode="auto">
          <a:xfrm>
            <a:off x="890588" y="1330325"/>
            <a:ext cx="8329612" cy="5451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pPr eaLnBrk="0" hangingPunct="0"/>
            <a:r>
              <a:rPr lang="pt-BR" altLang="es-ES" sz="4400" b="0" i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Romanos                  Tito</a:t>
            </a:r>
          </a:p>
          <a:p>
            <a:pPr eaLnBrk="0" hangingPunct="0"/>
            <a:r>
              <a:rPr lang="pt-BR" altLang="es-ES" sz="4400" b="0" i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1,2 Coríntios             	Filemom</a:t>
            </a:r>
          </a:p>
          <a:p>
            <a:pPr eaLnBrk="0" hangingPunct="0"/>
            <a:r>
              <a:rPr lang="pt-BR" altLang="es-ES" sz="4400" b="0" i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Gálatas                     Hebreus</a:t>
            </a:r>
          </a:p>
          <a:p>
            <a:pPr eaLnBrk="0" hangingPunct="0"/>
            <a:r>
              <a:rPr lang="pt-BR" altLang="es-ES" sz="4400" b="0" i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Efésios                      Tiago</a:t>
            </a:r>
          </a:p>
          <a:p>
            <a:pPr eaLnBrk="0" hangingPunct="0"/>
            <a:r>
              <a:rPr lang="pt-BR" altLang="es-ES" sz="4400" b="0" i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Filipenses                  1,2 Pedro</a:t>
            </a:r>
          </a:p>
          <a:p>
            <a:pPr eaLnBrk="0" hangingPunct="0"/>
            <a:r>
              <a:rPr lang="pt-BR" altLang="es-ES" sz="4400" b="0" i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Colossenses               1,2,3 João</a:t>
            </a:r>
          </a:p>
          <a:p>
            <a:pPr eaLnBrk="0" hangingPunct="0"/>
            <a:r>
              <a:rPr lang="pt-BR" altLang="es-ES" sz="4400" b="0" i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1,2 Tessalonicenses    Judas</a:t>
            </a:r>
          </a:p>
          <a:p>
            <a:pPr eaLnBrk="0" hangingPunct="0"/>
            <a:r>
              <a:rPr lang="pt-BR" altLang="es-ES" sz="4400" b="0" i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1,2 Timóteo</a:t>
            </a:r>
          </a:p>
        </p:txBody>
      </p:sp>
    </p:spTree>
  </p:cSld>
  <p:clrMapOvr>
    <a:overrideClrMapping bg1="dk2" tx1="lt1" bg2="dk1" tx2="lt2" accent1="accent1" accent2="accent2" accent3="accent3" accent4="accent4" accent5="accent5" accent6="accent6" hlink="hlink" folHlink="folHlink"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>
            <a:extLst>
              <a:ext uri="{FF2B5EF4-FFF2-40B4-BE49-F238E27FC236}">
                <a16:creationId xmlns:a16="http://schemas.microsoft.com/office/drawing/2014/main" id="{153AAD2E-AD8D-38AD-F84A-5FE4A37357F5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1219200" y="1143000"/>
            <a:ext cx="7772400" cy="1143000"/>
          </a:xfrm>
          <a:noFill/>
          <a:ln/>
        </p:spPr>
        <p:txBody>
          <a:bodyPr/>
          <a:lstStyle/>
          <a:p>
            <a:pPr algn="ctr" eaLnBrk="0" hangingPunct="0"/>
            <a:r>
              <a:rPr lang="pt-BR" altLang="es-ES" sz="6000">
                <a:solidFill>
                  <a:srgbClr val="FFFF66"/>
                </a:solidFill>
                <a:latin typeface="Tahoma" panose="020B0604030504040204" pitchFamily="34" charset="0"/>
              </a:rPr>
              <a:t>LIVRO PROFÉTICO</a:t>
            </a:r>
          </a:p>
        </p:txBody>
      </p:sp>
      <p:sp>
        <p:nvSpPr>
          <p:cNvPr id="41987" name="Rectangle 3">
            <a:extLst>
              <a:ext uri="{FF2B5EF4-FFF2-40B4-BE49-F238E27FC236}">
                <a16:creationId xmlns:a16="http://schemas.microsoft.com/office/drawing/2014/main" id="{5D5E5ABF-6165-3F56-3D58-E14CA72F39EB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noFill/>
          <a:ln/>
        </p:spPr>
        <p:txBody>
          <a:bodyPr/>
          <a:lstStyle/>
          <a:p>
            <a:pPr eaLnBrk="0" hangingPunct="0"/>
            <a:r>
              <a:rPr lang="pt-BR" altLang="es-ES" sz="6600">
                <a:latin typeface="Tahoma" panose="020B0604030504040204" pitchFamily="34" charset="0"/>
              </a:rPr>
              <a:t>Apocalipse</a:t>
            </a:r>
          </a:p>
        </p:txBody>
      </p:sp>
    </p:spTree>
  </p:cSld>
  <p:clrMapOvr>
    <a:overrideClrMapping bg1="dk2" tx1="lt1" bg2="dk1" tx2="lt2" accent1="accent1" accent2="accent2" accent3="accent3" accent4="accent4" accent5="accent5" accent6="accent6" hlink="hlink" folHlink="folHlink"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>
            <a:extLst>
              <a:ext uri="{FF2B5EF4-FFF2-40B4-BE49-F238E27FC236}">
                <a16:creationId xmlns:a16="http://schemas.microsoft.com/office/drawing/2014/main" id="{538C6A4C-90AD-404C-47A8-C734533D7ABA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1219200" y="-76200"/>
            <a:ext cx="7772400" cy="1143000"/>
          </a:xfrm>
          <a:noFill/>
          <a:ln/>
        </p:spPr>
        <p:txBody>
          <a:bodyPr/>
          <a:lstStyle/>
          <a:p>
            <a:pPr algn="ctr" eaLnBrk="0" hangingPunct="0"/>
            <a:r>
              <a:rPr lang="pt-BR" altLang="es-ES" sz="6000">
                <a:solidFill>
                  <a:srgbClr val="FFFF66"/>
                </a:solidFill>
                <a:latin typeface="Tahoma" panose="020B0604030504040204" pitchFamily="34" charset="0"/>
              </a:rPr>
              <a:t>A BÍBLIA</a:t>
            </a:r>
          </a:p>
        </p:txBody>
      </p:sp>
      <p:sp>
        <p:nvSpPr>
          <p:cNvPr id="44035" name="Rectangle 3">
            <a:extLst>
              <a:ext uri="{FF2B5EF4-FFF2-40B4-BE49-F238E27FC236}">
                <a16:creationId xmlns:a16="http://schemas.microsoft.com/office/drawing/2014/main" id="{07CFBE2D-D824-FBA6-6994-B09937A4FBB4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1219200" y="1066800"/>
            <a:ext cx="7924800" cy="1600200"/>
          </a:xfrm>
          <a:noFill/>
          <a:ln/>
        </p:spPr>
        <p:txBody>
          <a:bodyPr/>
          <a:lstStyle/>
          <a:p>
            <a:pPr algn="l" eaLnBrk="0" hangingPunct="0">
              <a:lnSpc>
                <a:spcPct val="90000"/>
              </a:lnSpc>
            </a:pPr>
            <a:r>
              <a:rPr lang="pt-BR" altLang="es-ES" sz="6000">
                <a:latin typeface="Tahoma" panose="020B0604030504040204" pitchFamily="34" charset="0"/>
              </a:rPr>
              <a:t>No ano de 1250 o cardeal Caro dividiu a Bíblia em capítulos, que foram divididos em versículos no ano de 1550, por Robert Stevens.</a:t>
            </a:r>
          </a:p>
        </p:txBody>
      </p:sp>
    </p:spTree>
  </p:cSld>
  <p:clrMapOvr>
    <a:overrideClrMapping bg1="dk2" tx1="lt1" bg2="dk1" tx2="lt2" accent1="accent1" accent2="accent2" accent3="accent3" accent4="accent4" accent5="accent5" accent6="accent6" hlink="hlink" folHlink="folHlink"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>
            <a:extLst>
              <a:ext uri="{FF2B5EF4-FFF2-40B4-BE49-F238E27FC236}">
                <a16:creationId xmlns:a16="http://schemas.microsoft.com/office/drawing/2014/main" id="{9EBB28CF-4D9F-61A1-6096-B3E469D102E1}"/>
              </a:ext>
            </a:extLst>
          </p:cNvPr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5" y="0"/>
            <a:ext cx="9137650" cy="6870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219" name="Rectangle 3">
            <a:extLst>
              <a:ext uri="{FF2B5EF4-FFF2-40B4-BE49-F238E27FC236}">
                <a16:creationId xmlns:a16="http://schemas.microsoft.com/office/drawing/2014/main" id="{FBC2900F-EF99-27AF-D142-BD72E5F1621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62200" y="1828800"/>
            <a:ext cx="5257800" cy="2287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pt-BR" altLang="es-ES" sz="4800">
                <a:effectLst>
                  <a:outerShdw blurRad="38100" dist="38100" dir="2700000" algn="tl">
                    <a:srgbClr val="000000"/>
                  </a:outerShdw>
                </a:effectLst>
              </a:rPr>
              <a:t>PODEMOS CONFIAR NA BÍBLIA?</a:t>
            </a:r>
          </a:p>
        </p:txBody>
      </p:sp>
    </p:spTree>
  </p:cSld>
  <p:clrMapOvr>
    <a:masterClrMapping/>
  </p:clrMapOvr>
  <p:transition spd="med">
    <p:zoom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>
            <a:extLst>
              <a:ext uri="{FF2B5EF4-FFF2-40B4-BE49-F238E27FC236}">
                <a16:creationId xmlns:a16="http://schemas.microsoft.com/office/drawing/2014/main" id="{1F906248-006B-B79C-18D3-8CBBAFAADB9C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990600" y="152400"/>
            <a:ext cx="7772400" cy="1143000"/>
          </a:xfrm>
          <a:noFill/>
          <a:ln/>
        </p:spPr>
        <p:txBody>
          <a:bodyPr/>
          <a:lstStyle/>
          <a:p>
            <a:pPr algn="ctr" eaLnBrk="0" hangingPunct="0"/>
            <a:r>
              <a:rPr lang="pt-BR" altLang="es-ES" sz="6600">
                <a:solidFill>
                  <a:srgbClr val="FFFF66"/>
                </a:solidFill>
                <a:latin typeface="Tahoma" panose="020B0604030504040204" pitchFamily="34" charset="0"/>
              </a:rPr>
              <a:t>A BÍBLIA</a:t>
            </a:r>
          </a:p>
        </p:txBody>
      </p:sp>
      <p:sp>
        <p:nvSpPr>
          <p:cNvPr id="46083" name="Rectangle 3">
            <a:extLst>
              <a:ext uri="{FF2B5EF4-FFF2-40B4-BE49-F238E27FC236}">
                <a16:creationId xmlns:a16="http://schemas.microsoft.com/office/drawing/2014/main" id="{58C5FEC4-DCD5-8B5D-1A4F-F6540637D08C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1208088" y="2209800"/>
            <a:ext cx="7250112" cy="1905000"/>
          </a:xfrm>
          <a:noFill/>
          <a:ln/>
        </p:spPr>
        <p:txBody>
          <a:bodyPr/>
          <a:lstStyle/>
          <a:p>
            <a:pPr eaLnBrk="0" hangingPunct="0"/>
            <a:r>
              <a:rPr lang="pt-BR" altLang="es-ES" sz="6000">
                <a:latin typeface="Tahoma" panose="020B0604030504040204" pitchFamily="34" charset="0"/>
              </a:rPr>
              <a:t>A Bíblia foi escrita num período que abrangeu mais de 1600 anos e é uma obra de 40 autores.</a:t>
            </a:r>
          </a:p>
        </p:txBody>
      </p:sp>
    </p:spTree>
  </p:cSld>
  <p:clrMapOvr>
    <a:overrideClrMapping bg1="dk2" tx1="lt1" bg2="dk1" tx2="lt2" accent1="accent1" accent2="accent2" accent3="accent3" accent4="accent4" accent5="accent5" accent6="accent6" hlink="hlink" folHlink="folHlink"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>
            <a:extLst>
              <a:ext uri="{FF2B5EF4-FFF2-40B4-BE49-F238E27FC236}">
                <a16:creationId xmlns:a16="http://schemas.microsoft.com/office/drawing/2014/main" id="{8DBA7BE9-BA0B-B8D3-A3B2-F1485135DD27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1219200" y="-152400"/>
            <a:ext cx="7772400" cy="1143000"/>
          </a:xfrm>
          <a:noFill/>
          <a:ln/>
        </p:spPr>
        <p:txBody>
          <a:bodyPr/>
          <a:lstStyle/>
          <a:p>
            <a:pPr algn="ctr" eaLnBrk="0" hangingPunct="0"/>
            <a:r>
              <a:rPr lang="pt-BR" altLang="es-ES" sz="5400">
                <a:solidFill>
                  <a:srgbClr val="FFFF66"/>
                </a:solidFill>
                <a:latin typeface="Tahoma" panose="020B0604030504040204" pitchFamily="34" charset="0"/>
              </a:rPr>
              <a:t>A BÍBLIA</a:t>
            </a:r>
          </a:p>
        </p:txBody>
      </p:sp>
      <p:sp>
        <p:nvSpPr>
          <p:cNvPr id="48131" name="Rectangle 3">
            <a:extLst>
              <a:ext uri="{FF2B5EF4-FFF2-40B4-BE49-F238E27FC236}">
                <a16:creationId xmlns:a16="http://schemas.microsoft.com/office/drawing/2014/main" id="{617E8E4A-5795-A2FC-82CE-D69C2DA82745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228600" y="1066800"/>
            <a:ext cx="9144000" cy="1752600"/>
          </a:xfrm>
          <a:noFill/>
          <a:ln/>
        </p:spPr>
        <p:txBody>
          <a:bodyPr/>
          <a:lstStyle/>
          <a:p>
            <a:pPr eaLnBrk="0" hangingPunct="0">
              <a:lnSpc>
                <a:spcPct val="80000"/>
              </a:lnSpc>
            </a:pPr>
            <a:r>
              <a:rPr lang="pt-BR" altLang="es-ES" sz="5400">
                <a:latin typeface="Tahoma" panose="020B0604030504040204" pitchFamily="34" charset="0"/>
              </a:rPr>
              <a:t>O Antigo Testamento foi escrito em hebraico, com exceção de algumas passagens em Esdras, Jeremias e Daniel que foram escritas em aramaico.</a:t>
            </a:r>
          </a:p>
          <a:p>
            <a:pPr eaLnBrk="0" hangingPunct="0">
              <a:lnSpc>
                <a:spcPct val="80000"/>
              </a:lnSpc>
            </a:pPr>
            <a:r>
              <a:rPr lang="pt-BR" altLang="es-ES" sz="5400">
                <a:latin typeface="Tahoma" panose="020B0604030504040204" pitchFamily="34" charset="0"/>
              </a:rPr>
              <a:t>O Novo Testamento foi escrito em grego.</a:t>
            </a:r>
            <a:r>
              <a:rPr lang="pt-BR" altLang="es-ES"/>
              <a:t> </a:t>
            </a:r>
          </a:p>
        </p:txBody>
      </p:sp>
    </p:spTree>
  </p:cSld>
  <p:clrMapOvr>
    <a:overrideClrMapping bg1="dk2" tx1="lt1" bg2="dk1" tx2="lt2" accent1="accent1" accent2="accent2" accent3="accent3" accent4="accent4" accent5="accent5" accent6="accent6" hlink="hlink" folHlink="folHlink"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>
            <a:extLst>
              <a:ext uri="{FF2B5EF4-FFF2-40B4-BE49-F238E27FC236}">
                <a16:creationId xmlns:a16="http://schemas.microsoft.com/office/drawing/2014/main" id="{18EA262E-ECB5-854C-5CB7-F7392CD52EAD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1219200" y="0"/>
            <a:ext cx="7772400" cy="1143000"/>
          </a:xfrm>
          <a:noFill/>
          <a:ln/>
        </p:spPr>
        <p:txBody>
          <a:bodyPr/>
          <a:lstStyle/>
          <a:p>
            <a:pPr algn="ctr" eaLnBrk="0" hangingPunct="0"/>
            <a:r>
              <a:rPr lang="pt-BR" altLang="es-ES" sz="6000">
                <a:solidFill>
                  <a:srgbClr val="FFFF66"/>
                </a:solidFill>
                <a:latin typeface="Tahoma" panose="020B0604030504040204" pitchFamily="34" charset="0"/>
              </a:rPr>
              <a:t>A BÍBLIA</a:t>
            </a:r>
          </a:p>
        </p:txBody>
      </p:sp>
      <p:sp>
        <p:nvSpPr>
          <p:cNvPr id="50179" name="Rectangle 3">
            <a:extLst>
              <a:ext uri="{FF2B5EF4-FFF2-40B4-BE49-F238E27FC236}">
                <a16:creationId xmlns:a16="http://schemas.microsoft.com/office/drawing/2014/main" id="{C30585BD-B19B-98B4-8C21-E4F898E68B96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533400" y="1143000"/>
            <a:ext cx="8610600" cy="5029200"/>
          </a:xfrm>
          <a:noFill/>
          <a:ln/>
        </p:spPr>
        <p:txBody>
          <a:bodyPr/>
          <a:lstStyle/>
          <a:p>
            <a:pPr eaLnBrk="0" hangingPunct="0">
              <a:lnSpc>
                <a:spcPct val="80000"/>
              </a:lnSpc>
            </a:pPr>
            <a:r>
              <a:rPr lang="pt-BR" altLang="es-ES" sz="4800">
                <a:latin typeface="Tahoma" panose="020B0604030504040204" pitchFamily="34" charset="0"/>
              </a:rPr>
              <a:t>A </a:t>
            </a:r>
            <a:r>
              <a:rPr lang="pt-BR" altLang="es-ES" sz="4800" i="1" u="sng">
                <a:latin typeface="Tahoma" panose="020B0604030504040204" pitchFamily="34" charset="0"/>
              </a:rPr>
              <a:t>Septuaginta </a:t>
            </a:r>
            <a:r>
              <a:rPr lang="pt-BR" altLang="es-ES" sz="4800">
                <a:latin typeface="Tahoma" panose="020B0604030504040204" pitchFamily="34" charset="0"/>
              </a:rPr>
              <a:t>é uma tradução do hebraico para o grego, e tem este nome em homenagem a 70 intelectuais judeus que a prepararam. Este trabalho foi realizado em Alexandria, Egito,  no segundo ou terceiro século antes de Cristo.</a:t>
            </a:r>
          </a:p>
        </p:txBody>
      </p:sp>
    </p:spTree>
  </p:cSld>
  <p:clrMapOvr>
    <a:overrideClrMapping bg1="dk2" tx1="lt1" bg2="dk1" tx2="lt2" accent1="accent1" accent2="accent2" accent3="accent3" accent4="accent4" accent5="accent5" accent6="accent6" hlink="hlink" folHlink="folHlink"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>
            <a:extLst>
              <a:ext uri="{FF2B5EF4-FFF2-40B4-BE49-F238E27FC236}">
                <a16:creationId xmlns:a16="http://schemas.microsoft.com/office/drawing/2014/main" id="{5C5732AD-F364-C725-1B95-5E7DEDBCE3E2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1219200" y="990600"/>
            <a:ext cx="7772400" cy="1143000"/>
          </a:xfrm>
          <a:noFill/>
          <a:ln/>
        </p:spPr>
        <p:txBody>
          <a:bodyPr/>
          <a:lstStyle/>
          <a:p>
            <a:pPr algn="ctr" eaLnBrk="0" hangingPunct="0"/>
            <a:r>
              <a:rPr lang="pt-BR" altLang="es-ES" sz="6600">
                <a:solidFill>
                  <a:srgbClr val="FFFF66"/>
                </a:solidFill>
                <a:latin typeface="Tahoma" panose="020B0604030504040204" pitchFamily="34" charset="0"/>
              </a:rPr>
              <a:t>A BÍBLIA</a:t>
            </a:r>
          </a:p>
        </p:txBody>
      </p:sp>
      <p:sp>
        <p:nvSpPr>
          <p:cNvPr id="52227" name="Rectangle 3">
            <a:extLst>
              <a:ext uri="{FF2B5EF4-FFF2-40B4-BE49-F238E27FC236}">
                <a16:creationId xmlns:a16="http://schemas.microsoft.com/office/drawing/2014/main" id="{58275E87-F938-C206-0D9F-FC003F501D41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1839913" y="3429000"/>
            <a:ext cx="6400800" cy="1752600"/>
          </a:xfrm>
          <a:noFill/>
          <a:ln/>
        </p:spPr>
        <p:txBody>
          <a:bodyPr/>
          <a:lstStyle/>
          <a:p>
            <a:pPr eaLnBrk="0" hangingPunct="0"/>
            <a:r>
              <a:rPr lang="pt-BR" altLang="es-ES" sz="6000">
                <a:latin typeface="Tahoma" panose="020B0604030504040204" pitchFamily="34" charset="0"/>
              </a:rPr>
              <a:t>A </a:t>
            </a:r>
            <a:r>
              <a:rPr lang="pt-BR" altLang="es-ES" sz="6000" i="1" u="sng">
                <a:latin typeface="Tahoma" panose="020B0604030504040204" pitchFamily="34" charset="0"/>
              </a:rPr>
              <a:t>Vulgata</a:t>
            </a:r>
            <a:r>
              <a:rPr lang="pt-BR" altLang="es-ES" sz="6000">
                <a:latin typeface="Tahoma" panose="020B0604030504040204" pitchFamily="34" charset="0"/>
              </a:rPr>
              <a:t> é a tradução da Bíblia para o latim.</a:t>
            </a:r>
          </a:p>
        </p:txBody>
      </p:sp>
    </p:spTree>
  </p:cSld>
  <p:clrMapOvr>
    <a:overrideClrMapping bg1="dk2" tx1="lt1" bg2="dk1" tx2="lt2" accent1="accent1" accent2="accent2" accent3="accent3" accent4="accent4" accent5="accent5" accent6="accent6" hlink="hlink" folHlink="folHlink"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>
            <a:extLst>
              <a:ext uri="{FF2B5EF4-FFF2-40B4-BE49-F238E27FC236}">
                <a16:creationId xmlns:a16="http://schemas.microsoft.com/office/drawing/2014/main" id="{91AD6044-DABE-F151-8268-8121A213C904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1219200" y="228600"/>
            <a:ext cx="7772400" cy="1143000"/>
          </a:xfrm>
          <a:noFill/>
          <a:ln/>
        </p:spPr>
        <p:txBody>
          <a:bodyPr/>
          <a:lstStyle/>
          <a:p>
            <a:pPr algn="ctr" eaLnBrk="0" hangingPunct="0"/>
            <a:r>
              <a:rPr lang="pt-BR" altLang="es-ES" sz="6000">
                <a:solidFill>
                  <a:srgbClr val="FFFF66"/>
                </a:solidFill>
                <a:latin typeface="Tahoma" panose="020B0604030504040204" pitchFamily="34" charset="0"/>
              </a:rPr>
              <a:t>LIVROS APÓCRIFOS</a:t>
            </a:r>
          </a:p>
        </p:txBody>
      </p:sp>
      <p:sp>
        <p:nvSpPr>
          <p:cNvPr id="54275" name="Rectangle 3">
            <a:extLst>
              <a:ext uri="{FF2B5EF4-FFF2-40B4-BE49-F238E27FC236}">
                <a16:creationId xmlns:a16="http://schemas.microsoft.com/office/drawing/2014/main" id="{083E360E-17EE-945F-6AF6-99E46C09BDF5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838200" y="1524000"/>
            <a:ext cx="8305800" cy="1981200"/>
          </a:xfrm>
          <a:noFill/>
          <a:ln/>
        </p:spPr>
        <p:txBody>
          <a:bodyPr/>
          <a:lstStyle/>
          <a:p>
            <a:pPr eaLnBrk="0" hangingPunct="0"/>
            <a:r>
              <a:rPr lang="pt-BR" altLang="es-ES" sz="5400">
                <a:latin typeface="Tahoma" panose="020B0604030504040204" pitchFamily="34" charset="0"/>
              </a:rPr>
              <a:t>O vocábulo </a:t>
            </a:r>
            <a:r>
              <a:rPr lang="pt-BR" altLang="es-ES" sz="5400" i="1" u="sng">
                <a:latin typeface="Tahoma" panose="020B0604030504040204" pitchFamily="34" charset="0"/>
              </a:rPr>
              <a:t>apócrifo</a:t>
            </a:r>
            <a:r>
              <a:rPr lang="pt-BR" altLang="es-ES" sz="5400" i="1">
                <a:latin typeface="Tahoma" panose="020B0604030504040204" pitchFamily="34" charset="0"/>
              </a:rPr>
              <a:t> </a:t>
            </a:r>
            <a:r>
              <a:rPr lang="pt-BR" altLang="es-ES" sz="5400">
                <a:latin typeface="Tahoma" panose="020B0604030504040204" pitchFamily="34" charset="0"/>
              </a:rPr>
              <a:t>significa escondido ou secreto, e se aplica a uma série de livros surgidos no período entre o Antigo e o Novo Testamento.</a:t>
            </a:r>
          </a:p>
        </p:txBody>
      </p:sp>
    </p:spTree>
  </p:cSld>
  <p:clrMapOvr>
    <a:overrideClrMapping bg1="dk2" tx1="lt1" bg2="dk1" tx2="lt2" accent1="accent1" accent2="accent2" accent3="accent3" accent4="accent4" accent5="accent5" accent6="accent6" hlink="hlink" folHlink="folHlink"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>
            <a:extLst>
              <a:ext uri="{FF2B5EF4-FFF2-40B4-BE49-F238E27FC236}">
                <a16:creationId xmlns:a16="http://schemas.microsoft.com/office/drawing/2014/main" id="{B2488B9B-C5E0-E899-1717-A9169F429885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1066800" y="228600"/>
            <a:ext cx="7772400" cy="1143000"/>
          </a:xfrm>
          <a:noFill/>
          <a:ln/>
        </p:spPr>
        <p:txBody>
          <a:bodyPr/>
          <a:lstStyle/>
          <a:p>
            <a:pPr algn="ctr" eaLnBrk="0" hangingPunct="0"/>
            <a:r>
              <a:rPr lang="pt-BR" altLang="es-ES" sz="6000">
                <a:solidFill>
                  <a:srgbClr val="FFFF66"/>
                </a:solidFill>
                <a:latin typeface="Tahoma" panose="020B0604030504040204" pitchFamily="34" charset="0"/>
              </a:rPr>
              <a:t>LIVROS APÓCRIFOS</a:t>
            </a:r>
          </a:p>
        </p:txBody>
      </p:sp>
      <p:sp>
        <p:nvSpPr>
          <p:cNvPr id="56323" name="Rectangle 3">
            <a:extLst>
              <a:ext uri="{FF2B5EF4-FFF2-40B4-BE49-F238E27FC236}">
                <a16:creationId xmlns:a16="http://schemas.microsoft.com/office/drawing/2014/main" id="{DC0421B2-2C70-2BFD-9D5F-49565A3F854F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1066800" y="1066800"/>
            <a:ext cx="7848600" cy="1676400"/>
          </a:xfrm>
          <a:noFill/>
          <a:ln/>
        </p:spPr>
        <p:txBody>
          <a:bodyPr/>
          <a:lstStyle/>
          <a:p>
            <a:pPr eaLnBrk="0" hangingPunct="0"/>
            <a:endParaRPr lang="pt-BR" altLang="es-ES" sz="4000"/>
          </a:p>
          <a:p>
            <a:pPr eaLnBrk="0" hangingPunct="0"/>
            <a:r>
              <a:rPr lang="pt-BR" altLang="es-ES" sz="4800">
                <a:latin typeface="Tahoma" panose="020B0604030504040204" pitchFamily="34" charset="0"/>
              </a:rPr>
              <a:t>A Igreja Católica Romana, no Concílio de Trento, 1546, considerou canônicos onze desses livros, que aparecem nas edições católicas das Escrituras.</a:t>
            </a:r>
          </a:p>
        </p:txBody>
      </p:sp>
    </p:spTree>
  </p:cSld>
  <p:clrMapOvr>
    <a:overrideClrMapping bg1="dk2" tx1="lt1" bg2="dk1" tx2="lt2" accent1="accent1" accent2="accent2" accent3="accent3" accent4="accent4" accent5="accent5" accent6="accent6" hlink="hlink" folHlink="folHlink"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>
            <a:extLst>
              <a:ext uri="{FF2B5EF4-FFF2-40B4-BE49-F238E27FC236}">
                <a16:creationId xmlns:a16="http://schemas.microsoft.com/office/drawing/2014/main" id="{E3E8F91B-EF2F-CF03-4895-E0CD30103CAC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1219200" y="-76200"/>
            <a:ext cx="7772400" cy="1143000"/>
          </a:xfrm>
          <a:noFill/>
          <a:ln/>
        </p:spPr>
        <p:txBody>
          <a:bodyPr/>
          <a:lstStyle/>
          <a:p>
            <a:pPr algn="ctr" eaLnBrk="0" hangingPunct="0"/>
            <a:r>
              <a:rPr lang="pt-BR" altLang="es-ES" sz="6000">
                <a:solidFill>
                  <a:srgbClr val="FFFF66"/>
                </a:solidFill>
                <a:latin typeface="Tahoma" panose="020B0604030504040204" pitchFamily="34" charset="0"/>
              </a:rPr>
              <a:t>LIVROS APÓCRIFOS</a:t>
            </a:r>
          </a:p>
        </p:txBody>
      </p:sp>
      <p:sp>
        <p:nvSpPr>
          <p:cNvPr id="58371" name="Rectangle 3">
            <a:extLst>
              <a:ext uri="{FF2B5EF4-FFF2-40B4-BE49-F238E27FC236}">
                <a16:creationId xmlns:a16="http://schemas.microsoft.com/office/drawing/2014/main" id="{623CF35B-1D81-504B-A1B5-33068B239C8E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1839913" y="1066800"/>
            <a:ext cx="6400800" cy="1752600"/>
          </a:xfrm>
          <a:noFill/>
          <a:ln/>
        </p:spPr>
        <p:txBody>
          <a:bodyPr/>
          <a:lstStyle/>
          <a:p>
            <a:pPr eaLnBrk="0" hangingPunct="0"/>
            <a:r>
              <a:rPr lang="pt-BR" altLang="es-ES" sz="5400">
                <a:latin typeface="Tahoma" panose="020B0604030504040204" pitchFamily="34" charset="0"/>
              </a:rPr>
              <a:t>Tobias</a:t>
            </a:r>
          </a:p>
          <a:p>
            <a:pPr eaLnBrk="0" hangingPunct="0"/>
            <a:r>
              <a:rPr lang="pt-BR" altLang="es-ES" sz="5400">
                <a:latin typeface="Tahoma" panose="020B0604030504040204" pitchFamily="34" charset="0"/>
              </a:rPr>
              <a:t>Judite</a:t>
            </a:r>
          </a:p>
          <a:p>
            <a:pPr eaLnBrk="0" hangingPunct="0"/>
            <a:r>
              <a:rPr lang="pt-BR" altLang="es-ES" sz="5400">
                <a:latin typeface="Tahoma" panose="020B0604030504040204" pitchFamily="34" charset="0"/>
              </a:rPr>
              <a:t>1,2 Macabeus</a:t>
            </a:r>
          </a:p>
          <a:p>
            <a:pPr eaLnBrk="0" hangingPunct="0"/>
            <a:r>
              <a:rPr lang="pt-BR" altLang="es-ES" sz="5400">
                <a:latin typeface="Tahoma" panose="020B0604030504040204" pitchFamily="34" charset="0"/>
              </a:rPr>
              <a:t>Sabedoria</a:t>
            </a:r>
          </a:p>
          <a:p>
            <a:pPr eaLnBrk="0" hangingPunct="0"/>
            <a:r>
              <a:rPr lang="pt-BR" altLang="es-ES" sz="5400">
                <a:latin typeface="Tahoma" panose="020B0604030504040204" pitchFamily="34" charset="0"/>
              </a:rPr>
              <a:t>Baruque</a:t>
            </a:r>
          </a:p>
          <a:p>
            <a:pPr eaLnBrk="0" hangingPunct="0"/>
            <a:r>
              <a:rPr lang="pt-BR" altLang="es-ES" sz="5400">
                <a:latin typeface="Tahoma" panose="020B0604030504040204" pitchFamily="34" charset="0"/>
              </a:rPr>
              <a:t>Eclesiástico</a:t>
            </a:r>
          </a:p>
        </p:txBody>
      </p:sp>
    </p:spTree>
  </p:cSld>
  <p:clrMapOvr>
    <a:overrideClrMapping bg1="dk2" tx1="lt1" bg2="dk1" tx2="lt2" accent1="accent1" accent2="accent2" accent3="accent3" accent4="accent4" accent5="accent5" accent6="accent6" hlink="hlink" folHlink="folHlink"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>
            <a:extLst>
              <a:ext uri="{FF2B5EF4-FFF2-40B4-BE49-F238E27FC236}">
                <a16:creationId xmlns:a16="http://schemas.microsoft.com/office/drawing/2014/main" id="{A7AAD20D-EC6F-023C-D682-625283D3A13B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1219200" y="304800"/>
            <a:ext cx="7772400" cy="1143000"/>
          </a:xfrm>
          <a:noFill/>
          <a:ln/>
        </p:spPr>
        <p:txBody>
          <a:bodyPr/>
          <a:lstStyle/>
          <a:p>
            <a:pPr algn="ctr" eaLnBrk="0" hangingPunct="0"/>
            <a:r>
              <a:rPr lang="pt-BR" altLang="es-ES" sz="6000">
                <a:solidFill>
                  <a:srgbClr val="FFFF66"/>
                </a:solidFill>
                <a:latin typeface="Tahoma" panose="020B0604030504040204" pitchFamily="34" charset="0"/>
              </a:rPr>
              <a:t>LIVROS APÓCRIFOS</a:t>
            </a:r>
          </a:p>
        </p:txBody>
      </p:sp>
      <p:sp>
        <p:nvSpPr>
          <p:cNvPr id="60419" name="Rectangle 3">
            <a:extLst>
              <a:ext uri="{FF2B5EF4-FFF2-40B4-BE49-F238E27FC236}">
                <a16:creationId xmlns:a16="http://schemas.microsoft.com/office/drawing/2014/main" id="{380B5490-5D9A-7BFE-711C-B738809845F2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914400" y="2362200"/>
            <a:ext cx="7772400" cy="1905000"/>
          </a:xfrm>
          <a:noFill/>
          <a:ln/>
        </p:spPr>
        <p:txBody>
          <a:bodyPr/>
          <a:lstStyle/>
          <a:p>
            <a:pPr eaLnBrk="0" hangingPunct="0"/>
            <a:r>
              <a:rPr lang="pt-BR" altLang="es-ES" sz="5400">
                <a:latin typeface="Tahoma" panose="020B0604030504040204" pitchFamily="34" charset="0"/>
              </a:rPr>
              <a:t>Estes livros possuem valor histórico e literário, mas não pertencem ao cânon pelos seguintes motivos:</a:t>
            </a:r>
            <a:r>
              <a:rPr lang="pt-BR" altLang="es-ES"/>
              <a:t>  </a:t>
            </a:r>
          </a:p>
        </p:txBody>
      </p:sp>
    </p:spTree>
  </p:cSld>
  <p:clrMapOvr>
    <a:overrideClrMapping bg1="dk2" tx1="lt1" bg2="dk1" tx2="lt2" accent1="accent1" accent2="accent2" accent3="accent3" accent4="accent4" accent5="accent5" accent6="accent6" hlink="hlink" folHlink="folHlink"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>
            <a:extLst>
              <a:ext uri="{FF2B5EF4-FFF2-40B4-BE49-F238E27FC236}">
                <a16:creationId xmlns:a16="http://schemas.microsoft.com/office/drawing/2014/main" id="{6DDDD77C-1DA6-F53B-8CF4-EC7EDF942FB0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1295400" y="-76200"/>
            <a:ext cx="7772400" cy="1143000"/>
          </a:xfrm>
          <a:noFill/>
          <a:ln/>
        </p:spPr>
        <p:txBody>
          <a:bodyPr/>
          <a:lstStyle/>
          <a:p>
            <a:pPr algn="ctr" eaLnBrk="0" hangingPunct="0"/>
            <a:r>
              <a:rPr lang="pt-BR" altLang="es-ES" sz="6000">
                <a:solidFill>
                  <a:srgbClr val="FFFF66"/>
                </a:solidFill>
                <a:latin typeface="Tahoma" panose="020B0604030504040204" pitchFamily="34" charset="0"/>
              </a:rPr>
              <a:t>LIVROS APÓCRIFOS</a:t>
            </a:r>
          </a:p>
        </p:txBody>
      </p:sp>
      <p:sp>
        <p:nvSpPr>
          <p:cNvPr id="62467" name="Rectangle 3">
            <a:extLst>
              <a:ext uri="{FF2B5EF4-FFF2-40B4-BE49-F238E27FC236}">
                <a16:creationId xmlns:a16="http://schemas.microsoft.com/office/drawing/2014/main" id="{5760AA8E-70CA-C541-1344-D1863256763F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762000" y="1143000"/>
            <a:ext cx="8763000" cy="914400"/>
          </a:xfrm>
          <a:noFill/>
          <a:ln/>
        </p:spPr>
        <p:txBody>
          <a:bodyPr/>
          <a:lstStyle/>
          <a:p>
            <a:pPr algn="l" eaLnBrk="0" hangingPunct="0">
              <a:lnSpc>
                <a:spcPct val="70000"/>
              </a:lnSpc>
              <a:buFont typeface="Monotype Sorts" pitchFamily="2" charset="2"/>
              <a:buChar char="ä"/>
            </a:pPr>
            <a:r>
              <a:rPr lang="pt-BR" altLang="es-ES" sz="4800">
                <a:latin typeface="Tahoma" panose="020B0604030504040204" pitchFamily="34" charset="0"/>
              </a:rPr>
              <a:t>Nunca foram citados por Jesus.</a:t>
            </a:r>
          </a:p>
          <a:p>
            <a:pPr algn="l" eaLnBrk="0" hangingPunct="0">
              <a:lnSpc>
                <a:spcPct val="70000"/>
              </a:lnSpc>
              <a:buFont typeface="Monotype Sorts" pitchFamily="2" charset="2"/>
              <a:buChar char="ä"/>
            </a:pPr>
            <a:r>
              <a:rPr lang="pt-BR" altLang="es-ES" sz="4800">
                <a:latin typeface="Tahoma" panose="020B0604030504040204" pitchFamily="34" charset="0"/>
              </a:rPr>
              <a:t>Nunca foram citados pelos apóstolos.</a:t>
            </a:r>
          </a:p>
          <a:p>
            <a:pPr algn="l" eaLnBrk="0" hangingPunct="0">
              <a:lnSpc>
                <a:spcPct val="70000"/>
              </a:lnSpc>
              <a:buFont typeface="Monotype Sorts" pitchFamily="2" charset="2"/>
              <a:buChar char="ä"/>
            </a:pPr>
            <a:r>
              <a:rPr lang="pt-BR" altLang="es-ES" sz="4800">
                <a:latin typeface="Tahoma" panose="020B0604030504040204" pitchFamily="34" charset="0"/>
              </a:rPr>
              <a:t>Os pais da igreja não os consideraram como inspirados.</a:t>
            </a:r>
          </a:p>
          <a:p>
            <a:pPr algn="l" eaLnBrk="0" hangingPunct="0">
              <a:lnSpc>
                <a:spcPct val="70000"/>
              </a:lnSpc>
              <a:buFont typeface="Monotype Sorts" pitchFamily="2" charset="2"/>
              <a:buChar char="ä"/>
            </a:pPr>
            <a:r>
              <a:rPr lang="pt-BR" altLang="es-ES" sz="4800">
                <a:latin typeface="Tahoma" panose="020B0604030504040204" pitchFamily="34" charset="0"/>
              </a:rPr>
              <a:t>Não aparecem no cânon hebraico.</a:t>
            </a:r>
          </a:p>
          <a:p>
            <a:pPr algn="l" eaLnBrk="0" hangingPunct="0">
              <a:lnSpc>
                <a:spcPct val="70000"/>
              </a:lnSpc>
              <a:buFont typeface="Monotype Sorts" pitchFamily="2" charset="2"/>
              <a:buChar char="ä"/>
            </a:pPr>
            <a:r>
              <a:rPr lang="pt-BR" altLang="es-ES" sz="4800">
                <a:latin typeface="Tahoma" panose="020B0604030504040204" pitchFamily="34" charset="0"/>
              </a:rPr>
              <a:t>Contradizem ensinamentos bíblicos.</a:t>
            </a:r>
          </a:p>
        </p:txBody>
      </p:sp>
    </p:spTree>
  </p:cSld>
  <p:clrMapOvr>
    <a:overrideClrMapping bg1="dk2" tx1="lt1" bg2="dk1" tx2="lt2" accent1="accent1" accent2="accent2" accent3="accent3" accent4="accent4" accent5="accent5" accent6="accent6" hlink="hlink" folHlink="folHlink"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>
            <a:extLst>
              <a:ext uri="{FF2B5EF4-FFF2-40B4-BE49-F238E27FC236}">
                <a16:creationId xmlns:a16="http://schemas.microsoft.com/office/drawing/2014/main" id="{156269C1-C20A-4CCC-C31F-49E1D116D7F3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1219200" y="990600"/>
            <a:ext cx="7772400" cy="1143000"/>
          </a:xfrm>
          <a:noFill/>
          <a:ln/>
        </p:spPr>
        <p:txBody>
          <a:bodyPr/>
          <a:lstStyle/>
          <a:p>
            <a:pPr algn="ctr" eaLnBrk="0" hangingPunct="0"/>
            <a:r>
              <a:rPr lang="pt-BR" altLang="es-ES" sz="8000">
                <a:solidFill>
                  <a:srgbClr val="FFFF66"/>
                </a:solidFill>
                <a:latin typeface="Tahoma" panose="020B0604030504040204" pitchFamily="34" charset="0"/>
              </a:rPr>
              <a:t>CÂNON</a:t>
            </a:r>
          </a:p>
        </p:txBody>
      </p:sp>
      <p:sp>
        <p:nvSpPr>
          <p:cNvPr id="64515" name="Rectangle 3">
            <a:extLst>
              <a:ext uri="{FF2B5EF4-FFF2-40B4-BE49-F238E27FC236}">
                <a16:creationId xmlns:a16="http://schemas.microsoft.com/office/drawing/2014/main" id="{31F72F00-6F91-8162-64DC-94F8A4357BDE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noFill/>
          <a:ln/>
        </p:spPr>
        <p:txBody>
          <a:bodyPr/>
          <a:lstStyle/>
          <a:p>
            <a:pPr eaLnBrk="0" hangingPunct="0"/>
            <a:r>
              <a:rPr lang="pt-BR" altLang="es-ES" sz="7200">
                <a:latin typeface="Tahoma" panose="020B0604030504040204" pitchFamily="34" charset="0"/>
              </a:rPr>
              <a:t>Cânon: regra</a:t>
            </a:r>
            <a:endParaRPr lang="pt-BR" altLang="es-ES"/>
          </a:p>
          <a:p>
            <a:pPr eaLnBrk="0" hangingPunct="0"/>
            <a:endParaRPr lang="pt-BR" altLang="es-ES"/>
          </a:p>
        </p:txBody>
      </p:sp>
    </p:spTree>
  </p:cSld>
  <p:clrMapOvr>
    <a:overrideClrMapping bg1="dk2" tx1="lt1" bg2="dk1" tx2="lt2" accent1="accent1" accent2="accent2" accent3="accent3" accent4="accent4" accent5="accent5" accent6="accent6" hlink="hlink" folHlink="folHlink"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>
            <a:extLst>
              <a:ext uri="{FF2B5EF4-FFF2-40B4-BE49-F238E27FC236}">
                <a16:creationId xmlns:a16="http://schemas.microsoft.com/office/drawing/2014/main" id="{B7ED01E1-554D-72EE-116D-75D31599FF05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609600" y="762000"/>
            <a:ext cx="8001000" cy="1905000"/>
          </a:xfrm>
          <a:noFill/>
          <a:ln/>
        </p:spPr>
        <p:txBody>
          <a:bodyPr/>
          <a:lstStyle/>
          <a:p>
            <a:pPr algn="just"/>
            <a:r>
              <a:rPr lang="pt-BR" altLang="es-ES" sz="4000" b="1">
                <a:latin typeface="Tahoma" panose="020B0604030504040204" pitchFamily="34" charset="0"/>
              </a:rPr>
              <a:t> </a:t>
            </a:r>
            <a:endParaRPr lang="pt-BR" altLang="es-ES" sz="4000">
              <a:latin typeface="Tahoma" panose="020B0604030504040204" pitchFamily="34" charset="0"/>
            </a:endParaRPr>
          </a:p>
          <a:p>
            <a:r>
              <a:rPr lang="pt-BR" altLang="es-ES" sz="5400" b="1" u="sng">
                <a:latin typeface="Tahoma" panose="020B0604030504040204" pitchFamily="34" charset="0"/>
              </a:rPr>
              <a:t>Revelação</a:t>
            </a:r>
            <a:r>
              <a:rPr lang="pt-BR" altLang="es-ES" sz="5400">
                <a:latin typeface="Tahoma" panose="020B0604030504040204" pitchFamily="34" charset="0"/>
              </a:rPr>
              <a:t>: é o ato divino pelo qual Deus revela aquilo que o homem não poderia descobrir por si próprio.</a:t>
            </a:r>
            <a:r>
              <a:rPr lang="pt-BR" altLang="es-ES">
                <a:latin typeface="Tahoma" panose="020B0604030504040204" pitchFamily="34" charset="0"/>
              </a:rPr>
              <a:t> </a:t>
            </a:r>
          </a:p>
        </p:txBody>
      </p:sp>
    </p:spTree>
  </p:cSld>
  <p:clrMapOvr>
    <a:overrideClrMapping bg1="dk2" tx1="lt1" bg2="dk1" tx2="lt2" accent1="accent1" accent2="accent2" accent3="accent3" accent4="accent4" accent5="accent5" accent6="accent6" hlink="hlink" folHlink="folHlink"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>
            <a:extLst>
              <a:ext uri="{FF2B5EF4-FFF2-40B4-BE49-F238E27FC236}">
                <a16:creationId xmlns:a16="http://schemas.microsoft.com/office/drawing/2014/main" id="{478AC5D2-0EA2-6209-547F-C75FF048D4EA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1066800" y="0"/>
            <a:ext cx="7772400" cy="1143000"/>
          </a:xfrm>
          <a:noFill/>
          <a:ln/>
        </p:spPr>
        <p:txBody>
          <a:bodyPr/>
          <a:lstStyle/>
          <a:p>
            <a:pPr algn="ctr" eaLnBrk="0" hangingPunct="0"/>
            <a:r>
              <a:rPr lang="pt-BR" altLang="es-ES" sz="6000">
                <a:solidFill>
                  <a:srgbClr val="FFFF66"/>
                </a:solidFill>
                <a:latin typeface="Tahoma" panose="020B0604030504040204" pitchFamily="34" charset="0"/>
              </a:rPr>
              <a:t>CÂNON</a:t>
            </a:r>
          </a:p>
        </p:txBody>
      </p:sp>
      <p:sp>
        <p:nvSpPr>
          <p:cNvPr id="66563" name="Rectangle 3">
            <a:extLst>
              <a:ext uri="{FF2B5EF4-FFF2-40B4-BE49-F238E27FC236}">
                <a16:creationId xmlns:a16="http://schemas.microsoft.com/office/drawing/2014/main" id="{75269CCB-C873-6DC9-FF39-6053DEC8D89A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838200" y="914400"/>
            <a:ext cx="8458200" cy="3276600"/>
          </a:xfrm>
          <a:noFill/>
          <a:ln/>
        </p:spPr>
        <p:txBody>
          <a:bodyPr/>
          <a:lstStyle/>
          <a:p>
            <a:pPr eaLnBrk="0" hangingPunct="0"/>
            <a:r>
              <a:rPr lang="pt-BR" altLang="es-ES" sz="5400">
                <a:latin typeface="Tahoma" panose="020B0604030504040204" pitchFamily="34" charset="0"/>
              </a:rPr>
              <a:t>Canonicidade é determinada por Deus. Um livro não é inspirado porque os homens fizeram-no canônico; ele é canônico porque Deus o inspirou.</a:t>
            </a:r>
          </a:p>
        </p:txBody>
      </p:sp>
    </p:spTree>
  </p:cSld>
  <p:clrMapOvr>
    <a:overrideClrMapping bg1="dk2" tx1="lt1" bg2="dk1" tx2="lt2" accent1="accent1" accent2="accent2" accent3="accent3" accent4="accent4" accent5="accent5" accent6="accent6" hlink="hlink" folHlink="folHlink"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>
            <a:extLst>
              <a:ext uri="{FF2B5EF4-FFF2-40B4-BE49-F238E27FC236}">
                <a16:creationId xmlns:a16="http://schemas.microsoft.com/office/drawing/2014/main" id="{280B447A-5DFF-0641-2052-2CEFD8F28C8D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457200" y="304800"/>
            <a:ext cx="8915400" cy="1143000"/>
          </a:xfrm>
          <a:noFill/>
          <a:ln/>
        </p:spPr>
        <p:txBody>
          <a:bodyPr/>
          <a:lstStyle/>
          <a:p>
            <a:pPr eaLnBrk="0" hangingPunct="0"/>
            <a:r>
              <a:rPr lang="pt-BR" altLang="es-ES" sz="5400">
                <a:latin typeface="Tahoma" panose="020B0604030504040204" pitchFamily="34" charset="0"/>
              </a:rPr>
              <a:t>Duas posições:</a:t>
            </a:r>
          </a:p>
          <a:p>
            <a:pPr eaLnBrk="0" hangingPunct="0"/>
            <a:r>
              <a:rPr lang="pt-BR" altLang="es-ES" sz="5400" u="sng">
                <a:latin typeface="Tahoma" panose="020B0604030504040204" pitchFamily="34" charset="0"/>
              </a:rPr>
              <a:t>Incorreta</a:t>
            </a:r>
            <a:r>
              <a:rPr lang="pt-BR" altLang="es-ES" sz="5400">
                <a:latin typeface="Tahoma" panose="020B0604030504040204" pitchFamily="34" charset="0"/>
              </a:rPr>
              <a:t>. A autoridade das Escrituras é baseada na autoridade da Igreja.</a:t>
            </a:r>
          </a:p>
          <a:p>
            <a:pPr eaLnBrk="0" hangingPunct="0"/>
            <a:r>
              <a:rPr lang="pt-BR" altLang="es-ES" sz="5400" u="sng">
                <a:latin typeface="Tahoma" panose="020B0604030504040204" pitchFamily="34" charset="0"/>
              </a:rPr>
              <a:t>Correta</a:t>
            </a:r>
            <a:r>
              <a:rPr lang="pt-BR" altLang="es-ES" sz="5400">
                <a:latin typeface="Tahoma" panose="020B0604030504040204" pitchFamily="34" charset="0"/>
              </a:rPr>
              <a:t>. A autoridade da Igreja se encontra na autoridade das Escrituras.</a:t>
            </a:r>
          </a:p>
        </p:txBody>
      </p:sp>
    </p:spTree>
  </p:cSld>
  <p:clrMapOvr>
    <a:overrideClrMapping bg1="dk2" tx1="lt1" bg2="dk1" tx2="lt2" accent1="accent1" accent2="accent2" accent3="accent3" accent4="accent4" accent5="accent5" accent6="accent6" hlink="hlink" folHlink="folHlink"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>
            <a:extLst>
              <a:ext uri="{FF2B5EF4-FFF2-40B4-BE49-F238E27FC236}">
                <a16:creationId xmlns:a16="http://schemas.microsoft.com/office/drawing/2014/main" id="{11FC96CB-BE1D-0C7E-36F3-EA1E1AE9E66C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1219200" y="-228600"/>
            <a:ext cx="7772400" cy="1143000"/>
          </a:xfrm>
          <a:noFill/>
          <a:ln/>
        </p:spPr>
        <p:txBody>
          <a:bodyPr/>
          <a:lstStyle/>
          <a:p>
            <a:pPr algn="ctr" eaLnBrk="0" hangingPunct="0"/>
            <a:r>
              <a:rPr lang="pt-BR" altLang="es-ES">
                <a:solidFill>
                  <a:srgbClr val="FFFF66"/>
                </a:solidFill>
                <a:latin typeface="Tahoma" panose="020B0604030504040204" pitchFamily="34" charset="0"/>
              </a:rPr>
              <a:t>PRINCÍPIOS ENVOLVIDOS:</a:t>
            </a:r>
          </a:p>
        </p:txBody>
      </p:sp>
      <p:sp>
        <p:nvSpPr>
          <p:cNvPr id="70659" name="Rectangle 3">
            <a:extLst>
              <a:ext uri="{FF2B5EF4-FFF2-40B4-BE49-F238E27FC236}">
                <a16:creationId xmlns:a16="http://schemas.microsoft.com/office/drawing/2014/main" id="{88913E3D-4F5F-4EEC-40D9-BD340302126B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609600" y="762000"/>
            <a:ext cx="8534400" cy="1600200"/>
          </a:xfrm>
          <a:noFill/>
          <a:ln/>
        </p:spPr>
        <p:txBody>
          <a:bodyPr/>
          <a:lstStyle/>
          <a:p>
            <a:pPr eaLnBrk="0" hangingPunct="0">
              <a:buFont typeface="Monotype Sorts" pitchFamily="2" charset="2"/>
              <a:buChar char="ä"/>
            </a:pPr>
            <a:r>
              <a:rPr lang="pt-BR" altLang="es-ES" sz="4000">
                <a:latin typeface="Tahoma" panose="020B0604030504040204" pitchFamily="34" charset="0"/>
              </a:rPr>
              <a:t>Inspiração por Deus.</a:t>
            </a:r>
          </a:p>
          <a:p>
            <a:pPr eaLnBrk="0" hangingPunct="0">
              <a:buFont typeface="Monotype Sorts" pitchFamily="2" charset="2"/>
              <a:buChar char="ä"/>
            </a:pPr>
            <a:r>
              <a:rPr lang="pt-BR" altLang="es-ES" sz="4000">
                <a:latin typeface="Tahoma" panose="020B0604030504040204" pitchFamily="34" charset="0"/>
              </a:rPr>
              <a:t>Reconhecimento pelos homens de Deus.</a:t>
            </a:r>
          </a:p>
          <a:p>
            <a:pPr eaLnBrk="0" hangingPunct="0">
              <a:buFont typeface="Monotype Sorts" pitchFamily="2" charset="2"/>
              <a:buChar char="ä"/>
            </a:pPr>
            <a:r>
              <a:rPr lang="pt-BR" altLang="es-ES" sz="4000">
                <a:latin typeface="Tahoma" panose="020B0604030504040204" pitchFamily="34" charset="0"/>
              </a:rPr>
              <a:t>Aceitação inicial e final da Igreja Universal.</a:t>
            </a:r>
          </a:p>
          <a:p>
            <a:pPr eaLnBrk="0" hangingPunct="0">
              <a:buFont typeface="Monotype Sorts" pitchFamily="2" charset="2"/>
              <a:buChar char="ä"/>
            </a:pPr>
            <a:r>
              <a:rPr lang="pt-BR" altLang="es-ES" sz="4000">
                <a:latin typeface="Tahoma" panose="020B0604030504040204" pitchFamily="34" charset="0"/>
              </a:rPr>
              <a:t>Aceitação por parte da comunidade a quem o livro foi escrito.</a:t>
            </a:r>
          </a:p>
          <a:p>
            <a:pPr eaLnBrk="0" hangingPunct="0">
              <a:buFont typeface="Monotype Sorts" pitchFamily="2" charset="2"/>
              <a:buChar char="ä"/>
            </a:pPr>
            <a:r>
              <a:rPr lang="pt-BR" altLang="es-ES" sz="4000">
                <a:latin typeface="Tahoma" panose="020B0604030504040204" pitchFamily="34" charset="0"/>
              </a:rPr>
              <a:t>Colecionamento e a preservação pelo povo de Deus.</a:t>
            </a:r>
          </a:p>
        </p:txBody>
      </p:sp>
    </p:spTree>
  </p:cSld>
  <p:clrMapOvr>
    <a:overrideClrMapping bg1="dk2" tx1="lt1" bg2="dk1" tx2="lt2" accent1="accent1" accent2="accent2" accent3="accent3" accent4="accent4" accent5="accent5" accent6="accent6" hlink="hlink" folHlink="folHlink"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>
            <a:extLst>
              <a:ext uri="{FF2B5EF4-FFF2-40B4-BE49-F238E27FC236}">
                <a16:creationId xmlns:a16="http://schemas.microsoft.com/office/drawing/2014/main" id="{CDFE3B8C-AB29-9AB5-CFE5-9840D394580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pPr algn="ctr"/>
            <a:r>
              <a:rPr lang="pt-BR" altLang="es-ES" sz="8000">
                <a:solidFill>
                  <a:srgbClr val="FFFF66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A BÍBLIA</a:t>
            </a:r>
          </a:p>
        </p:txBody>
      </p:sp>
      <p:sp>
        <p:nvSpPr>
          <p:cNvPr id="72707" name="Rectangle 3">
            <a:extLst>
              <a:ext uri="{FF2B5EF4-FFF2-40B4-BE49-F238E27FC236}">
                <a16:creationId xmlns:a16="http://schemas.microsoft.com/office/drawing/2014/main" id="{07414CA4-9C8E-0138-D550-D6561A407675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8200" y="1584325"/>
            <a:ext cx="7620000" cy="5121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>
            <a:spAutoFit/>
          </a:bodyPr>
          <a:lstStyle/>
          <a:p>
            <a:pPr>
              <a:spcBef>
                <a:spcPct val="50000"/>
              </a:spcBef>
            </a:pPr>
            <a:r>
              <a:rPr lang="pt-BR" altLang="es-ES" sz="6000" b="0" i="0">
                <a:effectLst>
                  <a:outerShdw blurRad="38100" dist="38100" dir="2700000" algn="tl">
                    <a:srgbClr val="000000"/>
                  </a:outerShdw>
                </a:effectLst>
              </a:rPr>
              <a:t>II PEDRO 1:21</a:t>
            </a:r>
          </a:p>
          <a:p>
            <a:pPr>
              <a:spcBef>
                <a:spcPct val="50000"/>
              </a:spcBef>
            </a:pPr>
            <a:r>
              <a:rPr lang="pt-BR" altLang="es-ES" sz="6000" b="0" i="0">
                <a:effectLst>
                  <a:outerShdw blurRad="38100" dist="38100" dir="2700000" algn="tl">
                    <a:srgbClr val="000000"/>
                  </a:outerShdw>
                </a:effectLst>
              </a:rPr>
              <a:t>II TiMÓTEO 3:16</a:t>
            </a:r>
          </a:p>
          <a:p>
            <a:pPr>
              <a:spcBef>
                <a:spcPct val="50000"/>
              </a:spcBef>
            </a:pPr>
            <a:r>
              <a:rPr lang="pt-BR" altLang="es-ES" sz="6000" b="0" i="0">
                <a:effectLst>
                  <a:outerShdw blurRad="38100" dist="38100" dir="2700000" algn="tl">
                    <a:srgbClr val="000000"/>
                  </a:outerShdw>
                </a:effectLst>
              </a:rPr>
              <a:t>JOÃO 5:39</a:t>
            </a:r>
          </a:p>
          <a:p>
            <a:pPr>
              <a:spcBef>
                <a:spcPct val="50000"/>
              </a:spcBef>
            </a:pPr>
            <a:r>
              <a:rPr lang="pt-BR" altLang="es-ES" sz="6000" b="0" i="0">
                <a:effectLst>
                  <a:outerShdw blurRad="38100" dist="38100" dir="2700000" algn="tl">
                    <a:srgbClr val="000000"/>
                  </a:outerShdw>
                </a:effectLst>
              </a:rPr>
              <a:t>JOÃO 17:17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>
            <a:extLst>
              <a:ext uri="{FF2B5EF4-FFF2-40B4-BE49-F238E27FC236}">
                <a16:creationId xmlns:a16="http://schemas.microsoft.com/office/drawing/2014/main" id="{F6ADC061-DC77-EB7F-A670-0018EAAF7EA2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-685800" y="685800"/>
            <a:ext cx="9829800" cy="2057400"/>
          </a:xfrm>
          <a:noFill/>
          <a:ln/>
        </p:spPr>
        <p:txBody>
          <a:bodyPr/>
          <a:lstStyle/>
          <a:p>
            <a:pPr marL="1828800" lvl="4" indent="0" eaLnBrk="0" hangingPunct="0"/>
            <a:r>
              <a:rPr lang="pt-BR" altLang="es-ES" sz="4000" b="1" i="1">
                <a:latin typeface="Tahoma" panose="020B0604030504040204" pitchFamily="34" charset="0"/>
              </a:rPr>
              <a:t>O </a:t>
            </a:r>
            <a:r>
              <a:rPr lang="pt-BR" altLang="es-ES" sz="4000" b="1" i="1" u="sng">
                <a:latin typeface="Tahoma" panose="020B0604030504040204" pitchFamily="34" charset="0"/>
              </a:rPr>
              <a:t>propósito imediato</a:t>
            </a:r>
            <a:r>
              <a:rPr lang="pt-BR" altLang="es-ES" sz="4000" b="1" i="1">
                <a:latin typeface="Tahoma" panose="020B0604030504040204" pitchFamily="34" charset="0"/>
              </a:rPr>
              <a:t>  da revelação é comunicação de informação. </a:t>
            </a:r>
          </a:p>
          <a:p>
            <a:pPr marL="1828800" lvl="4" indent="0" eaLnBrk="0" hangingPunct="0"/>
            <a:r>
              <a:rPr lang="pt-BR" altLang="es-ES" sz="4000" b="1" i="1">
                <a:latin typeface="Tahoma" panose="020B0604030504040204" pitchFamily="34" charset="0"/>
              </a:rPr>
              <a:t>Revelação é sempre </a:t>
            </a:r>
            <a:r>
              <a:rPr lang="pt-BR" altLang="es-ES" sz="4000" b="1" i="1" u="sng">
                <a:latin typeface="Tahoma" panose="020B0604030504040204" pitchFamily="34" charset="0"/>
              </a:rPr>
              <a:t>teocêntrica</a:t>
            </a:r>
            <a:r>
              <a:rPr lang="pt-BR" altLang="es-ES" sz="4000" b="1" i="1">
                <a:latin typeface="Tahoma" panose="020B0604030504040204" pitchFamily="34" charset="0"/>
              </a:rPr>
              <a:t>.</a:t>
            </a:r>
          </a:p>
          <a:p>
            <a:pPr marL="1828800" lvl="4" indent="0" eaLnBrk="0" hangingPunct="0"/>
            <a:r>
              <a:rPr lang="pt-BR" altLang="es-ES" sz="4000" b="1" i="1">
                <a:latin typeface="Tahoma" panose="020B0604030504040204" pitchFamily="34" charset="0"/>
              </a:rPr>
              <a:t> O </a:t>
            </a:r>
            <a:r>
              <a:rPr lang="pt-BR" altLang="es-ES" sz="4000" b="1" i="1" u="sng">
                <a:latin typeface="Tahoma" panose="020B0604030504040204" pitchFamily="34" charset="0"/>
              </a:rPr>
              <a:t>propósito final</a:t>
            </a:r>
            <a:r>
              <a:rPr lang="pt-BR" altLang="es-ES" sz="4000" b="1" i="1">
                <a:latin typeface="Tahoma" panose="020B0604030504040204" pitchFamily="34" charset="0"/>
              </a:rPr>
              <a:t>  é trazer o homem a um relacionamento com Deus.</a:t>
            </a:r>
            <a:r>
              <a:rPr lang="pt-BR" altLang="es-ES" sz="4400" i="1">
                <a:latin typeface="Tahoma" panose="020B0604030504040204" pitchFamily="34" charset="0"/>
              </a:rPr>
              <a:t> </a:t>
            </a:r>
          </a:p>
        </p:txBody>
      </p:sp>
    </p:spTree>
  </p:cSld>
  <p:clrMapOvr>
    <a:overrideClrMapping bg1="dk2" tx1="lt1" bg2="dk1" tx2="lt2" accent1="accent1" accent2="accent2" accent3="accent3" accent4="accent4" accent5="accent5" accent6="accent6" hlink="hlink" folHlink="folHlink"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>
            <a:extLst>
              <a:ext uri="{FF2B5EF4-FFF2-40B4-BE49-F238E27FC236}">
                <a16:creationId xmlns:a16="http://schemas.microsoft.com/office/drawing/2014/main" id="{0E39389C-7674-1877-A5C9-B84AC6884C34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-1371600" y="381000"/>
            <a:ext cx="10363200" cy="2819400"/>
          </a:xfrm>
          <a:noFill/>
          <a:ln/>
        </p:spPr>
        <p:txBody>
          <a:bodyPr/>
          <a:lstStyle/>
          <a:p>
            <a:pPr marL="1828800" lvl="4" indent="0" algn="ctr" eaLnBrk="0" hangingPunct="0">
              <a:buFont typeface="Monotype Sorts" pitchFamily="2" charset="2"/>
              <a:buNone/>
            </a:pPr>
            <a:r>
              <a:rPr lang="pt-BR" altLang="es-ES" sz="4800" b="1" i="1" u="sng">
                <a:latin typeface="Tahoma" panose="020B0604030504040204" pitchFamily="34" charset="0"/>
              </a:rPr>
              <a:t>Inspiração</a:t>
            </a:r>
            <a:r>
              <a:rPr lang="pt-BR" altLang="es-ES" sz="4800" b="1" i="1">
                <a:latin typeface="Tahoma" panose="020B0604030504040204" pitchFamily="34" charset="0"/>
              </a:rPr>
              <a:t>: significa literalmente “o Espírito em”. É o ato divino , ou fenômeno, pelo qual Deus habilita o profeta a comunicar de forma confiável o que lhe foi revelado.</a:t>
            </a:r>
            <a:r>
              <a:rPr lang="pt-BR" altLang="es-ES" sz="4400" b="1" i="1">
                <a:latin typeface="Tahoma" panose="020B0604030504040204" pitchFamily="34" charset="0"/>
              </a:rPr>
              <a:t> </a:t>
            </a:r>
          </a:p>
        </p:txBody>
      </p:sp>
    </p:spTree>
  </p:cSld>
  <p:clrMapOvr>
    <a:overrideClrMapping bg1="dk2" tx1="lt1" bg2="dk1" tx2="lt2" accent1="accent1" accent2="accent2" accent3="accent3" accent4="accent4" accent5="accent5" accent6="accent6" hlink="hlink" folHlink="folHlink"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>
            <a:extLst>
              <a:ext uri="{FF2B5EF4-FFF2-40B4-BE49-F238E27FC236}">
                <a16:creationId xmlns:a16="http://schemas.microsoft.com/office/drawing/2014/main" id="{4F9062D9-ED63-52F6-A4C9-A1AAE47D5321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-1219200" y="1066800"/>
            <a:ext cx="10134600" cy="2362200"/>
          </a:xfrm>
          <a:noFill/>
          <a:ln/>
        </p:spPr>
        <p:txBody>
          <a:bodyPr/>
          <a:lstStyle/>
          <a:p>
            <a:pPr marL="1828800" lvl="4" indent="0" algn="ctr" eaLnBrk="0" hangingPunct="0">
              <a:buFont typeface="Monotype Sorts" pitchFamily="2" charset="2"/>
              <a:buNone/>
            </a:pPr>
            <a:r>
              <a:rPr lang="pt-BR" altLang="es-ES" sz="5400" b="1" i="1" u="sng">
                <a:latin typeface="Tahoma" panose="020B0604030504040204" pitchFamily="34" charset="0"/>
              </a:rPr>
              <a:t>Iluminação: </a:t>
            </a:r>
            <a:r>
              <a:rPr lang="pt-BR" altLang="es-ES" sz="5400" i="1" u="sng">
                <a:latin typeface="Tahoma" panose="020B0604030504040204" pitchFamily="34" charset="0"/>
              </a:rPr>
              <a:t> </a:t>
            </a:r>
            <a:r>
              <a:rPr lang="pt-BR" altLang="es-ES" sz="5400" b="1" i="1">
                <a:latin typeface="Tahoma" panose="020B0604030504040204" pitchFamily="34" charset="0"/>
              </a:rPr>
              <a:t>é o ato divino pelo qual Deus habilita qualquer pessoa a entender a mensagem</a:t>
            </a:r>
            <a:r>
              <a:rPr lang="pt-BR" altLang="es-ES" sz="6000" b="1" i="1">
                <a:latin typeface="Tahoma" panose="020B0604030504040204" pitchFamily="34" charset="0"/>
              </a:rPr>
              <a:t> </a:t>
            </a:r>
            <a:r>
              <a:rPr lang="pt-BR" altLang="es-ES" sz="5400" b="1" i="1">
                <a:latin typeface="Tahoma" panose="020B0604030504040204" pitchFamily="34" charset="0"/>
              </a:rPr>
              <a:t>profética.</a:t>
            </a:r>
            <a:r>
              <a:rPr lang="pt-BR" altLang="es-ES" sz="6000" b="1" i="1">
                <a:latin typeface="Tahoma" panose="020B0604030504040204" pitchFamily="34" charset="0"/>
              </a:rPr>
              <a:t> </a:t>
            </a:r>
          </a:p>
        </p:txBody>
      </p:sp>
    </p:spTree>
  </p:cSld>
  <p:clrMapOvr>
    <a:overrideClrMapping bg1="dk2" tx1="lt1" bg2="dk1" tx2="lt2" accent1="accent1" accent2="accent2" accent3="accent3" accent4="accent4" accent5="accent5" accent6="accent6" hlink="hlink" folHlink="folHlink"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>
            <a:extLst>
              <a:ext uri="{FF2B5EF4-FFF2-40B4-BE49-F238E27FC236}">
                <a16:creationId xmlns:a16="http://schemas.microsoft.com/office/drawing/2014/main" id="{8289060A-1B6E-D1D3-DE43-81B40D6D859E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914400" y="533400"/>
            <a:ext cx="7772400" cy="1143000"/>
          </a:xfrm>
          <a:noFill/>
          <a:ln/>
        </p:spPr>
        <p:txBody>
          <a:bodyPr/>
          <a:lstStyle/>
          <a:p>
            <a:pPr algn="ctr" eaLnBrk="0" hangingPunct="0"/>
            <a:r>
              <a:rPr lang="pt-BR" altLang="es-ES" sz="7200">
                <a:solidFill>
                  <a:srgbClr val="FFFF66"/>
                </a:solidFill>
                <a:latin typeface="Tahoma" panose="020B0604030504040204" pitchFamily="34" charset="0"/>
              </a:rPr>
              <a:t>A </a:t>
            </a:r>
            <a:r>
              <a:rPr lang="pt-BR" altLang="es-ES" sz="6000">
                <a:solidFill>
                  <a:srgbClr val="FFFF66"/>
                </a:solidFill>
                <a:latin typeface="Tahoma" panose="020B0604030504040204" pitchFamily="34" charset="0"/>
              </a:rPr>
              <a:t>BÍBLIA</a:t>
            </a:r>
            <a:r>
              <a:rPr lang="pt-BR" altLang="es-ES" sz="6000">
                <a:solidFill>
                  <a:srgbClr val="FFFF66"/>
                </a:solidFill>
              </a:rPr>
              <a:t>  </a:t>
            </a:r>
          </a:p>
        </p:txBody>
      </p:sp>
      <p:sp>
        <p:nvSpPr>
          <p:cNvPr id="19459" name="Rectangle 3">
            <a:extLst>
              <a:ext uri="{FF2B5EF4-FFF2-40B4-BE49-F238E27FC236}">
                <a16:creationId xmlns:a16="http://schemas.microsoft.com/office/drawing/2014/main" id="{70EA4F6A-CAC2-6748-D6B1-8268033A9D1A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228600" y="2286000"/>
            <a:ext cx="8686800" cy="1905000"/>
          </a:xfrm>
          <a:noFill/>
          <a:ln/>
        </p:spPr>
        <p:txBody>
          <a:bodyPr/>
          <a:lstStyle/>
          <a:p>
            <a:pPr marL="1828800" lvl="4" indent="0" eaLnBrk="0" hangingPunct="0">
              <a:buFont typeface="Monotype Sorts" pitchFamily="2" charset="2"/>
              <a:buNone/>
            </a:pPr>
            <a:r>
              <a:rPr lang="pt-BR" altLang="es-ES" sz="6000">
                <a:latin typeface="Tahoma" panose="020B0604030504040204" pitchFamily="34" charset="0"/>
              </a:rPr>
              <a:t>A palavra Bíblia vem do grego,  através do latim, e significa: </a:t>
            </a:r>
            <a:r>
              <a:rPr lang="pt-BR" altLang="es-ES" sz="6000" i="1" u="sng">
                <a:latin typeface="Tahoma" panose="020B0604030504040204" pitchFamily="34" charset="0"/>
              </a:rPr>
              <a:t>livros.</a:t>
            </a:r>
          </a:p>
        </p:txBody>
      </p:sp>
    </p:spTree>
  </p:cSld>
  <p:clrMapOvr>
    <a:overrideClrMapping bg1="dk2" tx1="lt1" bg2="dk1" tx2="lt2" accent1="accent1" accent2="accent2" accent3="accent3" accent4="accent4" accent5="accent5" accent6="accent6" hlink="hlink" folHlink="folHlink"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>
            <a:extLst>
              <a:ext uri="{FF2B5EF4-FFF2-40B4-BE49-F238E27FC236}">
                <a16:creationId xmlns:a16="http://schemas.microsoft.com/office/drawing/2014/main" id="{3442563D-0817-5337-DEC7-037A86574603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914400" y="228600"/>
            <a:ext cx="7772400" cy="1143000"/>
          </a:xfrm>
          <a:noFill/>
          <a:ln/>
        </p:spPr>
        <p:txBody>
          <a:bodyPr/>
          <a:lstStyle/>
          <a:p>
            <a:pPr algn="ctr" eaLnBrk="0" hangingPunct="0"/>
            <a:r>
              <a:rPr lang="pt-BR" altLang="es-ES" sz="6600">
                <a:solidFill>
                  <a:srgbClr val="FFFF66"/>
                </a:solidFill>
                <a:latin typeface="Tahoma" panose="020B0604030504040204" pitchFamily="34" charset="0"/>
              </a:rPr>
              <a:t>A BÍBLIA</a:t>
            </a:r>
          </a:p>
        </p:txBody>
      </p:sp>
      <p:sp>
        <p:nvSpPr>
          <p:cNvPr id="21507" name="Rectangle 3">
            <a:extLst>
              <a:ext uri="{FF2B5EF4-FFF2-40B4-BE49-F238E27FC236}">
                <a16:creationId xmlns:a16="http://schemas.microsoft.com/office/drawing/2014/main" id="{760AD856-1B96-091F-6106-1BD76DCF8EEC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1066800" y="1828800"/>
            <a:ext cx="8077200" cy="1295400"/>
          </a:xfrm>
          <a:noFill/>
          <a:ln/>
        </p:spPr>
        <p:txBody>
          <a:bodyPr/>
          <a:lstStyle/>
          <a:p>
            <a:pPr eaLnBrk="0" hangingPunct="0"/>
            <a:r>
              <a:rPr lang="pt-BR" altLang="es-ES" sz="6600">
                <a:latin typeface="Tahoma" panose="020B0604030504040204" pitchFamily="34" charset="0"/>
              </a:rPr>
              <a:t>A Bíblia é uma coleção de 66 livros:39 no Antigo Testamento e 27 no Novo.</a:t>
            </a:r>
          </a:p>
        </p:txBody>
      </p:sp>
    </p:spTree>
  </p:cSld>
  <p:clrMapOvr>
    <a:overrideClrMapping bg1="dk2" tx1="lt1" bg2="dk1" tx2="lt2" accent1="accent1" accent2="accent2" accent3="accent3" accent4="accent4" accent5="accent5" accent6="accent6" hlink="hlink" folHlink="folHlink"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>
            <a:extLst>
              <a:ext uri="{FF2B5EF4-FFF2-40B4-BE49-F238E27FC236}">
                <a16:creationId xmlns:a16="http://schemas.microsoft.com/office/drawing/2014/main" id="{DD112ADB-4A08-AA1F-E57C-2724A87D464A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990600" y="76200"/>
            <a:ext cx="7772400" cy="1143000"/>
          </a:xfrm>
          <a:noFill/>
          <a:ln/>
        </p:spPr>
        <p:txBody>
          <a:bodyPr/>
          <a:lstStyle/>
          <a:p>
            <a:pPr algn="ctr" eaLnBrk="0" hangingPunct="0"/>
            <a:r>
              <a:rPr lang="pt-BR" altLang="es-ES" sz="6000">
                <a:solidFill>
                  <a:srgbClr val="FFFF66"/>
                </a:solidFill>
                <a:latin typeface="Tahoma" panose="020B0604030504040204" pitchFamily="34" charset="0"/>
              </a:rPr>
              <a:t>A BÍBLIA</a:t>
            </a:r>
          </a:p>
        </p:txBody>
      </p:sp>
      <p:sp>
        <p:nvSpPr>
          <p:cNvPr id="23555" name="Rectangle 3">
            <a:extLst>
              <a:ext uri="{FF2B5EF4-FFF2-40B4-BE49-F238E27FC236}">
                <a16:creationId xmlns:a16="http://schemas.microsoft.com/office/drawing/2014/main" id="{ED20B4BA-1E01-C3AE-AB5F-9319AFFA640A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1458913" y="1371600"/>
            <a:ext cx="7685087" cy="1752600"/>
          </a:xfrm>
          <a:noFill/>
          <a:ln/>
        </p:spPr>
        <p:txBody>
          <a:bodyPr/>
          <a:lstStyle/>
          <a:p>
            <a:pPr algn="l" eaLnBrk="0" hangingPunct="0">
              <a:lnSpc>
                <a:spcPct val="80000"/>
              </a:lnSpc>
            </a:pPr>
            <a:r>
              <a:rPr lang="pt-BR" altLang="es-ES" sz="5400">
                <a:latin typeface="Tahoma" panose="020B0604030504040204" pitchFamily="34" charset="0"/>
              </a:rPr>
              <a:t>A</a:t>
            </a:r>
            <a:r>
              <a:rPr lang="pt-BR" altLang="es-ES" sz="4800">
                <a:latin typeface="Tahoma" panose="020B0604030504040204" pitchFamily="34" charset="0"/>
              </a:rPr>
              <a:t> </a:t>
            </a:r>
            <a:r>
              <a:rPr lang="pt-BR" altLang="es-ES" sz="5400">
                <a:latin typeface="Tahoma" panose="020B0604030504040204" pitchFamily="34" charset="0"/>
              </a:rPr>
              <a:t>Bíblia foi traduzida para mais de 1500 idiomas e dialetos.</a:t>
            </a:r>
          </a:p>
          <a:p>
            <a:pPr algn="l" eaLnBrk="0" hangingPunct="0">
              <a:lnSpc>
                <a:spcPct val="80000"/>
              </a:lnSpc>
            </a:pPr>
            <a:r>
              <a:rPr lang="pt-BR" altLang="es-ES" sz="5400">
                <a:latin typeface="Tahoma" panose="020B0604030504040204" pitchFamily="34" charset="0"/>
              </a:rPr>
              <a:t>João Ferreira de Almeida traduziu pela primeira vez para o português o Antigo e o Novo Testamentos</a:t>
            </a:r>
            <a:r>
              <a:rPr lang="pt-BR" altLang="es-ES" sz="5400"/>
              <a:t>.</a:t>
            </a:r>
          </a:p>
        </p:txBody>
      </p:sp>
    </p:spTree>
  </p:cSld>
  <p:clrMapOvr>
    <a:overrideClrMapping bg1="dk2" tx1="lt1" bg2="dk1" tx2="lt2" accent1="accent1" accent2="accent2" accent3="accent3" accent4="accent4" accent5="accent5" accent6="accent6" hlink="hlink" folHlink="folHlink"/>
  </p:clrMapOvr>
</p:sld>
</file>

<file path=ppt/theme/theme1.xml><?xml version="1.0" encoding="utf-8"?>
<a:theme xmlns:a="http://schemas.openxmlformats.org/drawingml/2006/main" name="Brilhante">
  <a:themeElements>
    <a:clrScheme name="Brilhante 1">
      <a:dk1>
        <a:srgbClr val="000000"/>
      </a:dk1>
      <a:lt1>
        <a:srgbClr val="DDDDDD"/>
      </a:lt1>
      <a:dk2>
        <a:srgbClr val="0000FF"/>
      </a:dk2>
      <a:lt2>
        <a:srgbClr val="00CCCC"/>
      </a:lt2>
      <a:accent1>
        <a:srgbClr val="B2B2B2"/>
      </a:accent1>
      <a:accent2>
        <a:srgbClr val="FF9933"/>
      </a:accent2>
      <a:accent3>
        <a:srgbClr val="AAAAFF"/>
      </a:accent3>
      <a:accent4>
        <a:srgbClr val="BDBDBD"/>
      </a:accent4>
      <a:accent5>
        <a:srgbClr val="D5D5D5"/>
      </a:accent5>
      <a:accent6>
        <a:srgbClr val="E78A2D"/>
      </a:accent6>
      <a:hlink>
        <a:srgbClr val="CC00CC"/>
      </a:hlink>
      <a:folHlink>
        <a:srgbClr val="9999FF"/>
      </a:folHlink>
    </a:clrScheme>
    <a:fontScheme name="Brilhante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pt-BR" altLang="es-ES" sz="4000" b="1" i="1" u="none" strike="noStrike" cap="none" normalizeH="0" baseline="0" smtClean="0">
            <a:ln>
              <a:noFill/>
            </a:ln>
            <a:solidFill>
              <a:srgbClr val="FFFF66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ahoma" panose="020B060403050404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pt-BR" altLang="es-ES" sz="4000" b="1" i="1" u="none" strike="noStrike" cap="none" normalizeH="0" baseline="0" smtClean="0">
            <a:ln>
              <a:noFill/>
            </a:ln>
            <a:solidFill>
              <a:srgbClr val="FFFF66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ahoma" panose="020B0604030504040204" pitchFamily="34" charset="0"/>
          </a:defRPr>
        </a:defPPr>
      </a:lstStyle>
    </a:lnDef>
  </a:objectDefaults>
  <a:extraClrSchemeLst>
    <a:extraClrScheme>
      <a:clrScheme name="Brilhante 1">
        <a:dk1>
          <a:srgbClr val="000000"/>
        </a:dk1>
        <a:lt1>
          <a:srgbClr val="DDDDDD"/>
        </a:lt1>
        <a:dk2>
          <a:srgbClr val="0000FF"/>
        </a:dk2>
        <a:lt2>
          <a:srgbClr val="00CCCC"/>
        </a:lt2>
        <a:accent1>
          <a:srgbClr val="B2B2B2"/>
        </a:accent1>
        <a:accent2>
          <a:srgbClr val="FF9933"/>
        </a:accent2>
        <a:accent3>
          <a:srgbClr val="AAAAFF"/>
        </a:accent3>
        <a:accent4>
          <a:srgbClr val="BDBDBD"/>
        </a:accent4>
        <a:accent5>
          <a:srgbClr val="D5D5D5"/>
        </a:accent5>
        <a:accent6>
          <a:srgbClr val="E78A2D"/>
        </a:accent6>
        <a:hlink>
          <a:srgbClr val="CC00CC"/>
        </a:hlink>
        <a:folHlink>
          <a:srgbClr val="99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rilhante 2">
        <a:dk1>
          <a:srgbClr val="000000"/>
        </a:dk1>
        <a:lt1>
          <a:srgbClr val="CCCCFF"/>
        </a:lt1>
        <a:dk2>
          <a:srgbClr val="003399"/>
        </a:dk2>
        <a:lt2>
          <a:srgbClr val="76E0E6"/>
        </a:lt2>
        <a:accent1>
          <a:srgbClr val="66CCFF"/>
        </a:accent1>
        <a:accent2>
          <a:srgbClr val="6666FF"/>
        </a:accent2>
        <a:accent3>
          <a:srgbClr val="E2E2FF"/>
        </a:accent3>
        <a:accent4>
          <a:srgbClr val="000000"/>
        </a:accent4>
        <a:accent5>
          <a:srgbClr val="B8E2FF"/>
        </a:accent5>
        <a:accent6>
          <a:srgbClr val="5C5CE7"/>
        </a:accent6>
        <a:hlink>
          <a:srgbClr val="00CCCC"/>
        </a:hlink>
        <a:folHlink>
          <a:srgbClr val="9999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rilhante 3">
        <a:dk1>
          <a:srgbClr val="000000"/>
        </a:dk1>
        <a:lt1>
          <a:srgbClr val="FFFFFF"/>
        </a:lt1>
        <a:dk2>
          <a:srgbClr val="000000"/>
        </a:dk2>
        <a:lt2>
          <a:srgbClr val="DDDDDD"/>
        </a:lt2>
        <a:accent1>
          <a:srgbClr val="CBCBCB"/>
        </a:accent1>
        <a:accent2>
          <a:srgbClr val="EAEAEA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D4D4D4"/>
        </a:accent6>
        <a:hlink>
          <a:srgbClr val="5F5F5F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Brilhante 1">
    <a:dk1>
      <a:srgbClr val="000000"/>
    </a:dk1>
    <a:lt1>
      <a:srgbClr val="DDDDDD"/>
    </a:lt1>
    <a:dk2>
      <a:srgbClr val="0000FF"/>
    </a:dk2>
    <a:lt2>
      <a:srgbClr val="00CCCC"/>
    </a:lt2>
    <a:accent1>
      <a:srgbClr val="B2B2B2"/>
    </a:accent1>
    <a:accent2>
      <a:srgbClr val="FF9933"/>
    </a:accent2>
    <a:accent3>
      <a:srgbClr val="AAAAFF"/>
    </a:accent3>
    <a:accent4>
      <a:srgbClr val="BDBDBD"/>
    </a:accent4>
    <a:accent5>
      <a:srgbClr val="D5D5D5"/>
    </a:accent5>
    <a:accent6>
      <a:srgbClr val="E78A2D"/>
    </a:accent6>
    <a:hlink>
      <a:srgbClr val="CC00CC"/>
    </a:hlink>
    <a:folHlink>
      <a:srgbClr val="9999FF"/>
    </a:folHlink>
  </a:clrScheme>
</a:themeOverride>
</file>

<file path=ppt/theme/themeOverride10.xml><?xml version="1.0" encoding="utf-8"?>
<a:themeOverride xmlns:a="http://schemas.openxmlformats.org/drawingml/2006/main">
  <a:clrScheme name="Brilhante 1">
    <a:dk1>
      <a:srgbClr val="000000"/>
    </a:dk1>
    <a:lt1>
      <a:srgbClr val="DDDDDD"/>
    </a:lt1>
    <a:dk2>
      <a:srgbClr val="0000FF"/>
    </a:dk2>
    <a:lt2>
      <a:srgbClr val="00CCCC"/>
    </a:lt2>
    <a:accent1>
      <a:srgbClr val="B2B2B2"/>
    </a:accent1>
    <a:accent2>
      <a:srgbClr val="FF9933"/>
    </a:accent2>
    <a:accent3>
      <a:srgbClr val="AAAAFF"/>
    </a:accent3>
    <a:accent4>
      <a:srgbClr val="BDBDBD"/>
    </a:accent4>
    <a:accent5>
      <a:srgbClr val="D5D5D5"/>
    </a:accent5>
    <a:accent6>
      <a:srgbClr val="E78A2D"/>
    </a:accent6>
    <a:hlink>
      <a:srgbClr val="CC00CC"/>
    </a:hlink>
    <a:folHlink>
      <a:srgbClr val="9999FF"/>
    </a:folHlink>
  </a:clrScheme>
</a:themeOverride>
</file>

<file path=ppt/theme/themeOverride11.xml><?xml version="1.0" encoding="utf-8"?>
<a:themeOverride xmlns:a="http://schemas.openxmlformats.org/drawingml/2006/main">
  <a:clrScheme name="Brilhante 1">
    <a:dk1>
      <a:srgbClr val="000000"/>
    </a:dk1>
    <a:lt1>
      <a:srgbClr val="DDDDDD"/>
    </a:lt1>
    <a:dk2>
      <a:srgbClr val="0000FF"/>
    </a:dk2>
    <a:lt2>
      <a:srgbClr val="00CCCC"/>
    </a:lt2>
    <a:accent1>
      <a:srgbClr val="B2B2B2"/>
    </a:accent1>
    <a:accent2>
      <a:srgbClr val="FF9933"/>
    </a:accent2>
    <a:accent3>
      <a:srgbClr val="AAAAFF"/>
    </a:accent3>
    <a:accent4>
      <a:srgbClr val="BDBDBD"/>
    </a:accent4>
    <a:accent5>
      <a:srgbClr val="D5D5D5"/>
    </a:accent5>
    <a:accent6>
      <a:srgbClr val="E78A2D"/>
    </a:accent6>
    <a:hlink>
      <a:srgbClr val="CC00CC"/>
    </a:hlink>
    <a:folHlink>
      <a:srgbClr val="9999FF"/>
    </a:folHlink>
  </a:clrScheme>
</a:themeOverride>
</file>

<file path=ppt/theme/themeOverride12.xml><?xml version="1.0" encoding="utf-8"?>
<a:themeOverride xmlns:a="http://schemas.openxmlformats.org/drawingml/2006/main">
  <a:clrScheme name="Brilhante 1">
    <a:dk1>
      <a:srgbClr val="000000"/>
    </a:dk1>
    <a:lt1>
      <a:srgbClr val="DDDDDD"/>
    </a:lt1>
    <a:dk2>
      <a:srgbClr val="0000FF"/>
    </a:dk2>
    <a:lt2>
      <a:srgbClr val="00CCCC"/>
    </a:lt2>
    <a:accent1>
      <a:srgbClr val="B2B2B2"/>
    </a:accent1>
    <a:accent2>
      <a:srgbClr val="FF9933"/>
    </a:accent2>
    <a:accent3>
      <a:srgbClr val="AAAAFF"/>
    </a:accent3>
    <a:accent4>
      <a:srgbClr val="BDBDBD"/>
    </a:accent4>
    <a:accent5>
      <a:srgbClr val="D5D5D5"/>
    </a:accent5>
    <a:accent6>
      <a:srgbClr val="E78A2D"/>
    </a:accent6>
    <a:hlink>
      <a:srgbClr val="CC00CC"/>
    </a:hlink>
    <a:folHlink>
      <a:srgbClr val="9999FF"/>
    </a:folHlink>
  </a:clrScheme>
</a:themeOverride>
</file>

<file path=ppt/theme/themeOverride13.xml><?xml version="1.0" encoding="utf-8"?>
<a:themeOverride xmlns:a="http://schemas.openxmlformats.org/drawingml/2006/main">
  <a:clrScheme name="Brilhante 1">
    <a:dk1>
      <a:srgbClr val="000000"/>
    </a:dk1>
    <a:lt1>
      <a:srgbClr val="DDDDDD"/>
    </a:lt1>
    <a:dk2>
      <a:srgbClr val="0000FF"/>
    </a:dk2>
    <a:lt2>
      <a:srgbClr val="00CCCC"/>
    </a:lt2>
    <a:accent1>
      <a:srgbClr val="B2B2B2"/>
    </a:accent1>
    <a:accent2>
      <a:srgbClr val="FF9933"/>
    </a:accent2>
    <a:accent3>
      <a:srgbClr val="AAAAFF"/>
    </a:accent3>
    <a:accent4>
      <a:srgbClr val="BDBDBD"/>
    </a:accent4>
    <a:accent5>
      <a:srgbClr val="D5D5D5"/>
    </a:accent5>
    <a:accent6>
      <a:srgbClr val="E78A2D"/>
    </a:accent6>
    <a:hlink>
      <a:srgbClr val="CC00CC"/>
    </a:hlink>
    <a:folHlink>
      <a:srgbClr val="9999FF"/>
    </a:folHlink>
  </a:clrScheme>
</a:themeOverride>
</file>

<file path=ppt/theme/themeOverride14.xml><?xml version="1.0" encoding="utf-8"?>
<a:themeOverride xmlns:a="http://schemas.openxmlformats.org/drawingml/2006/main">
  <a:clrScheme name="Brilhante 1">
    <a:dk1>
      <a:srgbClr val="000000"/>
    </a:dk1>
    <a:lt1>
      <a:srgbClr val="DDDDDD"/>
    </a:lt1>
    <a:dk2>
      <a:srgbClr val="0000FF"/>
    </a:dk2>
    <a:lt2>
      <a:srgbClr val="00CCCC"/>
    </a:lt2>
    <a:accent1>
      <a:srgbClr val="B2B2B2"/>
    </a:accent1>
    <a:accent2>
      <a:srgbClr val="FF9933"/>
    </a:accent2>
    <a:accent3>
      <a:srgbClr val="AAAAFF"/>
    </a:accent3>
    <a:accent4>
      <a:srgbClr val="BDBDBD"/>
    </a:accent4>
    <a:accent5>
      <a:srgbClr val="D5D5D5"/>
    </a:accent5>
    <a:accent6>
      <a:srgbClr val="E78A2D"/>
    </a:accent6>
    <a:hlink>
      <a:srgbClr val="CC00CC"/>
    </a:hlink>
    <a:folHlink>
      <a:srgbClr val="9999FF"/>
    </a:folHlink>
  </a:clrScheme>
</a:themeOverride>
</file>

<file path=ppt/theme/themeOverride15.xml><?xml version="1.0" encoding="utf-8"?>
<a:themeOverride xmlns:a="http://schemas.openxmlformats.org/drawingml/2006/main">
  <a:clrScheme name="Brilhante 1">
    <a:dk1>
      <a:srgbClr val="000000"/>
    </a:dk1>
    <a:lt1>
      <a:srgbClr val="DDDDDD"/>
    </a:lt1>
    <a:dk2>
      <a:srgbClr val="0000FF"/>
    </a:dk2>
    <a:lt2>
      <a:srgbClr val="00CCCC"/>
    </a:lt2>
    <a:accent1>
      <a:srgbClr val="B2B2B2"/>
    </a:accent1>
    <a:accent2>
      <a:srgbClr val="FF9933"/>
    </a:accent2>
    <a:accent3>
      <a:srgbClr val="AAAAFF"/>
    </a:accent3>
    <a:accent4>
      <a:srgbClr val="BDBDBD"/>
    </a:accent4>
    <a:accent5>
      <a:srgbClr val="D5D5D5"/>
    </a:accent5>
    <a:accent6>
      <a:srgbClr val="E78A2D"/>
    </a:accent6>
    <a:hlink>
      <a:srgbClr val="CC00CC"/>
    </a:hlink>
    <a:folHlink>
      <a:srgbClr val="9999FF"/>
    </a:folHlink>
  </a:clrScheme>
</a:themeOverride>
</file>

<file path=ppt/theme/themeOverride16.xml><?xml version="1.0" encoding="utf-8"?>
<a:themeOverride xmlns:a="http://schemas.openxmlformats.org/drawingml/2006/main">
  <a:clrScheme name="Brilhante 1">
    <a:dk1>
      <a:srgbClr val="000000"/>
    </a:dk1>
    <a:lt1>
      <a:srgbClr val="DDDDDD"/>
    </a:lt1>
    <a:dk2>
      <a:srgbClr val="0000FF"/>
    </a:dk2>
    <a:lt2>
      <a:srgbClr val="00CCCC"/>
    </a:lt2>
    <a:accent1>
      <a:srgbClr val="B2B2B2"/>
    </a:accent1>
    <a:accent2>
      <a:srgbClr val="FF9933"/>
    </a:accent2>
    <a:accent3>
      <a:srgbClr val="AAAAFF"/>
    </a:accent3>
    <a:accent4>
      <a:srgbClr val="BDBDBD"/>
    </a:accent4>
    <a:accent5>
      <a:srgbClr val="D5D5D5"/>
    </a:accent5>
    <a:accent6>
      <a:srgbClr val="E78A2D"/>
    </a:accent6>
    <a:hlink>
      <a:srgbClr val="CC00CC"/>
    </a:hlink>
    <a:folHlink>
      <a:srgbClr val="9999FF"/>
    </a:folHlink>
  </a:clrScheme>
</a:themeOverride>
</file>

<file path=ppt/theme/themeOverride17.xml><?xml version="1.0" encoding="utf-8"?>
<a:themeOverride xmlns:a="http://schemas.openxmlformats.org/drawingml/2006/main">
  <a:clrScheme name="Brilhante 1">
    <a:dk1>
      <a:srgbClr val="000000"/>
    </a:dk1>
    <a:lt1>
      <a:srgbClr val="DDDDDD"/>
    </a:lt1>
    <a:dk2>
      <a:srgbClr val="0000FF"/>
    </a:dk2>
    <a:lt2>
      <a:srgbClr val="00CCCC"/>
    </a:lt2>
    <a:accent1>
      <a:srgbClr val="B2B2B2"/>
    </a:accent1>
    <a:accent2>
      <a:srgbClr val="FF9933"/>
    </a:accent2>
    <a:accent3>
      <a:srgbClr val="AAAAFF"/>
    </a:accent3>
    <a:accent4>
      <a:srgbClr val="BDBDBD"/>
    </a:accent4>
    <a:accent5>
      <a:srgbClr val="D5D5D5"/>
    </a:accent5>
    <a:accent6>
      <a:srgbClr val="E78A2D"/>
    </a:accent6>
    <a:hlink>
      <a:srgbClr val="CC00CC"/>
    </a:hlink>
    <a:folHlink>
      <a:srgbClr val="9999FF"/>
    </a:folHlink>
  </a:clrScheme>
</a:themeOverride>
</file>

<file path=ppt/theme/themeOverride18.xml><?xml version="1.0" encoding="utf-8"?>
<a:themeOverride xmlns:a="http://schemas.openxmlformats.org/drawingml/2006/main">
  <a:clrScheme name="Brilhante 1">
    <a:dk1>
      <a:srgbClr val="000000"/>
    </a:dk1>
    <a:lt1>
      <a:srgbClr val="DDDDDD"/>
    </a:lt1>
    <a:dk2>
      <a:srgbClr val="0000FF"/>
    </a:dk2>
    <a:lt2>
      <a:srgbClr val="00CCCC"/>
    </a:lt2>
    <a:accent1>
      <a:srgbClr val="B2B2B2"/>
    </a:accent1>
    <a:accent2>
      <a:srgbClr val="FF9933"/>
    </a:accent2>
    <a:accent3>
      <a:srgbClr val="AAAAFF"/>
    </a:accent3>
    <a:accent4>
      <a:srgbClr val="BDBDBD"/>
    </a:accent4>
    <a:accent5>
      <a:srgbClr val="D5D5D5"/>
    </a:accent5>
    <a:accent6>
      <a:srgbClr val="E78A2D"/>
    </a:accent6>
    <a:hlink>
      <a:srgbClr val="CC00CC"/>
    </a:hlink>
    <a:folHlink>
      <a:srgbClr val="9999FF"/>
    </a:folHlink>
  </a:clrScheme>
</a:themeOverride>
</file>

<file path=ppt/theme/themeOverride19.xml><?xml version="1.0" encoding="utf-8"?>
<a:themeOverride xmlns:a="http://schemas.openxmlformats.org/drawingml/2006/main">
  <a:clrScheme name="Brilhante 1">
    <a:dk1>
      <a:srgbClr val="000000"/>
    </a:dk1>
    <a:lt1>
      <a:srgbClr val="DDDDDD"/>
    </a:lt1>
    <a:dk2>
      <a:srgbClr val="0000FF"/>
    </a:dk2>
    <a:lt2>
      <a:srgbClr val="00CCCC"/>
    </a:lt2>
    <a:accent1>
      <a:srgbClr val="B2B2B2"/>
    </a:accent1>
    <a:accent2>
      <a:srgbClr val="FF9933"/>
    </a:accent2>
    <a:accent3>
      <a:srgbClr val="AAAAFF"/>
    </a:accent3>
    <a:accent4>
      <a:srgbClr val="BDBDBD"/>
    </a:accent4>
    <a:accent5>
      <a:srgbClr val="D5D5D5"/>
    </a:accent5>
    <a:accent6>
      <a:srgbClr val="E78A2D"/>
    </a:accent6>
    <a:hlink>
      <a:srgbClr val="CC00CC"/>
    </a:hlink>
    <a:folHlink>
      <a:srgbClr val="9999FF"/>
    </a:folHlink>
  </a:clrScheme>
</a:themeOverride>
</file>

<file path=ppt/theme/themeOverride2.xml><?xml version="1.0" encoding="utf-8"?>
<a:themeOverride xmlns:a="http://schemas.openxmlformats.org/drawingml/2006/main">
  <a:clrScheme name="Brilhante 1">
    <a:dk1>
      <a:srgbClr val="000000"/>
    </a:dk1>
    <a:lt1>
      <a:srgbClr val="DDDDDD"/>
    </a:lt1>
    <a:dk2>
      <a:srgbClr val="0000FF"/>
    </a:dk2>
    <a:lt2>
      <a:srgbClr val="00CCCC"/>
    </a:lt2>
    <a:accent1>
      <a:srgbClr val="B2B2B2"/>
    </a:accent1>
    <a:accent2>
      <a:srgbClr val="FF9933"/>
    </a:accent2>
    <a:accent3>
      <a:srgbClr val="AAAAFF"/>
    </a:accent3>
    <a:accent4>
      <a:srgbClr val="BDBDBD"/>
    </a:accent4>
    <a:accent5>
      <a:srgbClr val="D5D5D5"/>
    </a:accent5>
    <a:accent6>
      <a:srgbClr val="E78A2D"/>
    </a:accent6>
    <a:hlink>
      <a:srgbClr val="CC00CC"/>
    </a:hlink>
    <a:folHlink>
      <a:srgbClr val="9999FF"/>
    </a:folHlink>
  </a:clrScheme>
</a:themeOverride>
</file>

<file path=ppt/theme/themeOverride20.xml><?xml version="1.0" encoding="utf-8"?>
<a:themeOverride xmlns:a="http://schemas.openxmlformats.org/drawingml/2006/main">
  <a:clrScheme name="Brilhante 1">
    <a:dk1>
      <a:srgbClr val="000000"/>
    </a:dk1>
    <a:lt1>
      <a:srgbClr val="DDDDDD"/>
    </a:lt1>
    <a:dk2>
      <a:srgbClr val="0000FF"/>
    </a:dk2>
    <a:lt2>
      <a:srgbClr val="00CCCC"/>
    </a:lt2>
    <a:accent1>
      <a:srgbClr val="B2B2B2"/>
    </a:accent1>
    <a:accent2>
      <a:srgbClr val="FF9933"/>
    </a:accent2>
    <a:accent3>
      <a:srgbClr val="AAAAFF"/>
    </a:accent3>
    <a:accent4>
      <a:srgbClr val="BDBDBD"/>
    </a:accent4>
    <a:accent5>
      <a:srgbClr val="D5D5D5"/>
    </a:accent5>
    <a:accent6>
      <a:srgbClr val="E78A2D"/>
    </a:accent6>
    <a:hlink>
      <a:srgbClr val="CC00CC"/>
    </a:hlink>
    <a:folHlink>
      <a:srgbClr val="9999FF"/>
    </a:folHlink>
  </a:clrScheme>
</a:themeOverride>
</file>

<file path=ppt/theme/themeOverride21.xml><?xml version="1.0" encoding="utf-8"?>
<a:themeOverride xmlns:a="http://schemas.openxmlformats.org/drawingml/2006/main">
  <a:clrScheme name="Brilhante 1">
    <a:dk1>
      <a:srgbClr val="000000"/>
    </a:dk1>
    <a:lt1>
      <a:srgbClr val="DDDDDD"/>
    </a:lt1>
    <a:dk2>
      <a:srgbClr val="0000FF"/>
    </a:dk2>
    <a:lt2>
      <a:srgbClr val="00CCCC"/>
    </a:lt2>
    <a:accent1>
      <a:srgbClr val="B2B2B2"/>
    </a:accent1>
    <a:accent2>
      <a:srgbClr val="FF9933"/>
    </a:accent2>
    <a:accent3>
      <a:srgbClr val="AAAAFF"/>
    </a:accent3>
    <a:accent4>
      <a:srgbClr val="BDBDBD"/>
    </a:accent4>
    <a:accent5>
      <a:srgbClr val="D5D5D5"/>
    </a:accent5>
    <a:accent6>
      <a:srgbClr val="E78A2D"/>
    </a:accent6>
    <a:hlink>
      <a:srgbClr val="CC00CC"/>
    </a:hlink>
    <a:folHlink>
      <a:srgbClr val="9999FF"/>
    </a:folHlink>
  </a:clrScheme>
</a:themeOverride>
</file>

<file path=ppt/theme/themeOverride22.xml><?xml version="1.0" encoding="utf-8"?>
<a:themeOverride xmlns:a="http://schemas.openxmlformats.org/drawingml/2006/main">
  <a:clrScheme name="Brilhante 1">
    <a:dk1>
      <a:srgbClr val="000000"/>
    </a:dk1>
    <a:lt1>
      <a:srgbClr val="DDDDDD"/>
    </a:lt1>
    <a:dk2>
      <a:srgbClr val="0000FF"/>
    </a:dk2>
    <a:lt2>
      <a:srgbClr val="00CCCC"/>
    </a:lt2>
    <a:accent1>
      <a:srgbClr val="B2B2B2"/>
    </a:accent1>
    <a:accent2>
      <a:srgbClr val="FF9933"/>
    </a:accent2>
    <a:accent3>
      <a:srgbClr val="AAAAFF"/>
    </a:accent3>
    <a:accent4>
      <a:srgbClr val="BDBDBD"/>
    </a:accent4>
    <a:accent5>
      <a:srgbClr val="D5D5D5"/>
    </a:accent5>
    <a:accent6>
      <a:srgbClr val="E78A2D"/>
    </a:accent6>
    <a:hlink>
      <a:srgbClr val="CC00CC"/>
    </a:hlink>
    <a:folHlink>
      <a:srgbClr val="9999FF"/>
    </a:folHlink>
  </a:clrScheme>
</a:themeOverride>
</file>

<file path=ppt/theme/themeOverride23.xml><?xml version="1.0" encoding="utf-8"?>
<a:themeOverride xmlns:a="http://schemas.openxmlformats.org/drawingml/2006/main">
  <a:clrScheme name="Brilhante 1">
    <a:dk1>
      <a:srgbClr val="000000"/>
    </a:dk1>
    <a:lt1>
      <a:srgbClr val="DDDDDD"/>
    </a:lt1>
    <a:dk2>
      <a:srgbClr val="0000FF"/>
    </a:dk2>
    <a:lt2>
      <a:srgbClr val="00CCCC"/>
    </a:lt2>
    <a:accent1>
      <a:srgbClr val="B2B2B2"/>
    </a:accent1>
    <a:accent2>
      <a:srgbClr val="FF9933"/>
    </a:accent2>
    <a:accent3>
      <a:srgbClr val="AAAAFF"/>
    </a:accent3>
    <a:accent4>
      <a:srgbClr val="BDBDBD"/>
    </a:accent4>
    <a:accent5>
      <a:srgbClr val="D5D5D5"/>
    </a:accent5>
    <a:accent6>
      <a:srgbClr val="E78A2D"/>
    </a:accent6>
    <a:hlink>
      <a:srgbClr val="CC00CC"/>
    </a:hlink>
    <a:folHlink>
      <a:srgbClr val="9999FF"/>
    </a:folHlink>
  </a:clrScheme>
</a:themeOverride>
</file>

<file path=ppt/theme/themeOverride24.xml><?xml version="1.0" encoding="utf-8"?>
<a:themeOverride xmlns:a="http://schemas.openxmlformats.org/drawingml/2006/main">
  <a:clrScheme name="Brilhante 1">
    <a:dk1>
      <a:srgbClr val="000000"/>
    </a:dk1>
    <a:lt1>
      <a:srgbClr val="DDDDDD"/>
    </a:lt1>
    <a:dk2>
      <a:srgbClr val="0000FF"/>
    </a:dk2>
    <a:lt2>
      <a:srgbClr val="00CCCC"/>
    </a:lt2>
    <a:accent1>
      <a:srgbClr val="B2B2B2"/>
    </a:accent1>
    <a:accent2>
      <a:srgbClr val="FF9933"/>
    </a:accent2>
    <a:accent3>
      <a:srgbClr val="AAAAFF"/>
    </a:accent3>
    <a:accent4>
      <a:srgbClr val="BDBDBD"/>
    </a:accent4>
    <a:accent5>
      <a:srgbClr val="D5D5D5"/>
    </a:accent5>
    <a:accent6>
      <a:srgbClr val="E78A2D"/>
    </a:accent6>
    <a:hlink>
      <a:srgbClr val="CC00CC"/>
    </a:hlink>
    <a:folHlink>
      <a:srgbClr val="9999FF"/>
    </a:folHlink>
  </a:clrScheme>
</a:themeOverride>
</file>

<file path=ppt/theme/themeOverride25.xml><?xml version="1.0" encoding="utf-8"?>
<a:themeOverride xmlns:a="http://schemas.openxmlformats.org/drawingml/2006/main">
  <a:clrScheme name="Brilhante 1">
    <a:dk1>
      <a:srgbClr val="000000"/>
    </a:dk1>
    <a:lt1>
      <a:srgbClr val="DDDDDD"/>
    </a:lt1>
    <a:dk2>
      <a:srgbClr val="0000FF"/>
    </a:dk2>
    <a:lt2>
      <a:srgbClr val="00CCCC"/>
    </a:lt2>
    <a:accent1>
      <a:srgbClr val="B2B2B2"/>
    </a:accent1>
    <a:accent2>
      <a:srgbClr val="FF9933"/>
    </a:accent2>
    <a:accent3>
      <a:srgbClr val="AAAAFF"/>
    </a:accent3>
    <a:accent4>
      <a:srgbClr val="BDBDBD"/>
    </a:accent4>
    <a:accent5>
      <a:srgbClr val="D5D5D5"/>
    </a:accent5>
    <a:accent6>
      <a:srgbClr val="E78A2D"/>
    </a:accent6>
    <a:hlink>
      <a:srgbClr val="CC00CC"/>
    </a:hlink>
    <a:folHlink>
      <a:srgbClr val="9999FF"/>
    </a:folHlink>
  </a:clrScheme>
</a:themeOverride>
</file>

<file path=ppt/theme/themeOverride26.xml><?xml version="1.0" encoding="utf-8"?>
<a:themeOverride xmlns:a="http://schemas.openxmlformats.org/drawingml/2006/main">
  <a:clrScheme name="Brilhante 1">
    <a:dk1>
      <a:srgbClr val="000000"/>
    </a:dk1>
    <a:lt1>
      <a:srgbClr val="DDDDDD"/>
    </a:lt1>
    <a:dk2>
      <a:srgbClr val="0000FF"/>
    </a:dk2>
    <a:lt2>
      <a:srgbClr val="00CCCC"/>
    </a:lt2>
    <a:accent1>
      <a:srgbClr val="B2B2B2"/>
    </a:accent1>
    <a:accent2>
      <a:srgbClr val="FF9933"/>
    </a:accent2>
    <a:accent3>
      <a:srgbClr val="AAAAFF"/>
    </a:accent3>
    <a:accent4>
      <a:srgbClr val="BDBDBD"/>
    </a:accent4>
    <a:accent5>
      <a:srgbClr val="D5D5D5"/>
    </a:accent5>
    <a:accent6>
      <a:srgbClr val="E78A2D"/>
    </a:accent6>
    <a:hlink>
      <a:srgbClr val="CC00CC"/>
    </a:hlink>
    <a:folHlink>
      <a:srgbClr val="9999FF"/>
    </a:folHlink>
  </a:clrScheme>
</a:themeOverride>
</file>

<file path=ppt/theme/themeOverride27.xml><?xml version="1.0" encoding="utf-8"?>
<a:themeOverride xmlns:a="http://schemas.openxmlformats.org/drawingml/2006/main">
  <a:clrScheme name="Brilhante 1">
    <a:dk1>
      <a:srgbClr val="000000"/>
    </a:dk1>
    <a:lt1>
      <a:srgbClr val="DDDDDD"/>
    </a:lt1>
    <a:dk2>
      <a:srgbClr val="0000FF"/>
    </a:dk2>
    <a:lt2>
      <a:srgbClr val="00CCCC"/>
    </a:lt2>
    <a:accent1>
      <a:srgbClr val="B2B2B2"/>
    </a:accent1>
    <a:accent2>
      <a:srgbClr val="FF9933"/>
    </a:accent2>
    <a:accent3>
      <a:srgbClr val="AAAAFF"/>
    </a:accent3>
    <a:accent4>
      <a:srgbClr val="BDBDBD"/>
    </a:accent4>
    <a:accent5>
      <a:srgbClr val="D5D5D5"/>
    </a:accent5>
    <a:accent6>
      <a:srgbClr val="E78A2D"/>
    </a:accent6>
    <a:hlink>
      <a:srgbClr val="CC00CC"/>
    </a:hlink>
    <a:folHlink>
      <a:srgbClr val="9999FF"/>
    </a:folHlink>
  </a:clrScheme>
</a:themeOverride>
</file>

<file path=ppt/theme/themeOverride28.xml><?xml version="1.0" encoding="utf-8"?>
<a:themeOverride xmlns:a="http://schemas.openxmlformats.org/drawingml/2006/main">
  <a:clrScheme name="Brilhante 1">
    <a:dk1>
      <a:srgbClr val="000000"/>
    </a:dk1>
    <a:lt1>
      <a:srgbClr val="DDDDDD"/>
    </a:lt1>
    <a:dk2>
      <a:srgbClr val="0000FF"/>
    </a:dk2>
    <a:lt2>
      <a:srgbClr val="00CCCC"/>
    </a:lt2>
    <a:accent1>
      <a:srgbClr val="B2B2B2"/>
    </a:accent1>
    <a:accent2>
      <a:srgbClr val="FF9933"/>
    </a:accent2>
    <a:accent3>
      <a:srgbClr val="AAAAFF"/>
    </a:accent3>
    <a:accent4>
      <a:srgbClr val="BDBDBD"/>
    </a:accent4>
    <a:accent5>
      <a:srgbClr val="D5D5D5"/>
    </a:accent5>
    <a:accent6>
      <a:srgbClr val="E78A2D"/>
    </a:accent6>
    <a:hlink>
      <a:srgbClr val="CC00CC"/>
    </a:hlink>
    <a:folHlink>
      <a:srgbClr val="9999FF"/>
    </a:folHlink>
  </a:clrScheme>
</a:themeOverride>
</file>

<file path=ppt/theme/themeOverride29.xml><?xml version="1.0" encoding="utf-8"?>
<a:themeOverride xmlns:a="http://schemas.openxmlformats.org/drawingml/2006/main">
  <a:clrScheme name="Brilhante 1">
    <a:dk1>
      <a:srgbClr val="000000"/>
    </a:dk1>
    <a:lt1>
      <a:srgbClr val="DDDDDD"/>
    </a:lt1>
    <a:dk2>
      <a:srgbClr val="0000FF"/>
    </a:dk2>
    <a:lt2>
      <a:srgbClr val="00CCCC"/>
    </a:lt2>
    <a:accent1>
      <a:srgbClr val="B2B2B2"/>
    </a:accent1>
    <a:accent2>
      <a:srgbClr val="FF9933"/>
    </a:accent2>
    <a:accent3>
      <a:srgbClr val="AAAAFF"/>
    </a:accent3>
    <a:accent4>
      <a:srgbClr val="BDBDBD"/>
    </a:accent4>
    <a:accent5>
      <a:srgbClr val="D5D5D5"/>
    </a:accent5>
    <a:accent6>
      <a:srgbClr val="E78A2D"/>
    </a:accent6>
    <a:hlink>
      <a:srgbClr val="CC00CC"/>
    </a:hlink>
    <a:folHlink>
      <a:srgbClr val="9999FF"/>
    </a:folHlink>
  </a:clrScheme>
</a:themeOverride>
</file>

<file path=ppt/theme/themeOverride3.xml><?xml version="1.0" encoding="utf-8"?>
<a:themeOverride xmlns:a="http://schemas.openxmlformats.org/drawingml/2006/main">
  <a:clrScheme name="Brilhante 1">
    <a:dk1>
      <a:srgbClr val="000000"/>
    </a:dk1>
    <a:lt1>
      <a:srgbClr val="DDDDDD"/>
    </a:lt1>
    <a:dk2>
      <a:srgbClr val="0000FF"/>
    </a:dk2>
    <a:lt2>
      <a:srgbClr val="00CCCC"/>
    </a:lt2>
    <a:accent1>
      <a:srgbClr val="B2B2B2"/>
    </a:accent1>
    <a:accent2>
      <a:srgbClr val="FF9933"/>
    </a:accent2>
    <a:accent3>
      <a:srgbClr val="AAAAFF"/>
    </a:accent3>
    <a:accent4>
      <a:srgbClr val="BDBDBD"/>
    </a:accent4>
    <a:accent5>
      <a:srgbClr val="D5D5D5"/>
    </a:accent5>
    <a:accent6>
      <a:srgbClr val="E78A2D"/>
    </a:accent6>
    <a:hlink>
      <a:srgbClr val="CC00CC"/>
    </a:hlink>
    <a:folHlink>
      <a:srgbClr val="9999FF"/>
    </a:folHlink>
  </a:clrScheme>
</a:themeOverride>
</file>

<file path=ppt/theme/themeOverride30.xml><?xml version="1.0" encoding="utf-8"?>
<a:themeOverride xmlns:a="http://schemas.openxmlformats.org/drawingml/2006/main">
  <a:clrScheme name="Brilhante 1">
    <a:dk1>
      <a:srgbClr val="000000"/>
    </a:dk1>
    <a:lt1>
      <a:srgbClr val="DDDDDD"/>
    </a:lt1>
    <a:dk2>
      <a:srgbClr val="0000FF"/>
    </a:dk2>
    <a:lt2>
      <a:srgbClr val="00CCCC"/>
    </a:lt2>
    <a:accent1>
      <a:srgbClr val="B2B2B2"/>
    </a:accent1>
    <a:accent2>
      <a:srgbClr val="FF9933"/>
    </a:accent2>
    <a:accent3>
      <a:srgbClr val="AAAAFF"/>
    </a:accent3>
    <a:accent4>
      <a:srgbClr val="BDBDBD"/>
    </a:accent4>
    <a:accent5>
      <a:srgbClr val="D5D5D5"/>
    </a:accent5>
    <a:accent6>
      <a:srgbClr val="E78A2D"/>
    </a:accent6>
    <a:hlink>
      <a:srgbClr val="CC00CC"/>
    </a:hlink>
    <a:folHlink>
      <a:srgbClr val="9999FF"/>
    </a:folHlink>
  </a:clrScheme>
</a:themeOverride>
</file>

<file path=ppt/theme/themeOverride4.xml><?xml version="1.0" encoding="utf-8"?>
<a:themeOverride xmlns:a="http://schemas.openxmlformats.org/drawingml/2006/main">
  <a:clrScheme name="Brilhante 1">
    <a:dk1>
      <a:srgbClr val="000000"/>
    </a:dk1>
    <a:lt1>
      <a:srgbClr val="DDDDDD"/>
    </a:lt1>
    <a:dk2>
      <a:srgbClr val="0000FF"/>
    </a:dk2>
    <a:lt2>
      <a:srgbClr val="00CCCC"/>
    </a:lt2>
    <a:accent1>
      <a:srgbClr val="B2B2B2"/>
    </a:accent1>
    <a:accent2>
      <a:srgbClr val="FF9933"/>
    </a:accent2>
    <a:accent3>
      <a:srgbClr val="AAAAFF"/>
    </a:accent3>
    <a:accent4>
      <a:srgbClr val="BDBDBD"/>
    </a:accent4>
    <a:accent5>
      <a:srgbClr val="D5D5D5"/>
    </a:accent5>
    <a:accent6>
      <a:srgbClr val="E78A2D"/>
    </a:accent6>
    <a:hlink>
      <a:srgbClr val="CC00CC"/>
    </a:hlink>
    <a:folHlink>
      <a:srgbClr val="9999FF"/>
    </a:folHlink>
  </a:clrScheme>
</a:themeOverride>
</file>

<file path=ppt/theme/themeOverride5.xml><?xml version="1.0" encoding="utf-8"?>
<a:themeOverride xmlns:a="http://schemas.openxmlformats.org/drawingml/2006/main">
  <a:clrScheme name="Brilhante 1">
    <a:dk1>
      <a:srgbClr val="000000"/>
    </a:dk1>
    <a:lt1>
      <a:srgbClr val="DDDDDD"/>
    </a:lt1>
    <a:dk2>
      <a:srgbClr val="0000FF"/>
    </a:dk2>
    <a:lt2>
      <a:srgbClr val="00CCCC"/>
    </a:lt2>
    <a:accent1>
      <a:srgbClr val="B2B2B2"/>
    </a:accent1>
    <a:accent2>
      <a:srgbClr val="FF9933"/>
    </a:accent2>
    <a:accent3>
      <a:srgbClr val="AAAAFF"/>
    </a:accent3>
    <a:accent4>
      <a:srgbClr val="BDBDBD"/>
    </a:accent4>
    <a:accent5>
      <a:srgbClr val="D5D5D5"/>
    </a:accent5>
    <a:accent6>
      <a:srgbClr val="E78A2D"/>
    </a:accent6>
    <a:hlink>
      <a:srgbClr val="CC00CC"/>
    </a:hlink>
    <a:folHlink>
      <a:srgbClr val="9999FF"/>
    </a:folHlink>
  </a:clrScheme>
</a:themeOverride>
</file>

<file path=ppt/theme/themeOverride6.xml><?xml version="1.0" encoding="utf-8"?>
<a:themeOverride xmlns:a="http://schemas.openxmlformats.org/drawingml/2006/main">
  <a:clrScheme name="Brilhante 1">
    <a:dk1>
      <a:srgbClr val="000000"/>
    </a:dk1>
    <a:lt1>
      <a:srgbClr val="DDDDDD"/>
    </a:lt1>
    <a:dk2>
      <a:srgbClr val="0000FF"/>
    </a:dk2>
    <a:lt2>
      <a:srgbClr val="00CCCC"/>
    </a:lt2>
    <a:accent1>
      <a:srgbClr val="B2B2B2"/>
    </a:accent1>
    <a:accent2>
      <a:srgbClr val="FF9933"/>
    </a:accent2>
    <a:accent3>
      <a:srgbClr val="AAAAFF"/>
    </a:accent3>
    <a:accent4>
      <a:srgbClr val="BDBDBD"/>
    </a:accent4>
    <a:accent5>
      <a:srgbClr val="D5D5D5"/>
    </a:accent5>
    <a:accent6>
      <a:srgbClr val="E78A2D"/>
    </a:accent6>
    <a:hlink>
      <a:srgbClr val="CC00CC"/>
    </a:hlink>
    <a:folHlink>
      <a:srgbClr val="9999FF"/>
    </a:folHlink>
  </a:clrScheme>
</a:themeOverride>
</file>

<file path=ppt/theme/themeOverride7.xml><?xml version="1.0" encoding="utf-8"?>
<a:themeOverride xmlns:a="http://schemas.openxmlformats.org/drawingml/2006/main">
  <a:clrScheme name="Brilhante 1">
    <a:dk1>
      <a:srgbClr val="000000"/>
    </a:dk1>
    <a:lt1>
      <a:srgbClr val="DDDDDD"/>
    </a:lt1>
    <a:dk2>
      <a:srgbClr val="0000FF"/>
    </a:dk2>
    <a:lt2>
      <a:srgbClr val="00CCCC"/>
    </a:lt2>
    <a:accent1>
      <a:srgbClr val="B2B2B2"/>
    </a:accent1>
    <a:accent2>
      <a:srgbClr val="FF9933"/>
    </a:accent2>
    <a:accent3>
      <a:srgbClr val="AAAAFF"/>
    </a:accent3>
    <a:accent4>
      <a:srgbClr val="BDBDBD"/>
    </a:accent4>
    <a:accent5>
      <a:srgbClr val="D5D5D5"/>
    </a:accent5>
    <a:accent6>
      <a:srgbClr val="E78A2D"/>
    </a:accent6>
    <a:hlink>
      <a:srgbClr val="CC00CC"/>
    </a:hlink>
    <a:folHlink>
      <a:srgbClr val="9999FF"/>
    </a:folHlink>
  </a:clrScheme>
</a:themeOverride>
</file>

<file path=ppt/theme/themeOverride8.xml><?xml version="1.0" encoding="utf-8"?>
<a:themeOverride xmlns:a="http://schemas.openxmlformats.org/drawingml/2006/main">
  <a:clrScheme name="Brilhante 1">
    <a:dk1>
      <a:srgbClr val="000000"/>
    </a:dk1>
    <a:lt1>
      <a:srgbClr val="DDDDDD"/>
    </a:lt1>
    <a:dk2>
      <a:srgbClr val="0000FF"/>
    </a:dk2>
    <a:lt2>
      <a:srgbClr val="00CCCC"/>
    </a:lt2>
    <a:accent1>
      <a:srgbClr val="B2B2B2"/>
    </a:accent1>
    <a:accent2>
      <a:srgbClr val="FF9933"/>
    </a:accent2>
    <a:accent3>
      <a:srgbClr val="AAAAFF"/>
    </a:accent3>
    <a:accent4>
      <a:srgbClr val="BDBDBD"/>
    </a:accent4>
    <a:accent5>
      <a:srgbClr val="D5D5D5"/>
    </a:accent5>
    <a:accent6>
      <a:srgbClr val="E78A2D"/>
    </a:accent6>
    <a:hlink>
      <a:srgbClr val="CC00CC"/>
    </a:hlink>
    <a:folHlink>
      <a:srgbClr val="9999FF"/>
    </a:folHlink>
  </a:clrScheme>
</a:themeOverride>
</file>

<file path=ppt/theme/themeOverride9.xml><?xml version="1.0" encoding="utf-8"?>
<a:themeOverride xmlns:a="http://schemas.openxmlformats.org/drawingml/2006/main">
  <a:clrScheme name="Brilhante 1">
    <a:dk1>
      <a:srgbClr val="000000"/>
    </a:dk1>
    <a:lt1>
      <a:srgbClr val="DDDDDD"/>
    </a:lt1>
    <a:dk2>
      <a:srgbClr val="0000FF"/>
    </a:dk2>
    <a:lt2>
      <a:srgbClr val="00CCCC"/>
    </a:lt2>
    <a:accent1>
      <a:srgbClr val="B2B2B2"/>
    </a:accent1>
    <a:accent2>
      <a:srgbClr val="FF9933"/>
    </a:accent2>
    <a:accent3>
      <a:srgbClr val="AAAAFF"/>
    </a:accent3>
    <a:accent4>
      <a:srgbClr val="BDBDBD"/>
    </a:accent4>
    <a:accent5>
      <a:srgbClr val="D5D5D5"/>
    </a:accent5>
    <a:accent6>
      <a:srgbClr val="E78A2D"/>
    </a:accent6>
    <a:hlink>
      <a:srgbClr val="CC00CC"/>
    </a:hlink>
    <a:folHlink>
      <a:srgbClr val="9999FF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C:\MSOffice\Modelos\Estruturas de Apresentação\Brilhante.pot</Template>
  <TotalTime>943</TotalTime>
  <Words>575</Words>
  <Application>Microsoft Office PowerPoint</Application>
  <PresentationFormat>Apresentação na tela (4:3)</PresentationFormat>
  <Paragraphs>124</Paragraphs>
  <Slides>33</Slides>
  <Notes>33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33</vt:i4>
      </vt:variant>
    </vt:vector>
  </HeadingPairs>
  <TitlesOfParts>
    <vt:vector size="34" baseType="lpstr">
      <vt:lpstr>Brilhante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 BÍBLIA  </vt:lpstr>
      <vt:lpstr>A BÍBLIA</vt:lpstr>
      <vt:lpstr>A BÍBLIA</vt:lpstr>
      <vt:lpstr>PENTATEUCO (5)</vt:lpstr>
      <vt:lpstr>LIVROS HISTÓRICOS (12)</vt:lpstr>
      <vt:lpstr>LIVROS POÉTICOS (5)</vt:lpstr>
      <vt:lpstr>PROFETAS MAIORES (5)</vt:lpstr>
      <vt:lpstr>PROFETAS MENORES (12)</vt:lpstr>
      <vt:lpstr>EVANGELHOS (4)</vt:lpstr>
      <vt:lpstr>LIVRO HISTÓRICO</vt:lpstr>
      <vt:lpstr>CARTAS ou EPÍSTOLAS (21)</vt:lpstr>
      <vt:lpstr>LIVRO PROFÉTICO</vt:lpstr>
      <vt:lpstr>A BÍBLIA</vt:lpstr>
      <vt:lpstr>A BÍBLIA</vt:lpstr>
      <vt:lpstr>A BÍBLIA</vt:lpstr>
      <vt:lpstr>A BÍBLIA</vt:lpstr>
      <vt:lpstr>A BÍBLIA</vt:lpstr>
      <vt:lpstr>LIVROS APÓCRIFOS</vt:lpstr>
      <vt:lpstr>LIVROS APÓCRIFOS</vt:lpstr>
      <vt:lpstr>LIVROS APÓCRIFOS</vt:lpstr>
      <vt:lpstr>LIVROS APÓCRIFOS</vt:lpstr>
      <vt:lpstr>LIVROS APÓCRIFOS</vt:lpstr>
      <vt:lpstr>CÂNON</vt:lpstr>
      <vt:lpstr>CÂNON</vt:lpstr>
      <vt:lpstr>Apresentação do PowerPoint</vt:lpstr>
      <vt:lpstr>PRINCÍPIOS ENVOLVIDOS:</vt:lpstr>
      <vt:lpstr>A BÍBLIA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 BÍBLIA  </dc:title>
  <dc:creator>Toshiba Preferred User</dc:creator>
  <cp:lastModifiedBy>Ferreira</cp:lastModifiedBy>
  <cp:revision>12</cp:revision>
  <dcterms:created xsi:type="dcterms:W3CDTF">1995-05-28T16:29:18Z</dcterms:created>
  <dcterms:modified xsi:type="dcterms:W3CDTF">2023-04-29T23:19:42Z</dcterms:modified>
</cp:coreProperties>
</file>