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 id="2147483816" r:id="rId2"/>
    <p:sldMasterId id="2147483880" r:id="rId3"/>
    <p:sldMasterId id="2147483904" r:id="rId4"/>
    <p:sldMasterId id="2147483916" r:id="rId5"/>
    <p:sldMasterId id="2147483928" r:id="rId6"/>
    <p:sldMasterId id="2147483940" r:id="rId7"/>
    <p:sldMasterId id="2147483955" r:id="rId8"/>
    <p:sldMasterId id="2147483967" r:id="rId9"/>
    <p:sldMasterId id="2147483979" r:id="rId10"/>
  </p:sldMasterIdLst>
  <p:notesMasterIdLst>
    <p:notesMasterId r:id="rId64"/>
  </p:notesMasterIdLst>
  <p:sldIdLst>
    <p:sldId id="389" r:id="rId11"/>
    <p:sldId id="433" r:id="rId12"/>
    <p:sldId id="414" r:id="rId13"/>
    <p:sldId id="413" r:id="rId14"/>
    <p:sldId id="411" r:id="rId15"/>
    <p:sldId id="258" r:id="rId16"/>
    <p:sldId id="401" r:id="rId17"/>
    <p:sldId id="257" r:id="rId18"/>
    <p:sldId id="259" r:id="rId19"/>
    <p:sldId id="422" r:id="rId20"/>
    <p:sldId id="260" r:id="rId21"/>
    <p:sldId id="419" r:id="rId22"/>
    <p:sldId id="261" r:id="rId23"/>
    <p:sldId id="262" r:id="rId24"/>
    <p:sldId id="263" r:id="rId25"/>
    <p:sldId id="265" r:id="rId26"/>
    <p:sldId id="396" r:id="rId27"/>
    <p:sldId id="309" r:id="rId28"/>
    <p:sldId id="405" r:id="rId29"/>
    <p:sldId id="267" r:id="rId30"/>
    <p:sldId id="416" r:id="rId31"/>
    <p:sldId id="391" r:id="rId32"/>
    <p:sldId id="406" r:id="rId33"/>
    <p:sldId id="392" r:id="rId34"/>
    <p:sldId id="268" r:id="rId35"/>
    <p:sldId id="397" r:id="rId36"/>
    <p:sldId id="400" r:id="rId37"/>
    <p:sldId id="398" r:id="rId38"/>
    <p:sldId id="420" r:id="rId39"/>
    <p:sldId id="421" r:id="rId40"/>
    <p:sldId id="428" r:id="rId41"/>
    <p:sldId id="403" r:id="rId42"/>
    <p:sldId id="269" r:id="rId43"/>
    <p:sldId id="270" r:id="rId44"/>
    <p:sldId id="412" r:id="rId45"/>
    <p:sldId id="417" r:id="rId46"/>
    <p:sldId id="402" r:id="rId47"/>
    <p:sldId id="399" r:id="rId48"/>
    <p:sldId id="415" r:id="rId49"/>
    <p:sldId id="312" r:id="rId50"/>
    <p:sldId id="431" r:id="rId51"/>
    <p:sldId id="384" r:id="rId52"/>
    <p:sldId id="385" r:id="rId53"/>
    <p:sldId id="424" r:id="rId54"/>
    <p:sldId id="435" r:id="rId55"/>
    <p:sldId id="393" r:id="rId56"/>
    <p:sldId id="430" r:id="rId57"/>
    <p:sldId id="395" r:id="rId58"/>
    <p:sldId id="409" r:id="rId59"/>
    <p:sldId id="437" r:id="rId60"/>
    <p:sldId id="386" r:id="rId61"/>
    <p:sldId id="439" r:id="rId62"/>
    <p:sldId id="418"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Lessa" initials="I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A6060-9625-4F93-B42E-0DA39DCDF681}" v="1034" dt="2018-07-29T21:19:12.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varScale="1">
      <p:scale>
        <a:sx n="1" d="1"/>
        <a:sy n="1" d="1"/>
      </p:scale>
      <p:origin x="0" y="-147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ferreira Neto" userId="394a2a041222a970" providerId="LiveId" clId="{221A6060-9625-4F93-B42E-0DA39DCDF681}"/>
    <pc:docChg chg="custSel addSld delSld modSld sldOrd delMainMaster">
      <pc:chgData name="jose ferreira Neto" userId="394a2a041222a970" providerId="LiveId" clId="{221A6060-9625-4F93-B42E-0DA39DCDF681}" dt="2018-07-29T21:19:12.850" v="1032" actId="404"/>
      <pc:docMkLst>
        <pc:docMk/>
      </pc:docMkLst>
      <pc:sldChg chg="modSp">
        <pc:chgData name="jose ferreira Neto" userId="394a2a041222a970" providerId="LiveId" clId="{221A6060-9625-4F93-B42E-0DA39DCDF681}" dt="2018-07-29T20:58:07.966" v="831" actId="13926"/>
        <pc:sldMkLst>
          <pc:docMk/>
          <pc:sldMk cId="173888071" sldId="258"/>
        </pc:sldMkLst>
        <pc:spChg chg="mod">
          <ac:chgData name="jose ferreira Neto" userId="394a2a041222a970" providerId="LiveId" clId="{221A6060-9625-4F93-B42E-0DA39DCDF681}" dt="2018-07-29T20:58:07.966" v="831" actId="13926"/>
          <ac:spMkLst>
            <pc:docMk/>
            <pc:sldMk cId="173888071" sldId="258"/>
            <ac:spMk id="2" creationId="{00000000-0000-0000-0000-000000000000}"/>
          </ac:spMkLst>
        </pc:spChg>
      </pc:sldChg>
      <pc:sldChg chg="modSp">
        <pc:chgData name="jose ferreira Neto" userId="394a2a041222a970" providerId="LiveId" clId="{221A6060-9625-4F93-B42E-0DA39DCDF681}" dt="2018-07-29T20:08:57.880" v="45" actId="115"/>
        <pc:sldMkLst>
          <pc:docMk/>
          <pc:sldMk cId="202943658" sldId="260"/>
        </pc:sldMkLst>
        <pc:spChg chg="mod">
          <ac:chgData name="jose ferreira Neto" userId="394a2a041222a970" providerId="LiveId" clId="{221A6060-9625-4F93-B42E-0DA39DCDF681}" dt="2018-07-29T20:08:57.880" v="45" actId="115"/>
          <ac:spMkLst>
            <pc:docMk/>
            <pc:sldMk cId="202943658" sldId="260"/>
            <ac:spMk id="2" creationId="{00000000-0000-0000-0000-000000000000}"/>
          </ac:spMkLst>
        </pc:spChg>
      </pc:sldChg>
      <pc:sldChg chg="modSp">
        <pc:chgData name="jose ferreira Neto" userId="394a2a041222a970" providerId="LiveId" clId="{221A6060-9625-4F93-B42E-0DA39DCDF681}" dt="2018-07-29T20:11:24.331" v="54" actId="13926"/>
        <pc:sldMkLst>
          <pc:docMk/>
          <pc:sldMk cId="1959763014" sldId="261"/>
        </pc:sldMkLst>
        <pc:spChg chg="mod">
          <ac:chgData name="jose ferreira Neto" userId="394a2a041222a970" providerId="LiveId" clId="{221A6060-9625-4F93-B42E-0DA39DCDF681}" dt="2018-07-29T20:11:24.331" v="54" actId="13926"/>
          <ac:spMkLst>
            <pc:docMk/>
            <pc:sldMk cId="1959763014" sldId="261"/>
            <ac:spMk id="2" creationId="{00000000-0000-0000-0000-000000000000}"/>
          </ac:spMkLst>
        </pc:spChg>
      </pc:sldChg>
      <pc:sldChg chg="modSp">
        <pc:chgData name="jose ferreira Neto" userId="394a2a041222a970" providerId="LiveId" clId="{221A6060-9625-4F93-B42E-0DA39DCDF681}" dt="2018-07-29T20:25:10.302" v="292" actId="13926"/>
        <pc:sldMkLst>
          <pc:docMk/>
          <pc:sldMk cId="1561988212" sldId="269"/>
        </pc:sldMkLst>
        <pc:spChg chg="mod">
          <ac:chgData name="jose ferreira Neto" userId="394a2a041222a970" providerId="LiveId" clId="{221A6060-9625-4F93-B42E-0DA39DCDF681}" dt="2018-07-29T20:25:10.302" v="292" actId="13926"/>
          <ac:spMkLst>
            <pc:docMk/>
            <pc:sldMk cId="1561988212" sldId="269"/>
            <ac:spMk id="2" creationId="{00000000-0000-0000-0000-000000000000}"/>
          </ac:spMkLst>
        </pc:spChg>
      </pc:sldChg>
      <pc:sldChg chg="modSp">
        <pc:chgData name="jose ferreira Neto" userId="394a2a041222a970" providerId="LiveId" clId="{221A6060-9625-4F93-B42E-0DA39DCDF681}" dt="2018-07-29T20:15:55.567" v="68" actId="403"/>
        <pc:sldMkLst>
          <pc:docMk/>
          <pc:sldMk cId="729358326" sldId="309"/>
        </pc:sldMkLst>
        <pc:spChg chg="mod">
          <ac:chgData name="jose ferreira Neto" userId="394a2a041222a970" providerId="LiveId" clId="{221A6060-9625-4F93-B42E-0DA39DCDF681}" dt="2018-07-29T20:15:55.567" v="68" actId="403"/>
          <ac:spMkLst>
            <pc:docMk/>
            <pc:sldMk cId="729358326" sldId="309"/>
            <ac:spMk id="2" creationId="{00000000-0000-0000-0000-000000000000}"/>
          </ac:spMkLst>
        </pc:spChg>
      </pc:sldChg>
      <pc:sldChg chg="addSp modSp">
        <pc:chgData name="jose ferreira Neto" userId="394a2a041222a970" providerId="LiveId" clId="{221A6060-9625-4F93-B42E-0DA39DCDF681}" dt="2018-07-29T20:36:48.655" v="513" actId="404"/>
        <pc:sldMkLst>
          <pc:docMk/>
          <pc:sldMk cId="451747866" sldId="384"/>
        </pc:sldMkLst>
        <pc:spChg chg="mod">
          <ac:chgData name="jose ferreira Neto" userId="394a2a041222a970" providerId="LiveId" clId="{221A6060-9625-4F93-B42E-0DA39DCDF681}" dt="2018-07-29T20:35:19.802" v="489" actId="1036"/>
          <ac:spMkLst>
            <pc:docMk/>
            <pc:sldMk cId="451747866" sldId="384"/>
            <ac:spMk id="2" creationId="{00000000-0000-0000-0000-000000000000}"/>
          </ac:spMkLst>
        </pc:spChg>
        <pc:spChg chg="add mod">
          <ac:chgData name="jose ferreira Neto" userId="394a2a041222a970" providerId="LiveId" clId="{221A6060-9625-4F93-B42E-0DA39DCDF681}" dt="2018-07-29T20:36:48.655" v="513" actId="404"/>
          <ac:spMkLst>
            <pc:docMk/>
            <pc:sldMk cId="451747866" sldId="384"/>
            <ac:spMk id="3" creationId="{9B76105A-30E4-4368-AC0C-15CE6ACD22DC}"/>
          </ac:spMkLst>
        </pc:spChg>
      </pc:sldChg>
      <pc:sldChg chg="modSp ord modAnim">
        <pc:chgData name="jose ferreira Neto" userId="394a2a041222a970" providerId="LiveId" clId="{221A6060-9625-4F93-B42E-0DA39DCDF681}" dt="2018-07-29T21:19:12.850" v="1032" actId="404"/>
        <pc:sldMkLst>
          <pc:docMk/>
          <pc:sldMk cId="1436050869" sldId="386"/>
        </pc:sldMkLst>
        <pc:spChg chg="mod">
          <ac:chgData name="jose ferreira Neto" userId="394a2a041222a970" providerId="LiveId" clId="{221A6060-9625-4F93-B42E-0DA39DCDF681}" dt="2018-07-29T21:19:12.850" v="1032" actId="404"/>
          <ac:spMkLst>
            <pc:docMk/>
            <pc:sldMk cId="1436050869" sldId="386"/>
            <ac:spMk id="6147" creationId="{00000000-0000-0000-0000-000000000000}"/>
          </ac:spMkLst>
        </pc:spChg>
        <pc:spChg chg="mod">
          <ac:chgData name="jose ferreira Neto" userId="394a2a041222a970" providerId="LiveId" clId="{221A6060-9625-4F93-B42E-0DA39DCDF681}" dt="2018-07-29T21:13:33.768" v="956" actId="20577"/>
          <ac:spMkLst>
            <pc:docMk/>
            <pc:sldMk cId="1436050869" sldId="386"/>
            <ac:spMk id="8194" creationId="{00000000-0000-0000-0000-000000000000}"/>
          </ac:spMkLst>
        </pc:spChg>
      </pc:sldChg>
      <pc:sldChg chg="modSp">
        <pc:chgData name="jose ferreira Neto" userId="394a2a041222a970" providerId="LiveId" clId="{221A6060-9625-4F93-B42E-0DA39DCDF681}" dt="2018-07-29T20:28:11.278" v="356" actId="122"/>
        <pc:sldMkLst>
          <pc:docMk/>
          <pc:sldMk cId="3863008099" sldId="399"/>
        </pc:sldMkLst>
        <pc:spChg chg="mod">
          <ac:chgData name="jose ferreira Neto" userId="394a2a041222a970" providerId="LiveId" clId="{221A6060-9625-4F93-B42E-0DA39DCDF681}" dt="2018-07-29T20:28:11.278" v="356" actId="122"/>
          <ac:spMkLst>
            <pc:docMk/>
            <pc:sldMk cId="3863008099" sldId="399"/>
            <ac:spMk id="63490" creationId="{00000000-0000-0000-0000-000000000000}"/>
          </ac:spMkLst>
        </pc:spChg>
      </pc:sldChg>
      <pc:sldChg chg="modSp">
        <pc:chgData name="jose ferreira Neto" userId="394a2a041222a970" providerId="LiveId" clId="{221A6060-9625-4F93-B42E-0DA39DCDF681}" dt="2018-07-29T20:27:23.426" v="325" actId="1038"/>
        <pc:sldMkLst>
          <pc:docMk/>
          <pc:sldMk cId="3402885105" sldId="402"/>
        </pc:sldMkLst>
        <pc:spChg chg="mod">
          <ac:chgData name="jose ferreira Neto" userId="394a2a041222a970" providerId="LiveId" clId="{221A6060-9625-4F93-B42E-0DA39DCDF681}" dt="2018-07-29T20:27:23.426" v="325" actId="1038"/>
          <ac:spMkLst>
            <pc:docMk/>
            <pc:sldMk cId="3402885105" sldId="402"/>
            <ac:spMk id="2" creationId="{00000000-0000-0000-0000-000000000000}"/>
          </ac:spMkLst>
        </pc:spChg>
        <pc:spChg chg="mod">
          <ac:chgData name="jose ferreira Neto" userId="394a2a041222a970" providerId="LiveId" clId="{221A6060-9625-4F93-B42E-0DA39DCDF681}" dt="2018-07-29T20:27:00.775" v="308" actId="122"/>
          <ac:spMkLst>
            <pc:docMk/>
            <pc:sldMk cId="3402885105" sldId="402"/>
            <ac:spMk id="5" creationId="{00000000-0000-0000-0000-000000000000}"/>
          </ac:spMkLst>
        </pc:spChg>
      </pc:sldChg>
      <pc:sldChg chg="addSp modSp modAnim">
        <pc:chgData name="jose ferreira Neto" userId="394a2a041222a970" providerId="LiveId" clId="{221A6060-9625-4F93-B42E-0DA39DCDF681}" dt="2018-07-29T21:07:26.727" v="858"/>
        <pc:sldMkLst>
          <pc:docMk/>
          <pc:sldMk cId="2863055395" sldId="403"/>
        </pc:sldMkLst>
        <pc:spChg chg="mod">
          <ac:chgData name="jose ferreira Neto" userId="394a2a041222a970" providerId="LiveId" clId="{221A6060-9625-4F93-B42E-0DA39DCDF681}" dt="2018-07-29T20:23:57.186" v="282" actId="1076"/>
          <ac:spMkLst>
            <pc:docMk/>
            <pc:sldMk cId="2863055395" sldId="403"/>
            <ac:spMk id="2" creationId="{00000000-0000-0000-0000-000000000000}"/>
          </ac:spMkLst>
        </pc:spChg>
        <pc:spChg chg="add mod">
          <ac:chgData name="jose ferreira Neto" userId="394a2a041222a970" providerId="LiveId" clId="{221A6060-9625-4F93-B42E-0DA39DCDF681}" dt="2018-07-29T21:05:17.418" v="848" actId="1076"/>
          <ac:spMkLst>
            <pc:docMk/>
            <pc:sldMk cId="2863055395" sldId="403"/>
            <ac:spMk id="3" creationId="{D5EF0893-2877-4504-BD65-ADD8AEB8B202}"/>
          </ac:spMkLst>
        </pc:spChg>
        <pc:picChg chg="mod">
          <ac:chgData name="jose ferreira Neto" userId="394a2a041222a970" providerId="LiveId" clId="{221A6060-9625-4F93-B42E-0DA39DCDF681}" dt="2018-07-29T21:05:22.356" v="849" actId="1076"/>
          <ac:picMkLst>
            <pc:docMk/>
            <pc:sldMk cId="2863055395" sldId="403"/>
            <ac:picMk id="12" creationId="{00000000-0000-0000-0000-000000000000}"/>
          </ac:picMkLst>
        </pc:picChg>
      </pc:sldChg>
      <pc:sldChg chg="del">
        <pc:chgData name="jose ferreira Neto" userId="394a2a041222a970" providerId="LiveId" clId="{221A6060-9625-4F93-B42E-0DA39DCDF681}" dt="2018-07-29T20:26:22.071" v="293" actId="2696"/>
        <pc:sldMkLst>
          <pc:docMk/>
          <pc:sldMk cId="148967129" sldId="407"/>
        </pc:sldMkLst>
      </pc:sldChg>
      <pc:sldChg chg="modSp">
        <pc:chgData name="jose ferreira Neto" userId="394a2a041222a970" providerId="LiveId" clId="{221A6060-9625-4F93-B42E-0DA39DCDF681}" dt="2018-07-29T20:07:07.004" v="42" actId="1036"/>
        <pc:sldMkLst>
          <pc:docMk/>
          <pc:sldMk cId="1588372073" sldId="411"/>
        </pc:sldMkLst>
        <pc:spChg chg="mod">
          <ac:chgData name="jose ferreira Neto" userId="394a2a041222a970" providerId="LiveId" clId="{221A6060-9625-4F93-B42E-0DA39DCDF681}" dt="2018-07-29T20:07:07.004" v="42" actId="1036"/>
          <ac:spMkLst>
            <pc:docMk/>
            <pc:sldMk cId="1588372073" sldId="411"/>
            <ac:spMk id="5" creationId="{2B512413-AACD-4654-BDF9-A2319CE6CA27}"/>
          </ac:spMkLst>
        </pc:spChg>
        <pc:picChg chg="mod">
          <ac:chgData name="jose ferreira Neto" userId="394a2a041222a970" providerId="LiveId" clId="{221A6060-9625-4F93-B42E-0DA39DCDF681}" dt="2018-07-29T20:06:48.374" v="5" actId="1037"/>
          <ac:picMkLst>
            <pc:docMk/>
            <pc:sldMk cId="1588372073" sldId="411"/>
            <ac:picMk id="1026" creationId="{00000000-0000-0000-0000-000000000000}"/>
          </ac:picMkLst>
        </pc:picChg>
      </pc:sldChg>
      <pc:sldChg chg="modSp">
        <pc:chgData name="jose ferreira Neto" userId="394a2a041222a970" providerId="LiveId" clId="{221A6060-9625-4F93-B42E-0DA39DCDF681}" dt="2018-07-29T20:17:57.995" v="125" actId="1035"/>
        <pc:sldMkLst>
          <pc:docMk/>
          <pc:sldMk cId="3617769287" sldId="416"/>
        </pc:sldMkLst>
        <pc:spChg chg="mod">
          <ac:chgData name="jose ferreira Neto" userId="394a2a041222a970" providerId="LiveId" clId="{221A6060-9625-4F93-B42E-0DA39DCDF681}" dt="2018-07-29T20:17:57.995" v="125" actId="1035"/>
          <ac:spMkLst>
            <pc:docMk/>
            <pc:sldMk cId="3617769287" sldId="416"/>
            <ac:spMk id="3" creationId="{00000000-0000-0000-0000-000000000000}"/>
          </ac:spMkLst>
        </pc:spChg>
      </pc:sldChg>
      <pc:sldChg chg="modSp">
        <pc:chgData name="jose ferreira Neto" userId="394a2a041222a970" providerId="LiveId" clId="{221A6060-9625-4F93-B42E-0DA39DCDF681}" dt="2018-07-29T20:20:06.479" v="128" actId="207"/>
        <pc:sldMkLst>
          <pc:docMk/>
          <pc:sldMk cId="1441662670" sldId="420"/>
        </pc:sldMkLst>
        <pc:spChg chg="mod">
          <ac:chgData name="jose ferreira Neto" userId="394a2a041222a970" providerId="LiveId" clId="{221A6060-9625-4F93-B42E-0DA39DCDF681}" dt="2018-07-29T20:20:06.479" v="128" actId="207"/>
          <ac:spMkLst>
            <pc:docMk/>
            <pc:sldMk cId="1441662670" sldId="420"/>
            <ac:spMk id="2" creationId="{00000000-0000-0000-0000-000000000000}"/>
          </ac:spMkLst>
        </pc:spChg>
      </pc:sldChg>
      <pc:sldChg chg="del">
        <pc:chgData name="jose ferreira Neto" userId="394a2a041222a970" providerId="LiveId" clId="{221A6060-9625-4F93-B42E-0DA39DCDF681}" dt="2018-07-29T20:59:46.531" v="832" actId="2696"/>
        <pc:sldMkLst>
          <pc:docMk/>
          <pc:sldMk cId="420410986" sldId="422"/>
        </pc:sldMkLst>
      </pc:sldChg>
      <pc:sldChg chg="add">
        <pc:chgData name="jose ferreira Neto" userId="394a2a041222a970" providerId="LiveId" clId="{221A6060-9625-4F93-B42E-0DA39DCDF681}" dt="2018-07-29T21:00:00.590" v="847"/>
        <pc:sldMkLst>
          <pc:docMk/>
          <pc:sldMk cId="2106032209" sldId="422"/>
        </pc:sldMkLst>
      </pc:sldChg>
      <pc:sldChg chg="add del modTransition">
        <pc:chgData name="jose ferreira Neto" userId="394a2a041222a970" providerId="LiveId" clId="{221A6060-9625-4F93-B42E-0DA39DCDF681}" dt="2018-07-29T21:00:00.574" v="846"/>
        <pc:sldMkLst>
          <pc:docMk/>
          <pc:sldMk cId="3824173898" sldId="422"/>
        </pc:sldMkLst>
      </pc:sldChg>
      <pc:sldChg chg="del">
        <pc:chgData name="jose ferreira Neto" userId="394a2a041222a970" providerId="LiveId" clId="{221A6060-9625-4F93-B42E-0DA39DCDF681}" dt="2018-07-29T20:13:30.803" v="55" actId="2696"/>
        <pc:sldMkLst>
          <pc:docMk/>
          <pc:sldMk cId="691503462" sldId="423"/>
        </pc:sldMkLst>
      </pc:sldChg>
      <pc:sldChg chg="del">
        <pc:chgData name="jose ferreira Neto" userId="394a2a041222a970" providerId="LiveId" clId="{221A6060-9625-4F93-B42E-0DA39DCDF681}" dt="2018-07-29T20:38:12.406" v="514" actId="2696"/>
        <pc:sldMkLst>
          <pc:docMk/>
          <pc:sldMk cId="848132186" sldId="425"/>
        </pc:sldMkLst>
      </pc:sldChg>
      <pc:sldChg chg="del">
        <pc:chgData name="jose ferreira Neto" userId="394a2a041222a970" providerId="LiveId" clId="{221A6060-9625-4F93-B42E-0DA39DCDF681}" dt="2018-07-29T21:10:02.010" v="859" actId="2696"/>
        <pc:sldMkLst>
          <pc:docMk/>
          <pc:sldMk cId="2046128864" sldId="426"/>
        </pc:sldMkLst>
      </pc:sldChg>
      <pc:sldChg chg="modSp del">
        <pc:chgData name="jose ferreira Neto" userId="394a2a041222a970" providerId="LiveId" clId="{221A6060-9625-4F93-B42E-0DA39DCDF681}" dt="2018-07-29T20:30:47.146" v="358" actId="2696"/>
        <pc:sldMkLst>
          <pc:docMk/>
          <pc:sldMk cId="2107471534" sldId="429"/>
        </pc:sldMkLst>
        <pc:spChg chg="mod">
          <ac:chgData name="jose ferreira Neto" userId="394a2a041222a970" providerId="LiveId" clId="{221A6060-9625-4F93-B42E-0DA39DCDF681}" dt="2018-07-29T20:30:29.277" v="357" actId="6549"/>
          <ac:spMkLst>
            <pc:docMk/>
            <pc:sldMk cId="2107471534" sldId="429"/>
            <ac:spMk id="2" creationId="{00000000-0000-0000-0000-000000000000}"/>
          </ac:spMkLst>
        </pc:spChg>
      </pc:sldChg>
      <pc:sldChg chg="modSp">
        <pc:chgData name="jose ferreira Neto" userId="394a2a041222a970" providerId="LiveId" clId="{221A6060-9625-4F93-B42E-0DA39DCDF681}" dt="2018-07-29T20:44:28.848" v="578" actId="13926"/>
        <pc:sldMkLst>
          <pc:docMk/>
          <pc:sldMk cId="2287486201" sldId="430"/>
        </pc:sldMkLst>
        <pc:spChg chg="mod">
          <ac:chgData name="jose ferreira Neto" userId="394a2a041222a970" providerId="LiveId" clId="{221A6060-9625-4F93-B42E-0DA39DCDF681}" dt="2018-07-29T20:44:28.848" v="578" actId="13926"/>
          <ac:spMkLst>
            <pc:docMk/>
            <pc:sldMk cId="2287486201" sldId="430"/>
            <ac:spMk id="2" creationId="{00000000-0000-0000-0000-000000000000}"/>
          </ac:spMkLst>
        </pc:spChg>
      </pc:sldChg>
      <pc:sldChg chg="del">
        <pc:chgData name="jose ferreira Neto" userId="394a2a041222a970" providerId="LiveId" clId="{221A6060-9625-4F93-B42E-0DA39DCDF681}" dt="2018-07-29T20:23:39.748" v="280" actId="2696"/>
        <pc:sldMkLst>
          <pc:docMk/>
          <pc:sldMk cId="0" sldId="434"/>
        </pc:sldMkLst>
      </pc:sldChg>
      <pc:sldChg chg="delSp modSp">
        <pc:chgData name="jose ferreira Neto" userId="394a2a041222a970" providerId="LiveId" clId="{221A6060-9625-4F93-B42E-0DA39DCDF681}" dt="2018-07-29T21:10:59.292" v="880" actId="20577"/>
        <pc:sldMkLst>
          <pc:docMk/>
          <pc:sldMk cId="0" sldId="435"/>
        </pc:sldMkLst>
        <pc:spChg chg="mod">
          <ac:chgData name="jose ferreira Neto" userId="394a2a041222a970" providerId="LiveId" clId="{221A6060-9625-4F93-B42E-0DA39DCDF681}" dt="2018-07-29T21:10:59.292" v="880" actId="20577"/>
          <ac:spMkLst>
            <pc:docMk/>
            <pc:sldMk cId="0" sldId="435"/>
            <ac:spMk id="3" creationId="{295088EC-A5B7-4DBB-A7C8-6182A9681E28}"/>
          </ac:spMkLst>
        </pc:spChg>
        <pc:picChg chg="del">
          <ac:chgData name="jose ferreira Neto" userId="394a2a041222a970" providerId="LiveId" clId="{221A6060-9625-4F93-B42E-0DA39DCDF681}" dt="2018-07-29T20:40:38.083" v="525" actId="478"/>
          <ac:picMkLst>
            <pc:docMk/>
            <pc:sldMk cId="0" sldId="435"/>
            <ac:picMk id="34820" creationId="{F9E8D4D4-8918-4D24-A937-A5EE4FFB4DE8}"/>
          </ac:picMkLst>
        </pc:picChg>
      </pc:sldChg>
      <pc:sldChg chg="delSp modSp del">
        <pc:chgData name="jose ferreira Neto" userId="394a2a041222a970" providerId="LiveId" clId="{221A6060-9625-4F93-B42E-0DA39DCDF681}" dt="2018-07-29T20:53:51.945" v="778" actId="2696"/>
        <pc:sldMkLst>
          <pc:docMk/>
          <pc:sldMk cId="2182643119" sldId="436"/>
        </pc:sldMkLst>
        <pc:spChg chg="del mod">
          <ac:chgData name="jose ferreira Neto" userId="394a2a041222a970" providerId="LiveId" clId="{221A6060-9625-4F93-B42E-0DA39DCDF681}" dt="2018-07-29T20:47:45.893" v="637" actId="478"/>
          <ac:spMkLst>
            <pc:docMk/>
            <pc:sldMk cId="2182643119" sldId="436"/>
            <ac:spMk id="4" creationId="{2D766A2B-A62D-4EE9-9FA5-628C31FD271E}"/>
          </ac:spMkLst>
        </pc:spChg>
        <pc:spChg chg="mod">
          <ac:chgData name="jose ferreira Neto" userId="394a2a041222a970" providerId="LiveId" clId="{221A6060-9625-4F93-B42E-0DA39DCDF681}" dt="2018-07-29T20:53:15.954" v="777" actId="20577"/>
          <ac:spMkLst>
            <pc:docMk/>
            <pc:sldMk cId="2182643119" sldId="436"/>
            <ac:spMk id="5" creationId="{9F04DF03-8C8C-4759-8168-A6C7D21FF28D}"/>
          </ac:spMkLst>
        </pc:spChg>
        <pc:spChg chg="mod">
          <ac:chgData name="jose ferreira Neto" userId="394a2a041222a970" providerId="LiveId" clId="{221A6060-9625-4F93-B42E-0DA39DCDF681}" dt="2018-07-29T20:47:20.639" v="633" actId="14100"/>
          <ac:spMkLst>
            <pc:docMk/>
            <pc:sldMk cId="2182643119" sldId="436"/>
            <ac:spMk id="8194" creationId="{00000000-0000-0000-0000-000000000000}"/>
          </ac:spMkLst>
        </pc:spChg>
      </pc:sldChg>
      <pc:sldChg chg="addSp delSp modSp">
        <pc:chgData name="jose ferreira Neto" userId="394a2a041222a970" providerId="LiveId" clId="{221A6060-9625-4F93-B42E-0DA39DCDF681}" dt="2018-07-29T20:56:21.965" v="814" actId="120"/>
        <pc:sldMkLst>
          <pc:docMk/>
          <pc:sldMk cId="2799251620" sldId="437"/>
        </pc:sldMkLst>
        <pc:spChg chg="mod">
          <ac:chgData name="jose ferreira Neto" userId="394a2a041222a970" providerId="LiveId" clId="{221A6060-9625-4F93-B42E-0DA39DCDF681}" dt="2018-07-29T20:56:21.965" v="814" actId="120"/>
          <ac:spMkLst>
            <pc:docMk/>
            <pc:sldMk cId="2799251620" sldId="437"/>
            <ac:spMk id="2" creationId="{6602CBC3-3D75-4696-8A7D-53F3D0BDA56C}"/>
          </ac:spMkLst>
        </pc:spChg>
        <pc:spChg chg="add del mod">
          <ac:chgData name="jose ferreira Neto" userId="394a2a041222a970" providerId="LiveId" clId="{221A6060-9625-4F93-B42E-0DA39DCDF681}" dt="2018-07-29T20:54:01.921" v="780" actId="478"/>
          <ac:spMkLst>
            <pc:docMk/>
            <pc:sldMk cId="2799251620" sldId="437"/>
            <ac:spMk id="4" creationId="{79AC971B-144F-4EE3-B367-2085BE69BDC0}"/>
          </ac:spMkLst>
        </pc:spChg>
        <pc:spChg chg="del">
          <ac:chgData name="jose ferreira Neto" userId="394a2a041222a970" providerId="LiveId" clId="{221A6060-9625-4F93-B42E-0DA39DCDF681}" dt="2018-07-29T20:53:57.136" v="779" actId="478"/>
          <ac:spMkLst>
            <pc:docMk/>
            <pc:sldMk cId="2799251620" sldId="437"/>
            <ac:spMk id="8194" creationId="{00000000-0000-0000-0000-000000000000}"/>
          </ac:spMkLst>
        </pc:spChg>
      </pc:sldChg>
      <pc:sldChg chg="delSp add">
        <pc:chgData name="jose ferreira Neto" userId="394a2a041222a970" providerId="LiveId" clId="{221A6060-9625-4F93-B42E-0DA39DCDF681}" dt="2018-07-29T20:57:19.897" v="829" actId="478"/>
        <pc:sldMkLst>
          <pc:docMk/>
          <pc:sldMk cId="902880088" sldId="438"/>
        </pc:sldMkLst>
        <pc:spChg chg="del">
          <ac:chgData name="jose ferreira Neto" userId="394a2a041222a970" providerId="LiveId" clId="{221A6060-9625-4F93-B42E-0DA39DCDF681}" dt="2018-07-29T20:57:16.918" v="828" actId="478"/>
          <ac:spMkLst>
            <pc:docMk/>
            <pc:sldMk cId="902880088" sldId="438"/>
            <ac:spMk id="2" creationId="{3A1A88C9-896B-4DB1-B08F-998A74C59550}"/>
          </ac:spMkLst>
        </pc:spChg>
        <pc:spChg chg="del">
          <ac:chgData name="jose ferreira Neto" userId="394a2a041222a970" providerId="LiveId" clId="{221A6060-9625-4F93-B42E-0DA39DCDF681}" dt="2018-07-29T20:57:19.897" v="829" actId="478"/>
          <ac:spMkLst>
            <pc:docMk/>
            <pc:sldMk cId="902880088" sldId="438"/>
            <ac:spMk id="3" creationId="{23580EE7-5785-46A1-8C18-3B45DBAEEA8D}"/>
          </ac:spMkLst>
        </pc:spChg>
      </pc:sldChg>
      <pc:sldChg chg="add">
        <pc:chgData name="jose ferreira Neto" userId="394a2a041222a970" providerId="LiveId" clId="{221A6060-9625-4F93-B42E-0DA39DCDF681}" dt="2018-07-29T21:17:50.726" v="1000"/>
        <pc:sldMkLst>
          <pc:docMk/>
          <pc:sldMk cId="3813220268" sldId="439"/>
        </pc:sldMkLst>
      </pc:sldChg>
      <pc:sldMasterChg chg="del delSldLayout">
        <pc:chgData name="jose ferreira Neto" userId="394a2a041222a970" providerId="LiveId" clId="{221A6060-9625-4F93-B42E-0DA39DCDF681}" dt="2018-07-29T20:59:46.578" v="844" actId="2696"/>
        <pc:sldMasterMkLst>
          <pc:docMk/>
          <pc:sldMasterMk cId="2989404250" sldId="2147483828"/>
        </pc:sldMasterMkLst>
        <pc:sldLayoutChg chg="del">
          <pc:chgData name="jose ferreira Neto" userId="394a2a041222a970" providerId="LiveId" clId="{221A6060-9625-4F93-B42E-0DA39DCDF681}" dt="2018-07-29T20:59:46.531" v="833" actId="2696"/>
          <pc:sldLayoutMkLst>
            <pc:docMk/>
            <pc:sldMasterMk cId="2989404250" sldId="2147483828"/>
            <pc:sldLayoutMk cId="307629816" sldId="2147483829"/>
          </pc:sldLayoutMkLst>
        </pc:sldLayoutChg>
        <pc:sldLayoutChg chg="del">
          <pc:chgData name="jose ferreira Neto" userId="394a2a041222a970" providerId="LiveId" clId="{221A6060-9625-4F93-B42E-0DA39DCDF681}" dt="2018-07-29T20:59:46.531" v="834" actId="2696"/>
          <pc:sldLayoutMkLst>
            <pc:docMk/>
            <pc:sldMasterMk cId="2989404250" sldId="2147483828"/>
            <pc:sldLayoutMk cId="2780703676" sldId="2147483830"/>
          </pc:sldLayoutMkLst>
        </pc:sldLayoutChg>
        <pc:sldLayoutChg chg="del">
          <pc:chgData name="jose ferreira Neto" userId="394a2a041222a970" providerId="LiveId" clId="{221A6060-9625-4F93-B42E-0DA39DCDF681}" dt="2018-07-29T20:59:46.531" v="835" actId="2696"/>
          <pc:sldLayoutMkLst>
            <pc:docMk/>
            <pc:sldMasterMk cId="2989404250" sldId="2147483828"/>
            <pc:sldLayoutMk cId="1633172216" sldId="2147483831"/>
          </pc:sldLayoutMkLst>
        </pc:sldLayoutChg>
        <pc:sldLayoutChg chg="del">
          <pc:chgData name="jose ferreira Neto" userId="394a2a041222a970" providerId="LiveId" clId="{221A6060-9625-4F93-B42E-0DA39DCDF681}" dt="2018-07-29T20:59:46.547" v="836" actId="2696"/>
          <pc:sldLayoutMkLst>
            <pc:docMk/>
            <pc:sldMasterMk cId="2989404250" sldId="2147483828"/>
            <pc:sldLayoutMk cId="1529351793" sldId="2147483832"/>
          </pc:sldLayoutMkLst>
        </pc:sldLayoutChg>
        <pc:sldLayoutChg chg="del">
          <pc:chgData name="jose ferreira Neto" userId="394a2a041222a970" providerId="LiveId" clId="{221A6060-9625-4F93-B42E-0DA39DCDF681}" dt="2018-07-29T20:59:46.547" v="837" actId="2696"/>
          <pc:sldLayoutMkLst>
            <pc:docMk/>
            <pc:sldMasterMk cId="2989404250" sldId="2147483828"/>
            <pc:sldLayoutMk cId="2718402300" sldId="2147483833"/>
          </pc:sldLayoutMkLst>
        </pc:sldLayoutChg>
        <pc:sldLayoutChg chg="del">
          <pc:chgData name="jose ferreira Neto" userId="394a2a041222a970" providerId="LiveId" clId="{221A6060-9625-4F93-B42E-0DA39DCDF681}" dt="2018-07-29T20:59:46.547" v="838" actId="2696"/>
          <pc:sldLayoutMkLst>
            <pc:docMk/>
            <pc:sldMasterMk cId="2989404250" sldId="2147483828"/>
            <pc:sldLayoutMk cId="1914557800" sldId="2147483834"/>
          </pc:sldLayoutMkLst>
        </pc:sldLayoutChg>
        <pc:sldLayoutChg chg="del">
          <pc:chgData name="jose ferreira Neto" userId="394a2a041222a970" providerId="LiveId" clId="{221A6060-9625-4F93-B42E-0DA39DCDF681}" dt="2018-07-29T20:59:46.547" v="839" actId="2696"/>
          <pc:sldLayoutMkLst>
            <pc:docMk/>
            <pc:sldMasterMk cId="2989404250" sldId="2147483828"/>
            <pc:sldLayoutMk cId="113906456" sldId="2147483835"/>
          </pc:sldLayoutMkLst>
        </pc:sldLayoutChg>
        <pc:sldLayoutChg chg="del">
          <pc:chgData name="jose ferreira Neto" userId="394a2a041222a970" providerId="LiveId" clId="{221A6060-9625-4F93-B42E-0DA39DCDF681}" dt="2018-07-29T20:59:46.547" v="840" actId="2696"/>
          <pc:sldLayoutMkLst>
            <pc:docMk/>
            <pc:sldMasterMk cId="2989404250" sldId="2147483828"/>
            <pc:sldLayoutMk cId="1487329854" sldId="2147483836"/>
          </pc:sldLayoutMkLst>
        </pc:sldLayoutChg>
        <pc:sldLayoutChg chg="del">
          <pc:chgData name="jose ferreira Neto" userId="394a2a041222a970" providerId="LiveId" clId="{221A6060-9625-4F93-B42E-0DA39DCDF681}" dt="2018-07-29T20:59:46.547" v="841" actId="2696"/>
          <pc:sldLayoutMkLst>
            <pc:docMk/>
            <pc:sldMasterMk cId="2989404250" sldId="2147483828"/>
            <pc:sldLayoutMk cId="3500898137" sldId="2147483837"/>
          </pc:sldLayoutMkLst>
        </pc:sldLayoutChg>
        <pc:sldLayoutChg chg="del">
          <pc:chgData name="jose ferreira Neto" userId="394a2a041222a970" providerId="LiveId" clId="{221A6060-9625-4F93-B42E-0DA39DCDF681}" dt="2018-07-29T20:59:46.547" v="842" actId="2696"/>
          <pc:sldLayoutMkLst>
            <pc:docMk/>
            <pc:sldMasterMk cId="2989404250" sldId="2147483828"/>
            <pc:sldLayoutMk cId="2899950150" sldId="2147483838"/>
          </pc:sldLayoutMkLst>
        </pc:sldLayoutChg>
        <pc:sldLayoutChg chg="del">
          <pc:chgData name="jose ferreira Neto" userId="394a2a041222a970" providerId="LiveId" clId="{221A6060-9625-4F93-B42E-0DA39DCDF681}" dt="2018-07-29T20:59:46.547" v="843" actId="2696"/>
          <pc:sldLayoutMkLst>
            <pc:docMk/>
            <pc:sldMasterMk cId="2989404250" sldId="2147483828"/>
            <pc:sldLayoutMk cId="1939076354" sldId="214748383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FDAF6-4517-4DD8-AE78-61BBE7ACA11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pt-BR"/>
        </a:p>
      </dgm:t>
    </dgm:pt>
    <dgm:pt modelId="{325EB449-DEB4-4D5D-9021-20A95A36C0BD}">
      <dgm:prSet custT="1">
        <dgm:style>
          <a:lnRef idx="2">
            <a:schemeClr val="accent6"/>
          </a:lnRef>
          <a:fillRef idx="1">
            <a:schemeClr val="lt1"/>
          </a:fillRef>
          <a:effectRef idx="0">
            <a:schemeClr val="accent6"/>
          </a:effectRef>
          <a:fontRef idx="minor">
            <a:schemeClr val="dk1"/>
          </a:fontRef>
        </dgm:style>
      </dgm:prSet>
      <dgm:spPr/>
      <dgm:t>
        <a:bodyPr/>
        <a:lstStyle/>
        <a:p>
          <a:pPr rtl="0"/>
          <a:r>
            <a:rPr lang="pt-BR" sz="2800" b="1" dirty="0"/>
            <a:t>4:7  Então entraram os magos, os encantadores, os caldeus e os feiticeiros, e eu contei o sonho diante deles; mas não me fizeram saber a sua interpretação.</a:t>
          </a:r>
        </a:p>
      </dgm:t>
    </dgm:pt>
    <dgm:pt modelId="{E84A0EDB-D267-40F0-8654-A60426C421D2}" type="parTrans" cxnId="{66B94158-C742-4913-A735-A7BFAD38A95D}">
      <dgm:prSet/>
      <dgm:spPr/>
      <dgm:t>
        <a:bodyPr/>
        <a:lstStyle/>
        <a:p>
          <a:endParaRPr lang="pt-BR" sz="2800"/>
        </a:p>
      </dgm:t>
    </dgm:pt>
    <dgm:pt modelId="{6AD5737F-EE9B-4DA0-8655-02D01EE7B23E}" type="sibTrans" cxnId="{66B94158-C742-4913-A735-A7BFAD38A95D}">
      <dgm:prSet/>
      <dgm:spPr/>
      <dgm:t>
        <a:bodyPr/>
        <a:lstStyle/>
        <a:p>
          <a:endParaRPr lang="pt-BR" sz="2800"/>
        </a:p>
      </dgm:t>
    </dgm:pt>
    <dgm:pt modelId="{B15688A1-8EAE-4932-AEDE-A22FC657B223}" type="pres">
      <dgm:prSet presAssocID="{72DFDAF6-4517-4DD8-AE78-61BBE7ACA118}" presName="linear" presStyleCnt="0">
        <dgm:presLayoutVars>
          <dgm:animLvl val="lvl"/>
          <dgm:resizeHandles val="exact"/>
        </dgm:presLayoutVars>
      </dgm:prSet>
      <dgm:spPr/>
    </dgm:pt>
    <dgm:pt modelId="{BA2B4686-673E-4CCD-9378-710380374B96}" type="pres">
      <dgm:prSet presAssocID="{325EB449-DEB4-4D5D-9021-20A95A36C0BD}" presName="parentText" presStyleLbl="node1" presStyleIdx="0" presStyleCnt="1" custLinFactNeighborY="2288">
        <dgm:presLayoutVars>
          <dgm:chMax val="0"/>
          <dgm:bulletEnabled val="1"/>
        </dgm:presLayoutVars>
      </dgm:prSet>
      <dgm:spPr/>
    </dgm:pt>
  </dgm:ptLst>
  <dgm:cxnLst>
    <dgm:cxn modelId="{49BB8074-0B23-45A6-8F23-B8207107813D}" type="presOf" srcId="{72DFDAF6-4517-4DD8-AE78-61BBE7ACA118}" destId="{B15688A1-8EAE-4932-AEDE-A22FC657B223}" srcOrd="0" destOrd="0" presId="urn:microsoft.com/office/officeart/2005/8/layout/vList2"/>
    <dgm:cxn modelId="{601C1058-597F-4B5D-81F7-FDB5BE0A9F2C}" type="presOf" srcId="{325EB449-DEB4-4D5D-9021-20A95A36C0BD}" destId="{BA2B4686-673E-4CCD-9378-710380374B96}" srcOrd="0" destOrd="0" presId="urn:microsoft.com/office/officeart/2005/8/layout/vList2"/>
    <dgm:cxn modelId="{66B94158-C742-4913-A735-A7BFAD38A95D}" srcId="{72DFDAF6-4517-4DD8-AE78-61BBE7ACA118}" destId="{325EB449-DEB4-4D5D-9021-20A95A36C0BD}" srcOrd="0" destOrd="0" parTransId="{E84A0EDB-D267-40F0-8654-A60426C421D2}" sibTransId="{6AD5737F-EE9B-4DA0-8655-02D01EE7B23E}"/>
    <dgm:cxn modelId="{71E53EC8-32C7-4096-8B52-9C685FB67394}" type="presParOf" srcId="{B15688A1-8EAE-4932-AEDE-A22FC657B223}" destId="{BA2B4686-673E-4CCD-9378-710380374B9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18BB0-A8C1-4F4E-992B-8BC405725C1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pt-BR"/>
        </a:p>
      </dgm:t>
    </dgm:pt>
    <dgm:pt modelId="{82597CD6-4EE2-4B85-AA29-AADB6E90E5F6}">
      <dgm:prSet custT="1">
        <dgm:style>
          <a:lnRef idx="2">
            <a:schemeClr val="accent6"/>
          </a:lnRef>
          <a:fillRef idx="1">
            <a:schemeClr val="lt1"/>
          </a:fillRef>
          <a:effectRef idx="0">
            <a:schemeClr val="accent6"/>
          </a:effectRef>
          <a:fontRef idx="minor">
            <a:schemeClr val="dk1"/>
          </a:fontRef>
        </dgm:style>
      </dgm:prSet>
      <dgm:spPr>
        <a:effectLst>
          <a:glow rad="228600">
            <a:schemeClr val="accent1">
              <a:satMod val="175000"/>
              <a:alpha val="40000"/>
            </a:schemeClr>
          </a:glow>
        </a:effectLst>
      </dgm:spPr>
      <dgm:t>
        <a:bodyPr/>
        <a:lstStyle/>
        <a:p>
          <a:pPr rtl="0"/>
          <a:r>
            <a:rPr lang="pt-BR" sz="2400" b="1" dirty="0">
              <a:solidFill>
                <a:srgbClr val="FF0000"/>
              </a:solidFill>
            </a:rPr>
            <a:t>magos</a:t>
          </a:r>
          <a:endParaRPr lang="pt-BR" sz="2400" b="1" dirty="0">
            <a:solidFill>
              <a:srgbClr val="FF0000"/>
            </a:solidFill>
            <a:effectLst/>
          </a:endParaRPr>
        </a:p>
      </dgm:t>
    </dgm:pt>
    <dgm:pt modelId="{17598DDB-EEE3-4F87-8E21-9F7192B850E0}" type="parTrans" cxnId="{B49552C2-E778-4ED7-B337-ACA72D3A0790}">
      <dgm:prSet/>
      <dgm:spPr/>
      <dgm:t>
        <a:bodyPr/>
        <a:lstStyle/>
        <a:p>
          <a:endParaRPr lang="pt-BR" sz="2100" b="1">
            <a:solidFill>
              <a:srgbClr val="FF0000"/>
            </a:solidFill>
            <a:effectLst/>
          </a:endParaRPr>
        </a:p>
      </dgm:t>
    </dgm:pt>
    <dgm:pt modelId="{8625F42C-B789-4BF3-9425-1F4BF7E40C01}" type="sibTrans" cxnId="{B49552C2-E778-4ED7-B337-ACA72D3A0790}">
      <dgm:prSet/>
      <dgm:spPr/>
      <dgm:t>
        <a:bodyPr/>
        <a:lstStyle/>
        <a:p>
          <a:endParaRPr lang="pt-BR" sz="2100" b="1">
            <a:solidFill>
              <a:srgbClr val="FF0000"/>
            </a:solidFill>
            <a:effectLst/>
          </a:endParaRPr>
        </a:p>
      </dgm:t>
    </dgm:pt>
    <dgm:pt modelId="{20790C63-D7C9-4F73-88FD-8171A7F0EEC4}" type="pres">
      <dgm:prSet presAssocID="{A1118BB0-A8C1-4F4E-992B-8BC405725C16}" presName="linear" presStyleCnt="0">
        <dgm:presLayoutVars>
          <dgm:animLvl val="lvl"/>
          <dgm:resizeHandles val="exact"/>
        </dgm:presLayoutVars>
      </dgm:prSet>
      <dgm:spPr/>
    </dgm:pt>
    <dgm:pt modelId="{32C19748-CDC5-47D2-A389-23518D8A36D5}" type="pres">
      <dgm:prSet presAssocID="{82597CD6-4EE2-4B85-AA29-AADB6E90E5F6}" presName="parentText" presStyleLbl="node1" presStyleIdx="0" presStyleCnt="1" custLinFactX="100000" custLinFactY="242864" custLinFactNeighborX="138710" custLinFactNeighborY="300000">
        <dgm:presLayoutVars>
          <dgm:chMax val="0"/>
          <dgm:bulletEnabled val="1"/>
        </dgm:presLayoutVars>
      </dgm:prSet>
      <dgm:spPr/>
    </dgm:pt>
  </dgm:ptLst>
  <dgm:cxnLst>
    <dgm:cxn modelId="{B49552C2-E778-4ED7-B337-ACA72D3A0790}" srcId="{A1118BB0-A8C1-4F4E-992B-8BC405725C16}" destId="{82597CD6-4EE2-4B85-AA29-AADB6E90E5F6}" srcOrd="0" destOrd="0" parTransId="{17598DDB-EEE3-4F87-8E21-9F7192B850E0}" sibTransId="{8625F42C-B789-4BF3-9425-1F4BF7E40C01}"/>
    <dgm:cxn modelId="{F72545DB-8A92-4BB8-86E7-F84A92B0B158}" type="presOf" srcId="{82597CD6-4EE2-4B85-AA29-AADB6E90E5F6}" destId="{32C19748-CDC5-47D2-A389-23518D8A36D5}" srcOrd="0" destOrd="0" presId="urn:microsoft.com/office/officeart/2005/8/layout/vList2"/>
    <dgm:cxn modelId="{D23F06E1-04EA-4FD6-B639-2CDC5D7BD11E}" type="presOf" srcId="{A1118BB0-A8C1-4F4E-992B-8BC405725C16}" destId="{20790C63-D7C9-4F73-88FD-8171A7F0EEC4}" srcOrd="0" destOrd="0" presId="urn:microsoft.com/office/officeart/2005/8/layout/vList2"/>
    <dgm:cxn modelId="{649AFCE5-FC0B-4CBE-A5DB-DD63A2A4B02E}" type="presParOf" srcId="{20790C63-D7C9-4F73-88FD-8171A7F0EEC4}" destId="{32C19748-CDC5-47D2-A389-23518D8A36D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18BB0-A8C1-4F4E-992B-8BC405725C1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pt-BR"/>
        </a:p>
      </dgm:t>
    </dgm:pt>
    <dgm:pt modelId="{82597CD6-4EE2-4B85-AA29-AADB6E90E5F6}">
      <dgm:prSet custT="1">
        <dgm:style>
          <a:lnRef idx="2">
            <a:schemeClr val="accent6"/>
          </a:lnRef>
          <a:fillRef idx="1">
            <a:schemeClr val="lt1"/>
          </a:fillRef>
          <a:effectRef idx="0">
            <a:schemeClr val="accent6"/>
          </a:effectRef>
          <a:fontRef idx="minor">
            <a:schemeClr val="dk1"/>
          </a:fontRef>
        </dgm:style>
      </dgm:prSet>
      <dgm:spPr>
        <a:effectLst>
          <a:glow rad="228600">
            <a:schemeClr val="accent1">
              <a:satMod val="175000"/>
              <a:alpha val="40000"/>
            </a:schemeClr>
          </a:glow>
        </a:effectLst>
      </dgm:spPr>
      <dgm:t>
        <a:bodyPr/>
        <a:lstStyle/>
        <a:p>
          <a:pPr rtl="0"/>
          <a:r>
            <a:rPr lang="pt-BR" sz="2400" b="1" dirty="0">
              <a:solidFill>
                <a:srgbClr val="FF0000"/>
              </a:solidFill>
            </a:rPr>
            <a:t>encantadores</a:t>
          </a:r>
          <a:endParaRPr lang="pt-BR" sz="2400" b="1" dirty="0">
            <a:solidFill>
              <a:srgbClr val="FF0000"/>
            </a:solidFill>
            <a:effectLst/>
          </a:endParaRPr>
        </a:p>
      </dgm:t>
    </dgm:pt>
    <dgm:pt modelId="{17598DDB-EEE3-4F87-8E21-9F7192B850E0}" type="parTrans" cxnId="{B49552C2-E778-4ED7-B337-ACA72D3A0790}">
      <dgm:prSet/>
      <dgm:spPr/>
      <dgm:t>
        <a:bodyPr/>
        <a:lstStyle/>
        <a:p>
          <a:endParaRPr lang="pt-BR" sz="2100" b="1">
            <a:solidFill>
              <a:srgbClr val="FF0000"/>
            </a:solidFill>
            <a:effectLst/>
          </a:endParaRPr>
        </a:p>
      </dgm:t>
    </dgm:pt>
    <dgm:pt modelId="{8625F42C-B789-4BF3-9425-1F4BF7E40C01}" type="sibTrans" cxnId="{B49552C2-E778-4ED7-B337-ACA72D3A0790}">
      <dgm:prSet/>
      <dgm:spPr/>
      <dgm:t>
        <a:bodyPr/>
        <a:lstStyle/>
        <a:p>
          <a:endParaRPr lang="pt-BR" sz="2100" b="1">
            <a:solidFill>
              <a:srgbClr val="FF0000"/>
            </a:solidFill>
            <a:effectLst/>
          </a:endParaRPr>
        </a:p>
      </dgm:t>
    </dgm:pt>
    <dgm:pt modelId="{20790C63-D7C9-4F73-88FD-8171A7F0EEC4}" type="pres">
      <dgm:prSet presAssocID="{A1118BB0-A8C1-4F4E-992B-8BC405725C16}" presName="linear" presStyleCnt="0">
        <dgm:presLayoutVars>
          <dgm:animLvl val="lvl"/>
          <dgm:resizeHandles val="exact"/>
        </dgm:presLayoutVars>
      </dgm:prSet>
      <dgm:spPr/>
    </dgm:pt>
    <dgm:pt modelId="{32C19748-CDC5-47D2-A389-23518D8A36D5}" type="pres">
      <dgm:prSet presAssocID="{82597CD6-4EE2-4B85-AA29-AADB6E90E5F6}" presName="parentText" presStyleLbl="node1" presStyleIdx="0" presStyleCnt="1" custLinFactX="100000" custLinFactY="242864" custLinFactNeighborX="138710" custLinFactNeighborY="300000">
        <dgm:presLayoutVars>
          <dgm:chMax val="0"/>
          <dgm:bulletEnabled val="1"/>
        </dgm:presLayoutVars>
      </dgm:prSet>
      <dgm:spPr/>
    </dgm:pt>
  </dgm:ptLst>
  <dgm:cxnLst>
    <dgm:cxn modelId="{9939EF73-7FE2-44FB-AC5D-36BDBC64A05D}" type="presOf" srcId="{A1118BB0-A8C1-4F4E-992B-8BC405725C16}" destId="{20790C63-D7C9-4F73-88FD-8171A7F0EEC4}" srcOrd="0" destOrd="0" presId="urn:microsoft.com/office/officeart/2005/8/layout/vList2"/>
    <dgm:cxn modelId="{29ED31C2-D661-4964-8D84-D5CA6FB83E6B}" type="presOf" srcId="{82597CD6-4EE2-4B85-AA29-AADB6E90E5F6}" destId="{32C19748-CDC5-47D2-A389-23518D8A36D5}" srcOrd="0" destOrd="0" presId="urn:microsoft.com/office/officeart/2005/8/layout/vList2"/>
    <dgm:cxn modelId="{B49552C2-E778-4ED7-B337-ACA72D3A0790}" srcId="{A1118BB0-A8C1-4F4E-992B-8BC405725C16}" destId="{82597CD6-4EE2-4B85-AA29-AADB6E90E5F6}" srcOrd="0" destOrd="0" parTransId="{17598DDB-EEE3-4F87-8E21-9F7192B850E0}" sibTransId="{8625F42C-B789-4BF3-9425-1F4BF7E40C01}"/>
    <dgm:cxn modelId="{AB17E6E4-4639-41BB-9190-3492189A132A}" type="presParOf" srcId="{20790C63-D7C9-4F73-88FD-8171A7F0EEC4}" destId="{32C19748-CDC5-47D2-A389-23518D8A36D5}"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18BB0-A8C1-4F4E-992B-8BC405725C1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pt-BR"/>
        </a:p>
      </dgm:t>
    </dgm:pt>
    <dgm:pt modelId="{82597CD6-4EE2-4B85-AA29-AADB6E90E5F6}">
      <dgm:prSet custT="1">
        <dgm:style>
          <a:lnRef idx="2">
            <a:schemeClr val="accent6"/>
          </a:lnRef>
          <a:fillRef idx="1">
            <a:schemeClr val="lt1"/>
          </a:fillRef>
          <a:effectRef idx="0">
            <a:schemeClr val="accent6"/>
          </a:effectRef>
          <a:fontRef idx="minor">
            <a:schemeClr val="dk1"/>
          </a:fontRef>
        </dgm:style>
      </dgm:prSet>
      <dgm:spPr>
        <a:effectLst>
          <a:glow rad="228600">
            <a:schemeClr val="accent1">
              <a:satMod val="175000"/>
              <a:alpha val="40000"/>
            </a:schemeClr>
          </a:glow>
        </a:effectLst>
      </dgm:spPr>
      <dgm:t>
        <a:bodyPr/>
        <a:lstStyle/>
        <a:p>
          <a:pPr rtl="0"/>
          <a:r>
            <a:rPr lang="pt-BR" sz="2400" b="1" dirty="0">
              <a:solidFill>
                <a:srgbClr val="FF0000"/>
              </a:solidFill>
            </a:rPr>
            <a:t>caldeus</a:t>
          </a:r>
          <a:endParaRPr lang="pt-BR" sz="2400" b="1" dirty="0">
            <a:solidFill>
              <a:srgbClr val="FF0000"/>
            </a:solidFill>
            <a:effectLst/>
          </a:endParaRPr>
        </a:p>
      </dgm:t>
    </dgm:pt>
    <dgm:pt modelId="{17598DDB-EEE3-4F87-8E21-9F7192B850E0}" type="parTrans" cxnId="{B49552C2-E778-4ED7-B337-ACA72D3A0790}">
      <dgm:prSet/>
      <dgm:spPr/>
      <dgm:t>
        <a:bodyPr/>
        <a:lstStyle/>
        <a:p>
          <a:endParaRPr lang="pt-BR" sz="2100" b="1">
            <a:solidFill>
              <a:srgbClr val="FF0000"/>
            </a:solidFill>
            <a:effectLst/>
          </a:endParaRPr>
        </a:p>
      </dgm:t>
    </dgm:pt>
    <dgm:pt modelId="{8625F42C-B789-4BF3-9425-1F4BF7E40C01}" type="sibTrans" cxnId="{B49552C2-E778-4ED7-B337-ACA72D3A0790}">
      <dgm:prSet/>
      <dgm:spPr/>
      <dgm:t>
        <a:bodyPr/>
        <a:lstStyle/>
        <a:p>
          <a:endParaRPr lang="pt-BR" sz="2100" b="1">
            <a:solidFill>
              <a:srgbClr val="FF0000"/>
            </a:solidFill>
            <a:effectLst/>
          </a:endParaRPr>
        </a:p>
      </dgm:t>
    </dgm:pt>
    <dgm:pt modelId="{20790C63-D7C9-4F73-88FD-8171A7F0EEC4}" type="pres">
      <dgm:prSet presAssocID="{A1118BB0-A8C1-4F4E-992B-8BC405725C16}" presName="linear" presStyleCnt="0">
        <dgm:presLayoutVars>
          <dgm:animLvl val="lvl"/>
          <dgm:resizeHandles val="exact"/>
        </dgm:presLayoutVars>
      </dgm:prSet>
      <dgm:spPr/>
    </dgm:pt>
    <dgm:pt modelId="{32C19748-CDC5-47D2-A389-23518D8A36D5}" type="pres">
      <dgm:prSet presAssocID="{82597CD6-4EE2-4B85-AA29-AADB6E90E5F6}" presName="parentText" presStyleLbl="node1" presStyleIdx="0" presStyleCnt="1" custLinFactX="100000" custLinFactY="242864" custLinFactNeighborX="138710" custLinFactNeighborY="300000">
        <dgm:presLayoutVars>
          <dgm:chMax val="0"/>
          <dgm:bulletEnabled val="1"/>
        </dgm:presLayoutVars>
      </dgm:prSet>
      <dgm:spPr/>
    </dgm:pt>
  </dgm:ptLst>
  <dgm:cxnLst>
    <dgm:cxn modelId="{21138E26-12C3-414D-AE8F-7520B17E2675}" type="presOf" srcId="{A1118BB0-A8C1-4F4E-992B-8BC405725C16}" destId="{20790C63-D7C9-4F73-88FD-8171A7F0EEC4}" srcOrd="0" destOrd="0" presId="urn:microsoft.com/office/officeart/2005/8/layout/vList2"/>
    <dgm:cxn modelId="{B49552C2-E778-4ED7-B337-ACA72D3A0790}" srcId="{A1118BB0-A8C1-4F4E-992B-8BC405725C16}" destId="{82597CD6-4EE2-4B85-AA29-AADB6E90E5F6}" srcOrd="0" destOrd="0" parTransId="{17598DDB-EEE3-4F87-8E21-9F7192B850E0}" sibTransId="{8625F42C-B789-4BF3-9425-1F4BF7E40C01}"/>
    <dgm:cxn modelId="{7F2EF6FB-52A5-4969-AD89-AFDFBCEA182F}" type="presOf" srcId="{82597CD6-4EE2-4B85-AA29-AADB6E90E5F6}" destId="{32C19748-CDC5-47D2-A389-23518D8A36D5}" srcOrd="0" destOrd="0" presId="urn:microsoft.com/office/officeart/2005/8/layout/vList2"/>
    <dgm:cxn modelId="{F595516D-58E7-405F-807A-B1B7A9460241}" type="presParOf" srcId="{20790C63-D7C9-4F73-88FD-8171A7F0EEC4}" destId="{32C19748-CDC5-47D2-A389-23518D8A36D5}"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118BB0-A8C1-4F4E-992B-8BC405725C1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pt-BR"/>
        </a:p>
      </dgm:t>
    </dgm:pt>
    <dgm:pt modelId="{82597CD6-4EE2-4B85-AA29-AADB6E90E5F6}">
      <dgm:prSet custT="1">
        <dgm:style>
          <a:lnRef idx="2">
            <a:schemeClr val="accent6"/>
          </a:lnRef>
          <a:fillRef idx="1">
            <a:schemeClr val="lt1"/>
          </a:fillRef>
          <a:effectRef idx="0">
            <a:schemeClr val="accent6"/>
          </a:effectRef>
          <a:fontRef idx="minor">
            <a:schemeClr val="dk1"/>
          </a:fontRef>
        </dgm:style>
      </dgm:prSet>
      <dgm:spPr>
        <a:effectLst>
          <a:glow rad="228600">
            <a:schemeClr val="accent1">
              <a:satMod val="175000"/>
              <a:alpha val="40000"/>
            </a:schemeClr>
          </a:glow>
        </a:effectLst>
      </dgm:spPr>
      <dgm:t>
        <a:bodyPr/>
        <a:lstStyle/>
        <a:p>
          <a:pPr rtl="0"/>
          <a:r>
            <a:rPr lang="pt-BR" sz="2400" b="1" dirty="0">
              <a:solidFill>
                <a:srgbClr val="FF0000"/>
              </a:solidFill>
            </a:rPr>
            <a:t>feiticeiros</a:t>
          </a:r>
          <a:endParaRPr lang="pt-BR" sz="2400" b="1" dirty="0">
            <a:solidFill>
              <a:srgbClr val="FF0000"/>
            </a:solidFill>
            <a:effectLst/>
          </a:endParaRPr>
        </a:p>
      </dgm:t>
    </dgm:pt>
    <dgm:pt modelId="{17598DDB-EEE3-4F87-8E21-9F7192B850E0}" type="parTrans" cxnId="{B49552C2-E778-4ED7-B337-ACA72D3A0790}">
      <dgm:prSet/>
      <dgm:spPr/>
      <dgm:t>
        <a:bodyPr/>
        <a:lstStyle/>
        <a:p>
          <a:endParaRPr lang="pt-BR" sz="2100" b="1">
            <a:solidFill>
              <a:srgbClr val="FF0000"/>
            </a:solidFill>
            <a:effectLst/>
          </a:endParaRPr>
        </a:p>
      </dgm:t>
    </dgm:pt>
    <dgm:pt modelId="{8625F42C-B789-4BF3-9425-1F4BF7E40C01}" type="sibTrans" cxnId="{B49552C2-E778-4ED7-B337-ACA72D3A0790}">
      <dgm:prSet/>
      <dgm:spPr/>
      <dgm:t>
        <a:bodyPr/>
        <a:lstStyle/>
        <a:p>
          <a:endParaRPr lang="pt-BR" sz="2100" b="1">
            <a:solidFill>
              <a:srgbClr val="FF0000"/>
            </a:solidFill>
            <a:effectLst/>
          </a:endParaRPr>
        </a:p>
      </dgm:t>
    </dgm:pt>
    <dgm:pt modelId="{20790C63-D7C9-4F73-88FD-8171A7F0EEC4}" type="pres">
      <dgm:prSet presAssocID="{A1118BB0-A8C1-4F4E-992B-8BC405725C16}" presName="linear" presStyleCnt="0">
        <dgm:presLayoutVars>
          <dgm:animLvl val="lvl"/>
          <dgm:resizeHandles val="exact"/>
        </dgm:presLayoutVars>
      </dgm:prSet>
      <dgm:spPr/>
    </dgm:pt>
    <dgm:pt modelId="{32C19748-CDC5-47D2-A389-23518D8A36D5}" type="pres">
      <dgm:prSet presAssocID="{82597CD6-4EE2-4B85-AA29-AADB6E90E5F6}" presName="parentText" presStyleLbl="node1" presStyleIdx="0" presStyleCnt="1" custLinFactX="100000" custLinFactY="242864" custLinFactNeighborX="138710" custLinFactNeighborY="300000">
        <dgm:presLayoutVars>
          <dgm:chMax val="0"/>
          <dgm:bulletEnabled val="1"/>
        </dgm:presLayoutVars>
      </dgm:prSet>
      <dgm:spPr/>
    </dgm:pt>
  </dgm:ptLst>
  <dgm:cxnLst>
    <dgm:cxn modelId="{EB550823-E85A-4F46-97EE-5B5C3089EC9C}" type="presOf" srcId="{82597CD6-4EE2-4B85-AA29-AADB6E90E5F6}" destId="{32C19748-CDC5-47D2-A389-23518D8A36D5}" srcOrd="0" destOrd="0" presId="urn:microsoft.com/office/officeart/2005/8/layout/vList2"/>
    <dgm:cxn modelId="{C6CCB832-F50E-4423-938E-CBC9C2BF54EC}" type="presOf" srcId="{A1118BB0-A8C1-4F4E-992B-8BC405725C16}" destId="{20790C63-D7C9-4F73-88FD-8171A7F0EEC4}" srcOrd="0" destOrd="0" presId="urn:microsoft.com/office/officeart/2005/8/layout/vList2"/>
    <dgm:cxn modelId="{B49552C2-E778-4ED7-B337-ACA72D3A0790}" srcId="{A1118BB0-A8C1-4F4E-992B-8BC405725C16}" destId="{82597CD6-4EE2-4B85-AA29-AADB6E90E5F6}" srcOrd="0" destOrd="0" parTransId="{17598DDB-EEE3-4F87-8E21-9F7192B850E0}" sibTransId="{8625F42C-B789-4BF3-9425-1F4BF7E40C01}"/>
    <dgm:cxn modelId="{F621D032-4A2F-480F-AF85-B2CF383DDF7C}" type="presParOf" srcId="{20790C63-D7C9-4F73-88FD-8171A7F0EEC4}" destId="{32C19748-CDC5-47D2-A389-23518D8A36D5}"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B4686-673E-4CCD-9378-710380374B96}">
      <dsp:nvSpPr>
        <dsp:cNvPr id="0" name=""/>
        <dsp:cNvSpPr/>
      </dsp:nvSpPr>
      <dsp:spPr>
        <a:xfrm>
          <a:off x="0" y="1035"/>
          <a:ext cx="11754678" cy="1468989"/>
        </a:xfrm>
        <a:prstGeom prst="roundRect">
          <a:avLst/>
        </a:prstGeom>
        <a:solidFill>
          <a:schemeClr val="lt1"/>
        </a:solidFill>
        <a:ln w="12700" cap="flat" cmpd="sng" algn="ctr">
          <a:solidFill>
            <a:schemeClr val="accent6"/>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pt-BR" sz="2800" b="1" kern="1200" dirty="0"/>
            <a:t>4:7  Então entraram os magos, os encantadores, os caldeus e os feiticeiros, e eu contei o sonho diante deles; mas não me fizeram saber a sua interpretação.</a:t>
          </a:r>
        </a:p>
      </dsp:txBody>
      <dsp:txXfrm>
        <a:off x="71710" y="72745"/>
        <a:ext cx="11611258" cy="1325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19748-CDC5-47D2-A389-23518D8A36D5}">
      <dsp:nvSpPr>
        <dsp:cNvPr id="0" name=""/>
        <dsp:cNvSpPr/>
      </dsp:nvSpPr>
      <dsp:spPr>
        <a:xfrm>
          <a:off x="0" y="76662"/>
          <a:ext cx="1071570" cy="280525"/>
        </a:xfrm>
        <a:prstGeom prst="roundRect">
          <a:avLst/>
        </a:prstGeom>
        <a:solidFill>
          <a:schemeClr val="lt1"/>
        </a:solidFill>
        <a:ln w="12700" cap="flat" cmpd="sng" algn="ctr">
          <a:solidFill>
            <a:schemeClr val="accent6"/>
          </a:solidFill>
          <a:prstDash val="solid"/>
          <a:miter lim="800000"/>
        </a:ln>
        <a:effectLst>
          <a:glow rad="228600">
            <a:schemeClr val="accent1">
              <a:satMod val="175000"/>
              <a:alpha val="40000"/>
            </a:schemeClr>
          </a:glow>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t-BR" sz="2400" b="1" kern="1200" dirty="0">
              <a:solidFill>
                <a:srgbClr val="FF0000"/>
              </a:solidFill>
            </a:rPr>
            <a:t>magos</a:t>
          </a:r>
          <a:endParaRPr lang="pt-BR" sz="2400" b="1" kern="1200" dirty="0">
            <a:solidFill>
              <a:srgbClr val="FF0000"/>
            </a:solidFill>
            <a:effectLst/>
          </a:endParaRPr>
        </a:p>
      </dsp:txBody>
      <dsp:txXfrm>
        <a:off x="13694" y="90356"/>
        <a:ext cx="1044182" cy="253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19748-CDC5-47D2-A389-23518D8A36D5}">
      <dsp:nvSpPr>
        <dsp:cNvPr id="0" name=""/>
        <dsp:cNvSpPr/>
      </dsp:nvSpPr>
      <dsp:spPr>
        <a:xfrm>
          <a:off x="0" y="132"/>
          <a:ext cx="2000264" cy="357055"/>
        </a:xfrm>
        <a:prstGeom prst="roundRect">
          <a:avLst/>
        </a:prstGeom>
        <a:solidFill>
          <a:schemeClr val="lt1"/>
        </a:solidFill>
        <a:ln w="12700" cap="flat" cmpd="sng" algn="ctr">
          <a:solidFill>
            <a:schemeClr val="accent6"/>
          </a:solidFill>
          <a:prstDash val="solid"/>
          <a:miter lim="800000"/>
        </a:ln>
        <a:effectLst>
          <a:glow rad="228600">
            <a:schemeClr val="accent1">
              <a:satMod val="175000"/>
              <a:alpha val="40000"/>
            </a:schemeClr>
          </a:glow>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t-BR" sz="2400" b="1" kern="1200" dirty="0">
              <a:solidFill>
                <a:srgbClr val="FF0000"/>
              </a:solidFill>
            </a:rPr>
            <a:t>encantadores</a:t>
          </a:r>
          <a:endParaRPr lang="pt-BR" sz="2400" b="1" kern="1200" dirty="0">
            <a:solidFill>
              <a:srgbClr val="FF0000"/>
            </a:solidFill>
            <a:effectLst/>
          </a:endParaRPr>
        </a:p>
      </dsp:txBody>
      <dsp:txXfrm>
        <a:off x="17430" y="17562"/>
        <a:ext cx="1965404" cy="3221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19748-CDC5-47D2-A389-23518D8A36D5}">
      <dsp:nvSpPr>
        <dsp:cNvPr id="0" name=""/>
        <dsp:cNvSpPr/>
      </dsp:nvSpPr>
      <dsp:spPr>
        <a:xfrm>
          <a:off x="0" y="132"/>
          <a:ext cx="1214446" cy="357055"/>
        </a:xfrm>
        <a:prstGeom prst="roundRect">
          <a:avLst/>
        </a:prstGeom>
        <a:solidFill>
          <a:schemeClr val="lt1"/>
        </a:solidFill>
        <a:ln w="12700" cap="flat" cmpd="sng" algn="ctr">
          <a:solidFill>
            <a:schemeClr val="accent6"/>
          </a:solidFill>
          <a:prstDash val="solid"/>
          <a:miter lim="800000"/>
        </a:ln>
        <a:effectLst>
          <a:glow rad="228600">
            <a:schemeClr val="accent1">
              <a:satMod val="175000"/>
              <a:alpha val="40000"/>
            </a:schemeClr>
          </a:glow>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t-BR" sz="2400" b="1" kern="1200" dirty="0">
              <a:solidFill>
                <a:srgbClr val="FF0000"/>
              </a:solidFill>
            </a:rPr>
            <a:t>caldeus</a:t>
          </a:r>
          <a:endParaRPr lang="pt-BR" sz="2400" b="1" kern="1200" dirty="0">
            <a:solidFill>
              <a:srgbClr val="FF0000"/>
            </a:solidFill>
            <a:effectLst/>
          </a:endParaRPr>
        </a:p>
      </dsp:txBody>
      <dsp:txXfrm>
        <a:off x="17430" y="17562"/>
        <a:ext cx="1179586" cy="322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19748-CDC5-47D2-A389-23518D8A36D5}">
      <dsp:nvSpPr>
        <dsp:cNvPr id="0" name=""/>
        <dsp:cNvSpPr/>
      </dsp:nvSpPr>
      <dsp:spPr>
        <a:xfrm>
          <a:off x="0" y="76662"/>
          <a:ext cx="1500198" cy="280525"/>
        </a:xfrm>
        <a:prstGeom prst="roundRect">
          <a:avLst/>
        </a:prstGeom>
        <a:solidFill>
          <a:schemeClr val="lt1"/>
        </a:solidFill>
        <a:ln w="12700" cap="flat" cmpd="sng" algn="ctr">
          <a:solidFill>
            <a:schemeClr val="accent6"/>
          </a:solidFill>
          <a:prstDash val="solid"/>
          <a:miter lim="800000"/>
        </a:ln>
        <a:effectLst>
          <a:glow rad="228600">
            <a:schemeClr val="accent1">
              <a:satMod val="175000"/>
              <a:alpha val="40000"/>
            </a:schemeClr>
          </a:glow>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t-BR" sz="2400" b="1" kern="1200" dirty="0">
              <a:solidFill>
                <a:srgbClr val="FF0000"/>
              </a:solidFill>
            </a:rPr>
            <a:t>feiticeiros</a:t>
          </a:r>
          <a:endParaRPr lang="pt-BR" sz="2400" b="1" kern="1200" dirty="0">
            <a:solidFill>
              <a:srgbClr val="FF0000"/>
            </a:solidFill>
            <a:effectLst/>
          </a:endParaRPr>
        </a:p>
      </dsp:txBody>
      <dsp:txXfrm>
        <a:off x="13694" y="90356"/>
        <a:ext cx="1472810" cy="2531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FE9C9-46C0-4E1C-AFC5-BB2807C5A159}" type="datetimeFigureOut">
              <a:rPr lang="pt-BR" smtClean="0"/>
              <a:t>10/03/2024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37B88-39F6-448E-81C4-CE250883026C}" type="slidenum">
              <a:rPr lang="pt-BR" smtClean="0"/>
              <a:t>‹nº›</a:t>
            </a:fld>
            <a:endParaRPr lang="pt-BR"/>
          </a:p>
        </p:txBody>
      </p:sp>
    </p:spTree>
    <p:extLst>
      <p:ext uri="{BB962C8B-B14F-4D97-AF65-F5344CB8AC3E}">
        <p14:creationId xmlns:p14="http://schemas.microsoft.com/office/powerpoint/2010/main" val="33576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68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p>
        </p:txBody>
      </p:sp>
      <p:sp>
        <p:nvSpPr>
          <p:cNvPr id="8196"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D530D7-6B76-4979-9A26-74107DAF0F42}"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65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estilo do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C9F7713-29B2-4886-81EE-AB4115B5E171}" type="slidenum">
              <a:rPr lang="pt-BR" altLang="pt-BR"/>
              <a:pPr>
                <a:defRPr/>
              </a:pPr>
              <a:t>‹nº›</a:t>
            </a:fld>
            <a:endParaRPr lang="pt-BR" altLang="pt-BR"/>
          </a:p>
        </p:txBody>
      </p:sp>
    </p:spTree>
    <p:extLst>
      <p:ext uri="{BB962C8B-B14F-4D97-AF65-F5344CB8AC3E}">
        <p14:creationId xmlns:p14="http://schemas.microsoft.com/office/powerpoint/2010/main" val="2456463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3E6BFA8-AC9C-44B4-82DB-01EE69C81062}" type="slidenum">
              <a:rPr lang="pt-BR" altLang="pt-BR"/>
              <a:pPr>
                <a:defRPr/>
              </a:pPr>
              <a:t>‹nº›</a:t>
            </a:fld>
            <a:endParaRPr lang="pt-BR" altLang="pt-BR"/>
          </a:p>
        </p:txBody>
      </p:sp>
    </p:spTree>
    <p:extLst>
      <p:ext uri="{BB962C8B-B14F-4D97-AF65-F5344CB8AC3E}">
        <p14:creationId xmlns:p14="http://schemas.microsoft.com/office/powerpoint/2010/main" val="188827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en-US" altLang="pt-BR"/>
          </a:p>
        </p:txBody>
      </p:sp>
      <p:sp>
        <p:nvSpPr>
          <p:cNvPr id="6" name="Footer Placeholder 5"/>
          <p:cNvSpPr>
            <a:spLocks noGrp="1"/>
          </p:cNvSpPr>
          <p:nvPr>
            <p:ph type="ftr" sz="quarter" idx="11"/>
          </p:nvPr>
        </p:nvSpPr>
        <p:spPr/>
        <p:txBody>
          <a:bodyPr/>
          <a:lstStyle/>
          <a:p>
            <a:pPr>
              <a:defRPr/>
            </a:pPr>
            <a:endParaRPr lang="en-US" altLang="pt-BR"/>
          </a:p>
        </p:txBody>
      </p:sp>
      <p:sp>
        <p:nvSpPr>
          <p:cNvPr id="7" name="Slide Number Placeholder 6"/>
          <p:cNvSpPr>
            <a:spLocks noGrp="1"/>
          </p:cNvSpPr>
          <p:nvPr>
            <p:ph type="sldNum" sz="quarter" idx="12"/>
          </p:nvPr>
        </p:nvSpPr>
        <p:spPr/>
        <p:txBody>
          <a:bodyPr/>
          <a:lstStyle/>
          <a:p>
            <a:pPr>
              <a:defRPr/>
            </a:pPr>
            <a:fld id="{7FD13517-F466-4D61-81C7-4D1EBC7AE6E9}" type="slidenum">
              <a:rPr lang="en-US" altLang="pt-BR" smtClean="0"/>
              <a:pPr>
                <a:defRPr/>
              </a:pPr>
              <a:t>‹nº›</a:t>
            </a:fld>
            <a:endParaRPr lang="en-US" altLang="pt-BR"/>
          </a:p>
        </p:txBody>
      </p:sp>
    </p:spTree>
    <p:extLst>
      <p:ext uri="{BB962C8B-B14F-4D97-AF65-F5344CB8AC3E}">
        <p14:creationId xmlns:p14="http://schemas.microsoft.com/office/powerpoint/2010/main" val="3104972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altLang="pt-BR"/>
          </a:p>
        </p:txBody>
      </p:sp>
      <p:sp>
        <p:nvSpPr>
          <p:cNvPr id="5" name="Footer Placeholder 4"/>
          <p:cNvSpPr>
            <a:spLocks noGrp="1"/>
          </p:cNvSpPr>
          <p:nvPr>
            <p:ph type="ftr" sz="quarter" idx="11"/>
          </p:nvPr>
        </p:nvSpPr>
        <p:spPr/>
        <p:txBody>
          <a:bodyPr/>
          <a:lstStyle/>
          <a:p>
            <a:pPr>
              <a:defRPr/>
            </a:pPr>
            <a:endParaRPr lang="en-US" altLang="pt-BR"/>
          </a:p>
        </p:txBody>
      </p:sp>
      <p:sp>
        <p:nvSpPr>
          <p:cNvPr id="6" name="Slide Number Placeholder 5"/>
          <p:cNvSpPr>
            <a:spLocks noGrp="1"/>
          </p:cNvSpPr>
          <p:nvPr>
            <p:ph type="sldNum" sz="quarter" idx="12"/>
          </p:nvPr>
        </p:nvSpPr>
        <p:spPr/>
        <p:txBody>
          <a:bodyPr/>
          <a:lstStyle/>
          <a:p>
            <a:pPr>
              <a:defRPr/>
            </a:pPr>
            <a:fld id="{FDAE161E-207A-4DD0-9358-EC18A335FB61}" type="slidenum">
              <a:rPr lang="en-US" altLang="pt-BR" smtClean="0"/>
              <a:pPr>
                <a:defRPr/>
              </a:pPr>
              <a:t>‹nº›</a:t>
            </a:fld>
            <a:endParaRPr lang="en-US" altLang="pt-BR"/>
          </a:p>
        </p:txBody>
      </p:sp>
    </p:spTree>
    <p:extLst>
      <p:ext uri="{BB962C8B-B14F-4D97-AF65-F5344CB8AC3E}">
        <p14:creationId xmlns:p14="http://schemas.microsoft.com/office/powerpoint/2010/main" val="3721237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altLang="pt-BR"/>
          </a:p>
        </p:txBody>
      </p:sp>
      <p:sp>
        <p:nvSpPr>
          <p:cNvPr id="5" name="Footer Placeholder 4"/>
          <p:cNvSpPr>
            <a:spLocks noGrp="1"/>
          </p:cNvSpPr>
          <p:nvPr>
            <p:ph type="ftr" sz="quarter" idx="11"/>
          </p:nvPr>
        </p:nvSpPr>
        <p:spPr/>
        <p:txBody>
          <a:bodyPr/>
          <a:lstStyle/>
          <a:p>
            <a:pPr>
              <a:defRPr/>
            </a:pPr>
            <a:endParaRPr lang="en-US" altLang="pt-BR"/>
          </a:p>
        </p:txBody>
      </p:sp>
      <p:sp>
        <p:nvSpPr>
          <p:cNvPr id="6" name="Slide Number Placeholder 5"/>
          <p:cNvSpPr>
            <a:spLocks noGrp="1"/>
          </p:cNvSpPr>
          <p:nvPr>
            <p:ph type="sldNum" sz="quarter" idx="12"/>
          </p:nvPr>
        </p:nvSpPr>
        <p:spPr/>
        <p:txBody>
          <a:bodyPr/>
          <a:lstStyle/>
          <a:p>
            <a:pPr>
              <a:defRPr/>
            </a:pPr>
            <a:fld id="{C3F057D0-0033-438A-933B-F969CE863FD7}" type="slidenum">
              <a:rPr lang="en-US" altLang="pt-BR" smtClean="0"/>
              <a:pPr>
                <a:defRPr/>
              </a:pPr>
              <a:t>‹nº›</a:t>
            </a:fld>
            <a:endParaRPr lang="en-US" altLang="pt-BR"/>
          </a:p>
        </p:txBody>
      </p:sp>
    </p:spTree>
    <p:extLst>
      <p:ext uri="{BB962C8B-B14F-4D97-AF65-F5344CB8AC3E}">
        <p14:creationId xmlns:p14="http://schemas.microsoft.com/office/powerpoint/2010/main" val="3481030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5A574EEE-41F6-4B8C-AE27-C24572344C09}" type="slidenum">
              <a:rPr lang="pt-BR" altLang="pt-BR" smtClean="0"/>
              <a:pPr>
                <a:defRPr/>
              </a:pPr>
              <a:t>‹nº›</a:t>
            </a:fld>
            <a:endParaRPr lang="pt-BR" altLang="pt-BR"/>
          </a:p>
        </p:txBody>
      </p:sp>
    </p:spTree>
    <p:extLst>
      <p:ext uri="{BB962C8B-B14F-4D97-AF65-F5344CB8AC3E}">
        <p14:creationId xmlns:p14="http://schemas.microsoft.com/office/powerpoint/2010/main" val="2597396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4AA247D3-3A9E-4898-A4B5-B1F09DB2DD46}" type="slidenum">
              <a:rPr lang="pt-BR" altLang="pt-BR" smtClean="0"/>
              <a:pPr>
                <a:defRPr/>
              </a:pPr>
              <a:t>‹nº›</a:t>
            </a:fld>
            <a:endParaRPr lang="pt-BR" altLang="pt-BR"/>
          </a:p>
        </p:txBody>
      </p:sp>
    </p:spTree>
    <p:extLst>
      <p:ext uri="{BB962C8B-B14F-4D97-AF65-F5344CB8AC3E}">
        <p14:creationId xmlns:p14="http://schemas.microsoft.com/office/powerpoint/2010/main" val="56280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a:defRPr/>
            </a:pPr>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53ABC8DC-385F-453B-B2F9-FA3118BC6B65}" type="slidenum">
              <a:rPr lang="pt-BR" altLang="pt-BR" smtClean="0"/>
              <a:pPr>
                <a:defRPr/>
              </a:pPr>
              <a:t>‹nº›</a:t>
            </a:fld>
            <a:endParaRPr lang="pt-BR" altLang="pt-BR"/>
          </a:p>
        </p:txBody>
      </p:sp>
    </p:spTree>
    <p:extLst>
      <p:ext uri="{BB962C8B-B14F-4D97-AF65-F5344CB8AC3E}">
        <p14:creationId xmlns:p14="http://schemas.microsoft.com/office/powerpoint/2010/main" val="2945988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endParaRPr lang="pt-BR" altLang="pt-BR"/>
          </a:p>
        </p:txBody>
      </p:sp>
      <p:sp>
        <p:nvSpPr>
          <p:cNvPr id="6" name="Footer Placeholder 5"/>
          <p:cNvSpPr>
            <a:spLocks noGrp="1"/>
          </p:cNvSpPr>
          <p:nvPr>
            <p:ph type="ftr" sz="quarter" idx="11"/>
          </p:nvPr>
        </p:nvSpPr>
        <p:spPr/>
        <p:txBody>
          <a:bodyPr/>
          <a:lstStyle/>
          <a:p>
            <a:pPr>
              <a:defRPr/>
            </a:pPr>
            <a:endParaRPr lang="pt-BR" altLang="pt-BR"/>
          </a:p>
        </p:txBody>
      </p:sp>
      <p:sp>
        <p:nvSpPr>
          <p:cNvPr id="7" name="Slide Number Placeholder 6"/>
          <p:cNvSpPr>
            <a:spLocks noGrp="1"/>
          </p:cNvSpPr>
          <p:nvPr>
            <p:ph type="sldNum" sz="quarter" idx="12"/>
          </p:nvPr>
        </p:nvSpPr>
        <p:spPr/>
        <p:txBody>
          <a:bodyPr/>
          <a:lstStyle/>
          <a:p>
            <a:pPr>
              <a:defRPr/>
            </a:pPr>
            <a:fld id="{9A0A79CF-B2FF-4AD1-87AD-13083CF5E413}" type="slidenum">
              <a:rPr lang="pt-BR" altLang="pt-BR" smtClean="0"/>
              <a:pPr>
                <a:defRPr/>
              </a:pPr>
              <a:t>‹nº›</a:t>
            </a:fld>
            <a:endParaRPr lang="pt-BR" altLang="pt-BR"/>
          </a:p>
        </p:txBody>
      </p:sp>
    </p:spTree>
    <p:extLst>
      <p:ext uri="{BB962C8B-B14F-4D97-AF65-F5344CB8AC3E}">
        <p14:creationId xmlns:p14="http://schemas.microsoft.com/office/powerpoint/2010/main" val="958396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endParaRPr lang="pt-BR" altLang="pt-BR"/>
          </a:p>
        </p:txBody>
      </p:sp>
      <p:sp>
        <p:nvSpPr>
          <p:cNvPr id="8" name="Footer Placeholder 7"/>
          <p:cNvSpPr>
            <a:spLocks noGrp="1"/>
          </p:cNvSpPr>
          <p:nvPr>
            <p:ph type="ftr" sz="quarter" idx="11"/>
          </p:nvPr>
        </p:nvSpPr>
        <p:spPr/>
        <p:txBody>
          <a:bodyPr/>
          <a:lstStyle/>
          <a:p>
            <a:pPr>
              <a:defRPr/>
            </a:pPr>
            <a:endParaRPr lang="pt-BR" altLang="pt-BR"/>
          </a:p>
        </p:txBody>
      </p:sp>
      <p:sp>
        <p:nvSpPr>
          <p:cNvPr id="9" name="Slide Number Placeholder 8"/>
          <p:cNvSpPr>
            <a:spLocks noGrp="1"/>
          </p:cNvSpPr>
          <p:nvPr>
            <p:ph type="sldNum" sz="quarter" idx="12"/>
          </p:nvPr>
        </p:nvSpPr>
        <p:spPr/>
        <p:txBody>
          <a:bodyPr/>
          <a:lstStyle/>
          <a:p>
            <a:pPr>
              <a:defRPr/>
            </a:pPr>
            <a:fld id="{3AB84D20-B32D-4E34-9588-D938751D8084}" type="slidenum">
              <a:rPr lang="pt-BR" altLang="pt-BR" smtClean="0"/>
              <a:pPr>
                <a:defRPr/>
              </a:pPr>
              <a:t>‹nº›</a:t>
            </a:fld>
            <a:endParaRPr lang="pt-BR" altLang="pt-BR"/>
          </a:p>
        </p:txBody>
      </p:sp>
    </p:spTree>
    <p:extLst>
      <p:ext uri="{BB962C8B-B14F-4D97-AF65-F5344CB8AC3E}">
        <p14:creationId xmlns:p14="http://schemas.microsoft.com/office/powerpoint/2010/main" val="108346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endParaRPr lang="pt-BR" altLang="pt-BR"/>
          </a:p>
        </p:txBody>
      </p:sp>
      <p:sp>
        <p:nvSpPr>
          <p:cNvPr id="4" name="Footer Placeholder 3"/>
          <p:cNvSpPr>
            <a:spLocks noGrp="1"/>
          </p:cNvSpPr>
          <p:nvPr>
            <p:ph type="ftr" sz="quarter" idx="11"/>
          </p:nvPr>
        </p:nvSpPr>
        <p:spPr/>
        <p:txBody>
          <a:bodyPr/>
          <a:lstStyle/>
          <a:p>
            <a:pPr>
              <a:defRPr/>
            </a:pPr>
            <a:endParaRPr lang="pt-BR" altLang="pt-BR"/>
          </a:p>
        </p:txBody>
      </p:sp>
      <p:sp>
        <p:nvSpPr>
          <p:cNvPr id="5" name="Slide Number Placeholder 4"/>
          <p:cNvSpPr>
            <a:spLocks noGrp="1"/>
          </p:cNvSpPr>
          <p:nvPr>
            <p:ph type="sldNum" sz="quarter" idx="12"/>
          </p:nvPr>
        </p:nvSpPr>
        <p:spPr/>
        <p:txBody>
          <a:bodyPr/>
          <a:lstStyle/>
          <a:p>
            <a:pPr>
              <a:defRPr/>
            </a:pPr>
            <a:fld id="{FB9ABDC7-8282-4B76-86FC-3894CAFA730F}" type="slidenum">
              <a:rPr lang="pt-BR" altLang="pt-BR" smtClean="0"/>
              <a:pPr>
                <a:defRPr/>
              </a:pPr>
              <a:t>‹nº›</a:t>
            </a:fld>
            <a:endParaRPr lang="pt-BR" altLang="pt-BR"/>
          </a:p>
        </p:txBody>
      </p:sp>
    </p:spTree>
    <p:extLst>
      <p:ext uri="{BB962C8B-B14F-4D97-AF65-F5344CB8AC3E}">
        <p14:creationId xmlns:p14="http://schemas.microsoft.com/office/powerpoint/2010/main" val="4251842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pt-BR" altLang="pt-BR"/>
          </a:p>
        </p:txBody>
      </p:sp>
      <p:sp>
        <p:nvSpPr>
          <p:cNvPr id="3" name="Footer Placeholder 2"/>
          <p:cNvSpPr>
            <a:spLocks noGrp="1"/>
          </p:cNvSpPr>
          <p:nvPr>
            <p:ph type="ftr" sz="quarter" idx="11"/>
          </p:nvPr>
        </p:nvSpPr>
        <p:spPr/>
        <p:txBody>
          <a:bodyPr/>
          <a:lstStyle/>
          <a:p>
            <a:pPr>
              <a:defRPr/>
            </a:pPr>
            <a:endParaRPr lang="pt-BR" altLang="pt-BR"/>
          </a:p>
        </p:txBody>
      </p:sp>
      <p:sp>
        <p:nvSpPr>
          <p:cNvPr id="4" name="Slide Number Placeholder 3"/>
          <p:cNvSpPr>
            <a:spLocks noGrp="1"/>
          </p:cNvSpPr>
          <p:nvPr>
            <p:ph type="sldNum" sz="quarter" idx="12"/>
          </p:nvPr>
        </p:nvSpPr>
        <p:spPr/>
        <p:txBody>
          <a:bodyPr/>
          <a:lstStyle/>
          <a:p>
            <a:pPr>
              <a:defRPr/>
            </a:pPr>
            <a:fld id="{CD679B0B-579A-4DD4-80A5-7A0B3BBAEEA1}" type="slidenum">
              <a:rPr lang="pt-BR" altLang="pt-BR" smtClean="0"/>
              <a:pPr>
                <a:defRPr/>
              </a:pPr>
              <a:t>‹nº›</a:t>
            </a:fld>
            <a:endParaRPr lang="pt-BR" altLang="pt-BR"/>
          </a:p>
        </p:txBody>
      </p:sp>
    </p:spTree>
    <p:extLst>
      <p:ext uri="{BB962C8B-B14F-4D97-AF65-F5344CB8AC3E}">
        <p14:creationId xmlns:p14="http://schemas.microsoft.com/office/powerpoint/2010/main" val="98398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B6FAA50-AA3A-45CD-8AC8-1CC88DE64A5D}" type="slidenum">
              <a:rPr lang="pt-BR" altLang="pt-BR"/>
              <a:pPr>
                <a:defRPr/>
              </a:pPr>
              <a:t>‹nº›</a:t>
            </a:fld>
            <a:endParaRPr lang="pt-BR" altLang="pt-BR"/>
          </a:p>
        </p:txBody>
      </p:sp>
    </p:spTree>
    <p:extLst>
      <p:ext uri="{BB962C8B-B14F-4D97-AF65-F5344CB8AC3E}">
        <p14:creationId xmlns:p14="http://schemas.microsoft.com/office/powerpoint/2010/main" val="1511400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ltLang="pt-BR"/>
          </a:p>
        </p:txBody>
      </p:sp>
      <p:sp>
        <p:nvSpPr>
          <p:cNvPr id="6" name="Footer Placeholder 5"/>
          <p:cNvSpPr>
            <a:spLocks noGrp="1"/>
          </p:cNvSpPr>
          <p:nvPr>
            <p:ph type="ftr" sz="quarter" idx="11"/>
          </p:nvPr>
        </p:nvSpPr>
        <p:spPr/>
        <p:txBody>
          <a:bodyPr/>
          <a:lstStyle/>
          <a:p>
            <a:pPr>
              <a:defRPr/>
            </a:pPr>
            <a:endParaRPr lang="pt-BR" altLang="pt-BR"/>
          </a:p>
        </p:txBody>
      </p:sp>
      <p:sp>
        <p:nvSpPr>
          <p:cNvPr id="7" name="Slide Number Placeholder 6"/>
          <p:cNvSpPr>
            <a:spLocks noGrp="1"/>
          </p:cNvSpPr>
          <p:nvPr>
            <p:ph type="sldNum" sz="quarter" idx="12"/>
          </p:nvPr>
        </p:nvSpPr>
        <p:spPr/>
        <p:txBody>
          <a:bodyPr/>
          <a:lstStyle/>
          <a:p>
            <a:pPr>
              <a:defRPr/>
            </a:pPr>
            <a:fld id="{2FDAF7C0-B0A3-4048-AD11-1AD0ECEE9330}" type="slidenum">
              <a:rPr lang="pt-BR" altLang="pt-BR" smtClean="0"/>
              <a:pPr>
                <a:defRPr/>
              </a:pPr>
              <a:t>‹nº›</a:t>
            </a:fld>
            <a:endParaRPr lang="pt-BR" altLang="pt-BR"/>
          </a:p>
        </p:txBody>
      </p:sp>
    </p:spTree>
    <p:extLst>
      <p:ext uri="{BB962C8B-B14F-4D97-AF65-F5344CB8AC3E}">
        <p14:creationId xmlns:p14="http://schemas.microsoft.com/office/powerpoint/2010/main" val="4277641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ltLang="pt-BR"/>
          </a:p>
        </p:txBody>
      </p:sp>
      <p:sp>
        <p:nvSpPr>
          <p:cNvPr id="6" name="Footer Placeholder 5"/>
          <p:cNvSpPr>
            <a:spLocks noGrp="1"/>
          </p:cNvSpPr>
          <p:nvPr>
            <p:ph type="ftr" sz="quarter" idx="11"/>
          </p:nvPr>
        </p:nvSpPr>
        <p:spPr/>
        <p:txBody>
          <a:bodyPr/>
          <a:lstStyle/>
          <a:p>
            <a:pPr>
              <a:defRPr/>
            </a:pPr>
            <a:endParaRPr lang="pt-BR" altLang="pt-BR"/>
          </a:p>
        </p:txBody>
      </p:sp>
      <p:sp>
        <p:nvSpPr>
          <p:cNvPr id="7" name="Slide Number Placeholder 6"/>
          <p:cNvSpPr>
            <a:spLocks noGrp="1"/>
          </p:cNvSpPr>
          <p:nvPr>
            <p:ph type="sldNum" sz="quarter" idx="12"/>
          </p:nvPr>
        </p:nvSpPr>
        <p:spPr/>
        <p:txBody>
          <a:bodyPr/>
          <a:lstStyle/>
          <a:p>
            <a:pPr>
              <a:defRPr/>
            </a:pPr>
            <a:fld id="{A07D2824-05EA-4CFA-9446-2AD78C479FD9}" type="slidenum">
              <a:rPr lang="pt-BR" altLang="pt-BR" smtClean="0"/>
              <a:pPr>
                <a:defRPr/>
              </a:pPr>
              <a:t>‹nº›</a:t>
            </a:fld>
            <a:endParaRPr lang="pt-BR" altLang="pt-BR"/>
          </a:p>
        </p:txBody>
      </p:sp>
    </p:spTree>
    <p:extLst>
      <p:ext uri="{BB962C8B-B14F-4D97-AF65-F5344CB8AC3E}">
        <p14:creationId xmlns:p14="http://schemas.microsoft.com/office/powerpoint/2010/main" val="1682045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AEFB4B02-E300-4559-8ACA-A9BE6463492E}" type="slidenum">
              <a:rPr lang="pt-BR" altLang="pt-BR" smtClean="0"/>
              <a:pPr>
                <a:defRPr/>
              </a:pPr>
              <a:t>‹nº›</a:t>
            </a:fld>
            <a:endParaRPr lang="pt-BR" altLang="pt-BR"/>
          </a:p>
        </p:txBody>
      </p:sp>
    </p:spTree>
    <p:extLst>
      <p:ext uri="{BB962C8B-B14F-4D97-AF65-F5344CB8AC3E}">
        <p14:creationId xmlns:p14="http://schemas.microsoft.com/office/powerpoint/2010/main" val="1013331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FD121565-35F8-4B3C-B1BA-C28573B2938E}" type="slidenum">
              <a:rPr lang="pt-BR" altLang="pt-BR" smtClean="0"/>
              <a:pPr>
                <a:defRPr/>
              </a:pPr>
              <a:t>‹nº›</a:t>
            </a:fld>
            <a:endParaRPr lang="pt-BR" altLang="pt-BR"/>
          </a:p>
        </p:txBody>
      </p:sp>
    </p:spTree>
    <p:extLst>
      <p:ext uri="{BB962C8B-B14F-4D97-AF65-F5344CB8AC3E}">
        <p14:creationId xmlns:p14="http://schemas.microsoft.com/office/powerpoint/2010/main" val="425444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032E0AA1-D0D9-4ACF-A889-C4A335FC8456}" type="datetime1">
              <a:rPr lang="pt-BR" smtClean="0"/>
              <a:pPr>
                <a:defRPr/>
              </a:pPr>
              <a:t>10/03/2024</a:t>
            </a:fld>
            <a:endParaRPr lang="pt-BR"/>
          </a:p>
        </p:txBody>
      </p:sp>
      <p:sp>
        <p:nvSpPr>
          <p:cNvPr id="5" name="Footer Placeholder 4"/>
          <p:cNvSpPr>
            <a:spLocks noGrp="1"/>
          </p:cNvSpPr>
          <p:nvPr>
            <p:ph type="ftr" sz="quarter" idx="11"/>
          </p:nvPr>
        </p:nvSpPr>
        <p:spPr/>
        <p:txBody>
          <a:bodyPr/>
          <a:lstStyle/>
          <a:p>
            <a:pPr>
              <a:defRPr/>
            </a:pPr>
            <a:r>
              <a:rPr lang="pt-BR"/>
              <a:t>Pr. Moisés Sampaio de Paula</a:t>
            </a:r>
          </a:p>
        </p:txBody>
      </p:sp>
      <p:sp>
        <p:nvSpPr>
          <p:cNvPr id="6" name="Slide Number Placeholder 5"/>
          <p:cNvSpPr>
            <a:spLocks noGrp="1"/>
          </p:cNvSpPr>
          <p:nvPr>
            <p:ph type="sldNum" sz="quarter" idx="12"/>
          </p:nvPr>
        </p:nvSpPr>
        <p:spPr/>
        <p:txBody>
          <a:bodyPr/>
          <a:lstStyle/>
          <a:p>
            <a:pPr>
              <a:defRPr/>
            </a:pPr>
            <a:fld id="{AEBFC82D-E441-47A4-8533-6678C4CAF65D}" type="slidenum">
              <a:rPr lang="pt-BR" smtClean="0"/>
              <a:pPr>
                <a:defRPr/>
              </a:pPr>
              <a:t>‹nº›</a:t>
            </a:fld>
            <a:endParaRPr lang="pt-BR"/>
          </a:p>
        </p:txBody>
      </p:sp>
    </p:spTree>
    <p:extLst>
      <p:ext uri="{BB962C8B-B14F-4D97-AF65-F5344CB8AC3E}">
        <p14:creationId xmlns:p14="http://schemas.microsoft.com/office/powerpoint/2010/main" val="198924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pPr>
              <a:defRPr/>
            </a:pPr>
            <a:fld id="{AA96470B-5222-40F0-991B-F64B4D4AA97A}" type="datetime1">
              <a:rPr lang="pt-BR" smtClean="0"/>
              <a:pPr>
                <a:defRPr/>
              </a:pPr>
              <a:t>10/03/2024</a:t>
            </a:fld>
            <a:endParaRPr lang="pt-BR"/>
          </a:p>
        </p:txBody>
      </p:sp>
      <p:sp>
        <p:nvSpPr>
          <p:cNvPr id="5" name="Footer Placeholder 4"/>
          <p:cNvSpPr>
            <a:spLocks noGrp="1"/>
          </p:cNvSpPr>
          <p:nvPr>
            <p:ph type="ftr" sz="quarter" idx="11"/>
          </p:nvPr>
        </p:nvSpPr>
        <p:spPr/>
        <p:txBody>
          <a:bodyPr/>
          <a:lstStyle/>
          <a:p>
            <a:pPr>
              <a:defRPr/>
            </a:pPr>
            <a:r>
              <a:rPr lang="pt-BR"/>
              <a:t>Pr. Moisés Sampaio de Paula</a:t>
            </a:r>
          </a:p>
        </p:txBody>
      </p:sp>
      <p:sp>
        <p:nvSpPr>
          <p:cNvPr id="6" name="Slide Number Placeholder 5"/>
          <p:cNvSpPr>
            <a:spLocks noGrp="1"/>
          </p:cNvSpPr>
          <p:nvPr>
            <p:ph type="sldNum" sz="quarter" idx="12"/>
          </p:nvPr>
        </p:nvSpPr>
        <p:spPr/>
        <p:txBody>
          <a:bodyPr/>
          <a:lstStyle/>
          <a:p>
            <a:pPr>
              <a:defRPr/>
            </a:pPr>
            <a:fld id="{3F0B4E73-9898-4E02-B9FC-DD229385D4A2}" type="slidenum">
              <a:rPr lang="pt-BR" smtClean="0"/>
              <a:pPr>
                <a:defRPr/>
              </a:pPr>
              <a:t>‹nº›</a:t>
            </a:fld>
            <a:endParaRPr lang="pt-BR"/>
          </a:p>
        </p:txBody>
      </p:sp>
    </p:spTree>
    <p:extLst>
      <p:ext uri="{BB962C8B-B14F-4D97-AF65-F5344CB8AC3E}">
        <p14:creationId xmlns:p14="http://schemas.microsoft.com/office/powerpoint/2010/main" val="426626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pt-BR"/>
              <a:t>Clique para editar o título mestre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pPr>
              <a:defRPr/>
            </a:pPr>
            <a:fld id="{19916AFB-EB12-4384-82D2-D4D2D61BA618}" type="datetime1">
              <a:rPr lang="pt-BR" smtClean="0"/>
              <a:pPr>
                <a:defRPr/>
              </a:pPr>
              <a:t>10/03/2024</a:t>
            </a:fld>
            <a:endParaRPr lang="pt-BR"/>
          </a:p>
        </p:txBody>
      </p:sp>
      <p:sp>
        <p:nvSpPr>
          <p:cNvPr id="5" name="Footer Placeholder 4"/>
          <p:cNvSpPr>
            <a:spLocks noGrp="1"/>
          </p:cNvSpPr>
          <p:nvPr>
            <p:ph type="ftr" sz="quarter" idx="11"/>
          </p:nvPr>
        </p:nvSpPr>
        <p:spPr/>
        <p:txBody>
          <a:bodyPr/>
          <a:lstStyle/>
          <a:p>
            <a:pPr>
              <a:defRPr/>
            </a:pPr>
            <a:r>
              <a:rPr lang="pt-BR"/>
              <a:t>Pr. Moisés Sampaio de Paula</a:t>
            </a:r>
          </a:p>
        </p:txBody>
      </p:sp>
      <p:sp>
        <p:nvSpPr>
          <p:cNvPr id="6" name="Slide Number Placeholder 5"/>
          <p:cNvSpPr>
            <a:spLocks noGrp="1"/>
          </p:cNvSpPr>
          <p:nvPr>
            <p:ph type="sldNum" sz="quarter" idx="12"/>
          </p:nvPr>
        </p:nvSpPr>
        <p:spPr/>
        <p:txBody>
          <a:bodyPr/>
          <a:lstStyle/>
          <a:p>
            <a:pPr>
              <a:defRPr/>
            </a:pPr>
            <a:fld id="{6D7A6597-ECE8-4F5F-8E47-AFD37FAC92F8}" type="slidenum">
              <a:rPr lang="pt-BR" smtClean="0"/>
              <a:pPr>
                <a:defRPr/>
              </a:pPr>
              <a:t>‹nº›</a:t>
            </a:fld>
            <a:endParaRPr lang="pt-BR"/>
          </a:p>
        </p:txBody>
      </p:sp>
    </p:spTree>
    <p:extLst>
      <p:ext uri="{BB962C8B-B14F-4D97-AF65-F5344CB8AC3E}">
        <p14:creationId xmlns:p14="http://schemas.microsoft.com/office/powerpoint/2010/main" val="32293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fld id="{4F8C4405-A7BB-44AA-8261-C3274E51740D}" type="datetime1">
              <a:rPr lang="pt-BR" smtClean="0"/>
              <a:pPr>
                <a:defRPr/>
              </a:pPr>
              <a:t>10/03/2024</a:t>
            </a:fld>
            <a:endParaRPr lang="pt-BR"/>
          </a:p>
        </p:txBody>
      </p:sp>
      <p:sp>
        <p:nvSpPr>
          <p:cNvPr id="6" name="Footer Placeholder 5"/>
          <p:cNvSpPr>
            <a:spLocks noGrp="1"/>
          </p:cNvSpPr>
          <p:nvPr>
            <p:ph type="ftr" sz="quarter" idx="11"/>
          </p:nvPr>
        </p:nvSpPr>
        <p:spPr/>
        <p:txBody>
          <a:bodyPr/>
          <a:lstStyle/>
          <a:p>
            <a:pPr>
              <a:defRPr/>
            </a:pPr>
            <a:r>
              <a:rPr lang="pt-BR"/>
              <a:t>Pr. Moisés Sampaio de Paula</a:t>
            </a:r>
          </a:p>
        </p:txBody>
      </p:sp>
      <p:sp>
        <p:nvSpPr>
          <p:cNvPr id="7" name="Slide Number Placeholder 6"/>
          <p:cNvSpPr>
            <a:spLocks noGrp="1"/>
          </p:cNvSpPr>
          <p:nvPr>
            <p:ph type="sldNum" sz="quarter" idx="12"/>
          </p:nvPr>
        </p:nvSpPr>
        <p:spPr/>
        <p:txBody>
          <a:bodyPr/>
          <a:lstStyle/>
          <a:p>
            <a:pPr>
              <a:defRPr/>
            </a:pPr>
            <a:fld id="{1A6F24B9-4CA0-4EAF-8B02-034EF8E71708}" type="slidenum">
              <a:rPr lang="pt-BR" smtClean="0"/>
              <a:pPr>
                <a:defRPr/>
              </a:pPr>
              <a:t>‹nº›</a:t>
            </a:fld>
            <a:endParaRPr lang="pt-BR"/>
          </a:p>
        </p:txBody>
      </p:sp>
    </p:spTree>
    <p:extLst>
      <p:ext uri="{BB962C8B-B14F-4D97-AF65-F5344CB8AC3E}">
        <p14:creationId xmlns:p14="http://schemas.microsoft.com/office/powerpoint/2010/main" val="344850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pPr>
              <a:defRPr/>
            </a:pPr>
            <a:fld id="{EE6A5891-B951-4878-A5C8-C3A4978026A8}" type="datetime1">
              <a:rPr lang="pt-BR" smtClean="0"/>
              <a:pPr>
                <a:defRPr/>
              </a:pPr>
              <a:t>10/03/2024</a:t>
            </a:fld>
            <a:endParaRPr lang="pt-BR"/>
          </a:p>
        </p:txBody>
      </p:sp>
      <p:sp>
        <p:nvSpPr>
          <p:cNvPr id="8" name="Footer Placeholder 7"/>
          <p:cNvSpPr>
            <a:spLocks noGrp="1"/>
          </p:cNvSpPr>
          <p:nvPr>
            <p:ph type="ftr" sz="quarter" idx="11"/>
          </p:nvPr>
        </p:nvSpPr>
        <p:spPr/>
        <p:txBody>
          <a:bodyPr/>
          <a:lstStyle/>
          <a:p>
            <a:pPr>
              <a:defRPr/>
            </a:pPr>
            <a:r>
              <a:rPr lang="pt-BR"/>
              <a:t>Pr. Moisés Sampaio de Paula</a:t>
            </a:r>
          </a:p>
        </p:txBody>
      </p:sp>
      <p:sp>
        <p:nvSpPr>
          <p:cNvPr id="9" name="Slide Number Placeholder 8"/>
          <p:cNvSpPr>
            <a:spLocks noGrp="1"/>
          </p:cNvSpPr>
          <p:nvPr>
            <p:ph type="sldNum" sz="quarter" idx="12"/>
          </p:nvPr>
        </p:nvSpPr>
        <p:spPr/>
        <p:txBody>
          <a:bodyPr/>
          <a:lstStyle/>
          <a:p>
            <a:pPr>
              <a:defRPr/>
            </a:pPr>
            <a:fld id="{7CF96AE8-AE69-4BFC-B4D2-CFDDBDA16AC0}" type="slidenum">
              <a:rPr lang="pt-BR" smtClean="0"/>
              <a:pPr>
                <a:defRPr/>
              </a:pPr>
              <a:t>‹nº›</a:t>
            </a:fld>
            <a:endParaRPr lang="pt-BR"/>
          </a:p>
        </p:txBody>
      </p:sp>
    </p:spTree>
    <p:extLst>
      <p:ext uri="{BB962C8B-B14F-4D97-AF65-F5344CB8AC3E}">
        <p14:creationId xmlns:p14="http://schemas.microsoft.com/office/powerpoint/2010/main" val="2463062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pPr>
              <a:defRPr/>
            </a:pPr>
            <a:fld id="{7268FEDA-004C-4AE4-9773-4FBA7AE56980}" type="datetime1">
              <a:rPr lang="pt-BR" smtClean="0"/>
              <a:pPr>
                <a:defRPr/>
              </a:pPr>
              <a:t>10/03/2024</a:t>
            </a:fld>
            <a:endParaRPr lang="pt-BR"/>
          </a:p>
        </p:txBody>
      </p:sp>
      <p:sp>
        <p:nvSpPr>
          <p:cNvPr id="4" name="Footer Placeholder 3"/>
          <p:cNvSpPr>
            <a:spLocks noGrp="1"/>
          </p:cNvSpPr>
          <p:nvPr>
            <p:ph type="ftr" sz="quarter" idx="11"/>
          </p:nvPr>
        </p:nvSpPr>
        <p:spPr/>
        <p:txBody>
          <a:bodyPr/>
          <a:lstStyle/>
          <a:p>
            <a:pPr>
              <a:defRPr/>
            </a:pPr>
            <a:r>
              <a:rPr lang="pt-BR"/>
              <a:t>Pr. Moisés Sampaio de Paula</a:t>
            </a:r>
          </a:p>
        </p:txBody>
      </p:sp>
      <p:sp>
        <p:nvSpPr>
          <p:cNvPr id="5" name="Slide Number Placeholder 4"/>
          <p:cNvSpPr>
            <a:spLocks noGrp="1"/>
          </p:cNvSpPr>
          <p:nvPr>
            <p:ph type="sldNum" sz="quarter" idx="12"/>
          </p:nvPr>
        </p:nvSpPr>
        <p:spPr/>
        <p:txBody>
          <a:bodyPr/>
          <a:lstStyle/>
          <a:p>
            <a:pPr>
              <a:defRPr/>
            </a:pPr>
            <a:fld id="{884C330A-A87F-4556-ABEF-5B76CF649E56}" type="slidenum">
              <a:rPr lang="pt-BR" smtClean="0"/>
              <a:pPr>
                <a:defRPr/>
              </a:pPr>
              <a:t>‹nº›</a:t>
            </a:fld>
            <a:endParaRPr lang="pt-BR"/>
          </a:p>
        </p:txBody>
      </p:sp>
    </p:spTree>
    <p:extLst>
      <p:ext uri="{BB962C8B-B14F-4D97-AF65-F5344CB8AC3E}">
        <p14:creationId xmlns:p14="http://schemas.microsoft.com/office/powerpoint/2010/main" val="35294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A5654D4-4E09-40D2-AC82-3B758E7B8FEA}" type="datetime1">
              <a:rPr lang="pt-BR" smtClean="0"/>
              <a:pPr>
                <a:defRPr/>
              </a:pPr>
              <a:t>10/03/2024</a:t>
            </a:fld>
            <a:endParaRPr lang="pt-BR"/>
          </a:p>
        </p:txBody>
      </p:sp>
      <p:sp>
        <p:nvSpPr>
          <p:cNvPr id="3" name="Footer Placeholder 2"/>
          <p:cNvSpPr>
            <a:spLocks noGrp="1"/>
          </p:cNvSpPr>
          <p:nvPr>
            <p:ph type="ftr" sz="quarter" idx="11"/>
          </p:nvPr>
        </p:nvSpPr>
        <p:spPr/>
        <p:txBody>
          <a:bodyPr/>
          <a:lstStyle/>
          <a:p>
            <a:pPr>
              <a:defRPr/>
            </a:pPr>
            <a:r>
              <a:rPr lang="pt-BR"/>
              <a:t>Pr. Moisés Sampaio de Paula</a:t>
            </a:r>
          </a:p>
        </p:txBody>
      </p:sp>
      <p:sp>
        <p:nvSpPr>
          <p:cNvPr id="4" name="Slide Number Placeholder 3"/>
          <p:cNvSpPr>
            <a:spLocks noGrp="1"/>
          </p:cNvSpPr>
          <p:nvPr>
            <p:ph type="sldNum" sz="quarter" idx="12"/>
          </p:nvPr>
        </p:nvSpPr>
        <p:spPr/>
        <p:txBody>
          <a:bodyPr/>
          <a:lstStyle/>
          <a:p>
            <a:pPr>
              <a:defRPr/>
            </a:pPr>
            <a:fld id="{A096B58D-A081-47FC-A571-B3D57049947A}" type="slidenum">
              <a:rPr lang="pt-BR" smtClean="0"/>
              <a:pPr>
                <a:defRPr/>
              </a:pPr>
              <a:t>‹nº›</a:t>
            </a:fld>
            <a:endParaRPr lang="pt-BR"/>
          </a:p>
        </p:txBody>
      </p:sp>
    </p:spTree>
    <p:extLst>
      <p:ext uri="{BB962C8B-B14F-4D97-AF65-F5344CB8AC3E}">
        <p14:creationId xmlns:p14="http://schemas.microsoft.com/office/powerpoint/2010/main" val="197060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pt-BR"/>
              <a:t>Clique para editar o título mestre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pPr>
              <a:defRPr/>
            </a:pPr>
            <a:fld id="{C4EFDB54-CA6A-4F7F-B1BC-3E5E340B6177}" type="datetime1">
              <a:rPr lang="pt-BR" smtClean="0"/>
              <a:pPr>
                <a:defRPr/>
              </a:pPr>
              <a:t>10/03/2024</a:t>
            </a:fld>
            <a:endParaRPr lang="pt-BR"/>
          </a:p>
        </p:txBody>
      </p:sp>
      <p:sp>
        <p:nvSpPr>
          <p:cNvPr id="6" name="Footer Placeholder 5"/>
          <p:cNvSpPr>
            <a:spLocks noGrp="1"/>
          </p:cNvSpPr>
          <p:nvPr>
            <p:ph type="ftr" sz="quarter" idx="11"/>
          </p:nvPr>
        </p:nvSpPr>
        <p:spPr/>
        <p:txBody>
          <a:bodyPr/>
          <a:lstStyle/>
          <a:p>
            <a:pPr>
              <a:defRPr/>
            </a:pPr>
            <a:r>
              <a:rPr lang="pt-BR"/>
              <a:t>Pr. Moisés Sampaio de Paula</a:t>
            </a:r>
          </a:p>
        </p:txBody>
      </p:sp>
      <p:sp>
        <p:nvSpPr>
          <p:cNvPr id="7" name="Slide Number Placeholder 6"/>
          <p:cNvSpPr>
            <a:spLocks noGrp="1"/>
          </p:cNvSpPr>
          <p:nvPr>
            <p:ph type="sldNum" sz="quarter" idx="12"/>
          </p:nvPr>
        </p:nvSpPr>
        <p:spPr/>
        <p:txBody>
          <a:bodyPr/>
          <a:lstStyle/>
          <a:p>
            <a:pPr>
              <a:defRPr/>
            </a:pPr>
            <a:fld id="{F7B5C995-EA75-46F1-BBDD-3120F6E68D42}" type="slidenum">
              <a:rPr lang="pt-BR" smtClean="0"/>
              <a:pPr>
                <a:defRPr/>
              </a:pPr>
              <a:t>‹nº›</a:t>
            </a:fld>
            <a:endParaRPr lang="pt-BR"/>
          </a:p>
        </p:txBody>
      </p:sp>
      <p:sp>
        <p:nvSpPr>
          <p:cNvPr id="9" name="Content Placeholder 8"/>
          <p:cNvSpPr>
            <a:spLocks noGrp="1"/>
          </p:cNvSpPr>
          <p:nvPr>
            <p:ph sz="quarter" idx="13"/>
          </p:nvPr>
        </p:nvSpPr>
        <p:spPr>
          <a:xfrm>
            <a:off x="406400" y="381000"/>
            <a:ext cx="10363200" cy="494284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Tree>
    <p:extLst>
      <p:ext uri="{BB962C8B-B14F-4D97-AF65-F5344CB8AC3E}">
        <p14:creationId xmlns:p14="http://schemas.microsoft.com/office/powerpoint/2010/main" val="406357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BF3D4D8-CCB1-4B9F-9B9E-4ED5616F7679}" type="slidenum">
              <a:rPr lang="pt-BR" altLang="pt-BR"/>
              <a:pPr>
                <a:defRPr/>
              </a:pPr>
              <a:t>‹nº›</a:t>
            </a:fld>
            <a:endParaRPr lang="pt-BR" altLang="pt-BR"/>
          </a:p>
        </p:txBody>
      </p:sp>
    </p:spTree>
    <p:extLst>
      <p:ext uri="{BB962C8B-B14F-4D97-AF65-F5344CB8AC3E}">
        <p14:creationId xmlns:p14="http://schemas.microsoft.com/office/powerpoint/2010/main" val="3652858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pt-BR"/>
              <a:t>Clique para editar o título mestre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8" name="Date Placeholder 7"/>
          <p:cNvSpPr>
            <a:spLocks noGrp="1"/>
          </p:cNvSpPr>
          <p:nvPr>
            <p:ph type="dt" sz="half" idx="10"/>
          </p:nvPr>
        </p:nvSpPr>
        <p:spPr/>
        <p:txBody>
          <a:bodyPr/>
          <a:lstStyle/>
          <a:p>
            <a:pPr>
              <a:defRPr/>
            </a:pPr>
            <a:fld id="{9B0568C3-B5F7-4096-A6A8-6152531D7185}" type="datetime1">
              <a:rPr lang="pt-BR" smtClean="0"/>
              <a:pPr>
                <a:defRPr/>
              </a:pPr>
              <a:t>10/03/2024</a:t>
            </a:fld>
            <a:endParaRPr lang="pt-BR"/>
          </a:p>
        </p:txBody>
      </p:sp>
      <p:sp>
        <p:nvSpPr>
          <p:cNvPr id="9" name="Slide Number Placeholder 8"/>
          <p:cNvSpPr>
            <a:spLocks noGrp="1"/>
          </p:cNvSpPr>
          <p:nvPr>
            <p:ph type="sldNum" sz="quarter" idx="11"/>
          </p:nvPr>
        </p:nvSpPr>
        <p:spPr/>
        <p:txBody>
          <a:bodyPr/>
          <a:lstStyle/>
          <a:p>
            <a:pPr>
              <a:defRPr/>
            </a:pPr>
            <a:fld id="{C8F04AD1-D9CD-43C0-8E61-9E22B0A432CA}" type="slidenum">
              <a:rPr lang="pt-BR" smtClean="0"/>
              <a:pPr>
                <a:defRPr/>
              </a:pPr>
              <a:t>‹nº›</a:t>
            </a:fld>
            <a:endParaRPr lang="pt-BR"/>
          </a:p>
        </p:txBody>
      </p:sp>
      <p:sp>
        <p:nvSpPr>
          <p:cNvPr id="10" name="Footer Placeholder 9"/>
          <p:cNvSpPr>
            <a:spLocks noGrp="1"/>
          </p:cNvSpPr>
          <p:nvPr>
            <p:ph type="ftr" sz="quarter" idx="12"/>
          </p:nvPr>
        </p:nvSpPr>
        <p:spPr/>
        <p:txBody>
          <a:bodyPr/>
          <a:lstStyle/>
          <a:p>
            <a:pPr>
              <a:defRPr/>
            </a:pPr>
            <a:r>
              <a:rPr lang="pt-BR"/>
              <a:t>Pr. Moisés Sampaio de Paula</a:t>
            </a:r>
          </a:p>
        </p:txBody>
      </p:sp>
    </p:spTree>
    <p:extLst>
      <p:ext uri="{BB962C8B-B14F-4D97-AF65-F5344CB8AC3E}">
        <p14:creationId xmlns:p14="http://schemas.microsoft.com/office/powerpoint/2010/main" val="4139652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pPr>
              <a:defRPr/>
            </a:pPr>
            <a:fld id="{C4770EB5-1FC9-429D-9C69-06CEE80EC311}" type="datetime1">
              <a:rPr lang="pt-BR" smtClean="0"/>
              <a:pPr>
                <a:defRPr/>
              </a:pPr>
              <a:t>10/03/2024</a:t>
            </a:fld>
            <a:endParaRPr lang="pt-BR"/>
          </a:p>
        </p:txBody>
      </p:sp>
      <p:sp>
        <p:nvSpPr>
          <p:cNvPr id="5" name="Footer Placeholder 4"/>
          <p:cNvSpPr>
            <a:spLocks noGrp="1"/>
          </p:cNvSpPr>
          <p:nvPr>
            <p:ph type="ftr" sz="quarter" idx="11"/>
          </p:nvPr>
        </p:nvSpPr>
        <p:spPr/>
        <p:txBody>
          <a:bodyPr/>
          <a:lstStyle/>
          <a:p>
            <a:pPr>
              <a:defRPr/>
            </a:pPr>
            <a:r>
              <a:rPr lang="pt-BR"/>
              <a:t>Pr. Moisés Sampaio de Paula</a:t>
            </a:r>
          </a:p>
        </p:txBody>
      </p:sp>
      <p:sp>
        <p:nvSpPr>
          <p:cNvPr id="6" name="Slide Number Placeholder 5"/>
          <p:cNvSpPr>
            <a:spLocks noGrp="1"/>
          </p:cNvSpPr>
          <p:nvPr>
            <p:ph type="sldNum" sz="quarter" idx="12"/>
          </p:nvPr>
        </p:nvSpPr>
        <p:spPr/>
        <p:txBody>
          <a:bodyPr/>
          <a:lstStyle/>
          <a:p>
            <a:pPr>
              <a:defRPr/>
            </a:pPr>
            <a:fld id="{12FF3C47-B97A-4845-AA48-4DAD411041C7}" type="slidenum">
              <a:rPr lang="pt-BR" smtClean="0"/>
              <a:pPr>
                <a:defRPr/>
              </a:pPr>
              <a:t>‹nº›</a:t>
            </a:fld>
            <a:endParaRPr lang="pt-BR"/>
          </a:p>
        </p:txBody>
      </p:sp>
    </p:spTree>
    <p:extLst>
      <p:ext uri="{BB962C8B-B14F-4D97-AF65-F5344CB8AC3E}">
        <p14:creationId xmlns:p14="http://schemas.microsoft.com/office/powerpoint/2010/main" val="328407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pPr>
              <a:defRPr/>
            </a:pPr>
            <a:fld id="{E759EB79-39B2-4663-B004-4FEE16C8AD68}" type="datetime1">
              <a:rPr lang="pt-BR" smtClean="0"/>
              <a:pPr>
                <a:defRPr/>
              </a:pPr>
              <a:t>10/03/2024</a:t>
            </a:fld>
            <a:endParaRPr lang="pt-BR"/>
          </a:p>
        </p:txBody>
      </p:sp>
      <p:sp>
        <p:nvSpPr>
          <p:cNvPr id="5" name="Footer Placeholder 4"/>
          <p:cNvSpPr>
            <a:spLocks noGrp="1"/>
          </p:cNvSpPr>
          <p:nvPr>
            <p:ph type="ftr" sz="quarter" idx="11"/>
          </p:nvPr>
        </p:nvSpPr>
        <p:spPr/>
        <p:txBody>
          <a:bodyPr/>
          <a:lstStyle/>
          <a:p>
            <a:pPr>
              <a:defRPr/>
            </a:pPr>
            <a:r>
              <a:rPr lang="pt-BR"/>
              <a:t>Pr. Moisés Sampaio de Paula</a:t>
            </a:r>
          </a:p>
        </p:txBody>
      </p:sp>
      <p:sp>
        <p:nvSpPr>
          <p:cNvPr id="6" name="Slide Number Placeholder 5"/>
          <p:cNvSpPr>
            <a:spLocks noGrp="1"/>
          </p:cNvSpPr>
          <p:nvPr>
            <p:ph type="sldNum" sz="quarter" idx="12"/>
          </p:nvPr>
        </p:nvSpPr>
        <p:spPr/>
        <p:txBody>
          <a:bodyPr/>
          <a:lstStyle/>
          <a:p>
            <a:pPr>
              <a:defRPr/>
            </a:pPr>
            <a:fld id="{24B60346-6909-49CC-9B87-C170F785E649}" type="slidenum">
              <a:rPr lang="pt-BR" smtClean="0"/>
              <a:pPr>
                <a:defRPr/>
              </a:pPr>
              <a:t>‹nº›</a:t>
            </a:fld>
            <a:endParaRPr lang="pt-BR"/>
          </a:p>
        </p:txBody>
      </p:sp>
    </p:spTree>
    <p:extLst>
      <p:ext uri="{BB962C8B-B14F-4D97-AF65-F5344CB8AC3E}">
        <p14:creationId xmlns:p14="http://schemas.microsoft.com/office/powerpoint/2010/main" val="1027799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estilo do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350A2C87-5830-433A-9BED-0871F777048F}"/>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ACA8204-DBD0-4109-86BA-0079B66D2AE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1BD1D29A-BDBF-417C-9DDE-37EBB96862A3}"/>
              </a:ext>
            </a:extLst>
          </p:cNvPr>
          <p:cNvSpPr>
            <a:spLocks noGrp="1" noChangeArrowheads="1"/>
          </p:cNvSpPr>
          <p:nvPr>
            <p:ph type="sldNum" sz="quarter" idx="12"/>
          </p:nvPr>
        </p:nvSpPr>
        <p:spPr>
          <a:ln/>
        </p:spPr>
        <p:txBody>
          <a:bodyPr/>
          <a:lstStyle>
            <a:lvl1pPr>
              <a:defRPr/>
            </a:lvl1pPr>
          </a:lstStyle>
          <a:p>
            <a:pPr>
              <a:defRPr/>
            </a:pPr>
            <a:fld id="{63B4A568-4CE2-47BE-8C09-D04D33BC3D36}" type="slidenum">
              <a:rPr lang="pt-BR" altLang="pt-BR"/>
              <a:pPr>
                <a:defRPr/>
              </a:pPr>
              <a:t>‹nº›</a:t>
            </a:fld>
            <a:endParaRPr lang="pt-BR" altLang="pt-BR"/>
          </a:p>
        </p:txBody>
      </p:sp>
    </p:spTree>
    <p:extLst>
      <p:ext uri="{BB962C8B-B14F-4D97-AF65-F5344CB8AC3E}">
        <p14:creationId xmlns:p14="http://schemas.microsoft.com/office/powerpoint/2010/main" val="1661781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DC0069DF-2AEA-4119-ACEB-5F827747CC3C}"/>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5386AF50-74CD-4646-8424-D3D2EC818EC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A7967A6C-35BF-41D8-B786-18A7DEE04316}"/>
              </a:ext>
            </a:extLst>
          </p:cNvPr>
          <p:cNvSpPr>
            <a:spLocks noGrp="1" noChangeArrowheads="1"/>
          </p:cNvSpPr>
          <p:nvPr>
            <p:ph type="sldNum" sz="quarter" idx="12"/>
          </p:nvPr>
        </p:nvSpPr>
        <p:spPr>
          <a:ln/>
        </p:spPr>
        <p:txBody>
          <a:bodyPr/>
          <a:lstStyle>
            <a:lvl1pPr>
              <a:defRPr/>
            </a:lvl1pPr>
          </a:lstStyle>
          <a:p>
            <a:pPr>
              <a:defRPr/>
            </a:pPr>
            <a:fld id="{61A44289-D00B-477F-9742-A54E141B40B3}" type="slidenum">
              <a:rPr lang="pt-BR" altLang="pt-BR"/>
              <a:pPr>
                <a:defRPr/>
              </a:pPr>
              <a:t>‹nº›</a:t>
            </a:fld>
            <a:endParaRPr lang="pt-BR" altLang="pt-BR"/>
          </a:p>
        </p:txBody>
      </p:sp>
    </p:spTree>
    <p:extLst>
      <p:ext uri="{BB962C8B-B14F-4D97-AF65-F5344CB8AC3E}">
        <p14:creationId xmlns:p14="http://schemas.microsoft.com/office/powerpoint/2010/main" val="869132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99648DD6-0BEB-48B3-9C04-3C478268CC21}"/>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206D1C9C-EA6E-4A68-AFEE-FCF23118563D}"/>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A525E0C-D0E2-4FCE-A8A4-F7534E2D756A}"/>
              </a:ext>
            </a:extLst>
          </p:cNvPr>
          <p:cNvSpPr>
            <a:spLocks noGrp="1" noChangeArrowheads="1"/>
          </p:cNvSpPr>
          <p:nvPr>
            <p:ph type="sldNum" sz="quarter" idx="12"/>
          </p:nvPr>
        </p:nvSpPr>
        <p:spPr>
          <a:ln/>
        </p:spPr>
        <p:txBody>
          <a:bodyPr/>
          <a:lstStyle>
            <a:lvl1pPr>
              <a:defRPr/>
            </a:lvl1pPr>
          </a:lstStyle>
          <a:p>
            <a:pPr>
              <a:defRPr/>
            </a:pPr>
            <a:fld id="{0086AC2C-776C-462C-B3D4-7E3AE80CE38F}" type="slidenum">
              <a:rPr lang="pt-BR" altLang="pt-BR"/>
              <a:pPr>
                <a:defRPr/>
              </a:pPr>
              <a:t>‹nº›</a:t>
            </a:fld>
            <a:endParaRPr lang="pt-BR" altLang="pt-BR"/>
          </a:p>
        </p:txBody>
      </p:sp>
    </p:spTree>
    <p:extLst>
      <p:ext uri="{BB962C8B-B14F-4D97-AF65-F5344CB8AC3E}">
        <p14:creationId xmlns:p14="http://schemas.microsoft.com/office/powerpoint/2010/main" val="574087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825AFD65-8598-4A0D-AADD-034DB547E628}"/>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3531BBDE-EB93-48A0-8810-DCD437EAFE8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BCA33461-DA0A-42E7-BE57-093E8DD8A2B2}"/>
              </a:ext>
            </a:extLst>
          </p:cNvPr>
          <p:cNvSpPr>
            <a:spLocks noGrp="1" noChangeArrowheads="1"/>
          </p:cNvSpPr>
          <p:nvPr>
            <p:ph type="sldNum" sz="quarter" idx="12"/>
          </p:nvPr>
        </p:nvSpPr>
        <p:spPr>
          <a:ln/>
        </p:spPr>
        <p:txBody>
          <a:bodyPr/>
          <a:lstStyle>
            <a:lvl1pPr>
              <a:defRPr/>
            </a:lvl1pPr>
          </a:lstStyle>
          <a:p>
            <a:pPr>
              <a:defRPr/>
            </a:pPr>
            <a:fld id="{27652CF4-B460-4AD9-A312-01055642EC8A}" type="slidenum">
              <a:rPr lang="pt-BR" altLang="pt-BR"/>
              <a:pPr>
                <a:defRPr/>
              </a:pPr>
              <a:t>‹nº›</a:t>
            </a:fld>
            <a:endParaRPr lang="pt-BR" altLang="pt-BR"/>
          </a:p>
        </p:txBody>
      </p:sp>
    </p:spTree>
    <p:extLst>
      <p:ext uri="{BB962C8B-B14F-4D97-AF65-F5344CB8AC3E}">
        <p14:creationId xmlns:p14="http://schemas.microsoft.com/office/powerpoint/2010/main" val="15289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711301B1-1764-4130-950A-BA1694C2CB51}"/>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8833BE08-FF4E-41ED-9DEA-5832ECA4054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E2D4BA42-C526-43CF-9189-3E041CB6C6C5}"/>
              </a:ext>
            </a:extLst>
          </p:cNvPr>
          <p:cNvSpPr>
            <a:spLocks noGrp="1" noChangeArrowheads="1"/>
          </p:cNvSpPr>
          <p:nvPr>
            <p:ph type="sldNum" sz="quarter" idx="12"/>
          </p:nvPr>
        </p:nvSpPr>
        <p:spPr>
          <a:ln/>
        </p:spPr>
        <p:txBody>
          <a:bodyPr/>
          <a:lstStyle>
            <a:lvl1pPr>
              <a:defRPr/>
            </a:lvl1pPr>
          </a:lstStyle>
          <a:p>
            <a:pPr>
              <a:defRPr/>
            </a:pPr>
            <a:fld id="{932FF1B4-516E-40A2-AA95-32E559C1AE5C}" type="slidenum">
              <a:rPr lang="pt-BR" altLang="pt-BR"/>
              <a:pPr>
                <a:defRPr/>
              </a:pPr>
              <a:t>‹nº›</a:t>
            </a:fld>
            <a:endParaRPr lang="pt-BR" altLang="pt-BR"/>
          </a:p>
        </p:txBody>
      </p:sp>
    </p:spTree>
    <p:extLst>
      <p:ext uri="{BB962C8B-B14F-4D97-AF65-F5344CB8AC3E}">
        <p14:creationId xmlns:p14="http://schemas.microsoft.com/office/powerpoint/2010/main" val="217729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32B62A7D-EFFF-49E9-A96D-764C4AB5CBE3}"/>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C1FFD6F9-C5BA-47F9-830E-E5D13AA1A70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54CF654C-ACF5-4603-B0D7-9F69683F12B1}"/>
              </a:ext>
            </a:extLst>
          </p:cNvPr>
          <p:cNvSpPr>
            <a:spLocks noGrp="1" noChangeArrowheads="1"/>
          </p:cNvSpPr>
          <p:nvPr>
            <p:ph type="sldNum" sz="quarter" idx="12"/>
          </p:nvPr>
        </p:nvSpPr>
        <p:spPr>
          <a:ln/>
        </p:spPr>
        <p:txBody>
          <a:bodyPr/>
          <a:lstStyle>
            <a:lvl1pPr>
              <a:defRPr/>
            </a:lvl1pPr>
          </a:lstStyle>
          <a:p>
            <a:pPr>
              <a:defRPr/>
            </a:pPr>
            <a:fld id="{8827F69A-74D2-40A2-84CB-DE698DB15306}" type="slidenum">
              <a:rPr lang="pt-BR" altLang="pt-BR"/>
              <a:pPr>
                <a:defRPr/>
              </a:pPr>
              <a:t>‹nº›</a:t>
            </a:fld>
            <a:endParaRPr lang="pt-BR" altLang="pt-BR"/>
          </a:p>
        </p:txBody>
      </p:sp>
    </p:spTree>
    <p:extLst>
      <p:ext uri="{BB962C8B-B14F-4D97-AF65-F5344CB8AC3E}">
        <p14:creationId xmlns:p14="http://schemas.microsoft.com/office/powerpoint/2010/main" val="1818476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7DCE8A-FC53-4217-BBD1-D115886EFF2B}"/>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928F5C08-C589-428F-BBB3-03CD73EEF60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DEDEFC23-D54C-436D-B674-CE6F0976DF4B}"/>
              </a:ext>
            </a:extLst>
          </p:cNvPr>
          <p:cNvSpPr>
            <a:spLocks noGrp="1" noChangeArrowheads="1"/>
          </p:cNvSpPr>
          <p:nvPr>
            <p:ph type="sldNum" sz="quarter" idx="12"/>
          </p:nvPr>
        </p:nvSpPr>
        <p:spPr>
          <a:ln/>
        </p:spPr>
        <p:txBody>
          <a:bodyPr/>
          <a:lstStyle>
            <a:lvl1pPr>
              <a:defRPr/>
            </a:lvl1pPr>
          </a:lstStyle>
          <a:p>
            <a:pPr>
              <a:defRPr/>
            </a:pPr>
            <a:fld id="{503E2ECF-D5EF-466A-859E-CE908CE9E95C}" type="slidenum">
              <a:rPr lang="pt-BR" altLang="pt-BR"/>
              <a:pPr>
                <a:defRPr/>
              </a:pPr>
              <a:t>‹nº›</a:t>
            </a:fld>
            <a:endParaRPr lang="pt-BR" altLang="pt-BR"/>
          </a:p>
        </p:txBody>
      </p:sp>
    </p:spTree>
    <p:extLst>
      <p:ext uri="{BB962C8B-B14F-4D97-AF65-F5344CB8AC3E}">
        <p14:creationId xmlns:p14="http://schemas.microsoft.com/office/powerpoint/2010/main" val="73683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CA9AC6-5BA7-47AB-820C-90864E52A4C2}" type="slidenum">
              <a:rPr lang="pt-BR" altLang="pt-BR"/>
              <a:pPr>
                <a:defRPr/>
              </a:pPr>
              <a:t>‹nº›</a:t>
            </a:fld>
            <a:endParaRPr lang="pt-BR" altLang="pt-BR"/>
          </a:p>
        </p:txBody>
      </p:sp>
    </p:spTree>
    <p:extLst>
      <p:ext uri="{BB962C8B-B14F-4D97-AF65-F5344CB8AC3E}">
        <p14:creationId xmlns:p14="http://schemas.microsoft.com/office/powerpoint/2010/main" val="2143397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9CEDADD5-CEEE-4AB6-BAAF-1DCA246877E6}"/>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A31A67B3-1E3B-4B18-B20E-7A8F09EC175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EBFE5EA3-7767-447F-88DF-FD02E19E53B0}"/>
              </a:ext>
            </a:extLst>
          </p:cNvPr>
          <p:cNvSpPr>
            <a:spLocks noGrp="1" noChangeArrowheads="1"/>
          </p:cNvSpPr>
          <p:nvPr>
            <p:ph type="sldNum" sz="quarter" idx="12"/>
          </p:nvPr>
        </p:nvSpPr>
        <p:spPr>
          <a:ln/>
        </p:spPr>
        <p:txBody>
          <a:bodyPr/>
          <a:lstStyle>
            <a:lvl1pPr>
              <a:defRPr/>
            </a:lvl1pPr>
          </a:lstStyle>
          <a:p>
            <a:pPr>
              <a:defRPr/>
            </a:pPr>
            <a:fld id="{7C16D7BE-5265-4928-B1E6-AFA97AE0CC1D}" type="slidenum">
              <a:rPr lang="pt-BR" altLang="pt-BR"/>
              <a:pPr>
                <a:defRPr/>
              </a:pPr>
              <a:t>‹nº›</a:t>
            </a:fld>
            <a:endParaRPr lang="pt-BR" altLang="pt-BR"/>
          </a:p>
        </p:txBody>
      </p:sp>
    </p:spTree>
    <p:extLst>
      <p:ext uri="{BB962C8B-B14F-4D97-AF65-F5344CB8AC3E}">
        <p14:creationId xmlns:p14="http://schemas.microsoft.com/office/powerpoint/2010/main" val="33102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07A0E3C0-507F-4537-88B0-87240938AA03}"/>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90CA9B3A-958F-4E47-9569-2D59C54D963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AAC92CB8-FAD1-45D6-A72F-B79F4DEF034A}"/>
              </a:ext>
            </a:extLst>
          </p:cNvPr>
          <p:cNvSpPr>
            <a:spLocks noGrp="1" noChangeArrowheads="1"/>
          </p:cNvSpPr>
          <p:nvPr>
            <p:ph type="sldNum" sz="quarter" idx="12"/>
          </p:nvPr>
        </p:nvSpPr>
        <p:spPr>
          <a:ln/>
        </p:spPr>
        <p:txBody>
          <a:bodyPr/>
          <a:lstStyle>
            <a:lvl1pPr>
              <a:defRPr/>
            </a:lvl1pPr>
          </a:lstStyle>
          <a:p>
            <a:pPr>
              <a:defRPr/>
            </a:pPr>
            <a:fld id="{906CAA25-2232-4964-BC82-3D4176DCA704}" type="slidenum">
              <a:rPr lang="pt-BR" altLang="pt-BR"/>
              <a:pPr>
                <a:defRPr/>
              </a:pPr>
              <a:t>‹nº›</a:t>
            </a:fld>
            <a:endParaRPr lang="pt-BR" altLang="pt-BR"/>
          </a:p>
        </p:txBody>
      </p:sp>
    </p:spTree>
    <p:extLst>
      <p:ext uri="{BB962C8B-B14F-4D97-AF65-F5344CB8AC3E}">
        <p14:creationId xmlns:p14="http://schemas.microsoft.com/office/powerpoint/2010/main" val="3310092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68B48D0F-A37D-4FE2-997C-98537E365A15}"/>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C4528E2A-C81A-4665-B8F7-D9934629FEEC}"/>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E9F9BC82-24EB-4BCE-B1DA-08EF5765A58D}"/>
              </a:ext>
            </a:extLst>
          </p:cNvPr>
          <p:cNvSpPr>
            <a:spLocks noGrp="1" noChangeArrowheads="1"/>
          </p:cNvSpPr>
          <p:nvPr>
            <p:ph type="sldNum" sz="quarter" idx="12"/>
          </p:nvPr>
        </p:nvSpPr>
        <p:spPr>
          <a:ln/>
        </p:spPr>
        <p:txBody>
          <a:bodyPr/>
          <a:lstStyle>
            <a:lvl1pPr>
              <a:defRPr/>
            </a:lvl1pPr>
          </a:lstStyle>
          <a:p>
            <a:pPr>
              <a:defRPr/>
            </a:pPr>
            <a:fld id="{79FE56BB-D66A-446C-A4F8-067447A30F1B}" type="slidenum">
              <a:rPr lang="pt-BR" altLang="pt-BR"/>
              <a:pPr>
                <a:defRPr/>
              </a:pPr>
              <a:t>‹nº›</a:t>
            </a:fld>
            <a:endParaRPr lang="pt-BR" altLang="pt-BR"/>
          </a:p>
        </p:txBody>
      </p:sp>
    </p:spTree>
    <p:extLst>
      <p:ext uri="{BB962C8B-B14F-4D97-AF65-F5344CB8AC3E}">
        <p14:creationId xmlns:p14="http://schemas.microsoft.com/office/powerpoint/2010/main" val="2540881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7C53B4AE-969C-4F95-9F76-8B074FF7CC5C}"/>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BE56DDA6-E180-4BAE-BC9C-5646452F263D}"/>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07C1A6EC-D4A6-4F40-B019-EB8CA0A1F39E}"/>
              </a:ext>
            </a:extLst>
          </p:cNvPr>
          <p:cNvSpPr>
            <a:spLocks noGrp="1" noChangeArrowheads="1"/>
          </p:cNvSpPr>
          <p:nvPr>
            <p:ph type="sldNum" sz="quarter" idx="12"/>
          </p:nvPr>
        </p:nvSpPr>
        <p:spPr>
          <a:ln/>
        </p:spPr>
        <p:txBody>
          <a:bodyPr/>
          <a:lstStyle>
            <a:lvl1pPr>
              <a:defRPr/>
            </a:lvl1pPr>
          </a:lstStyle>
          <a:p>
            <a:pPr>
              <a:defRPr/>
            </a:pPr>
            <a:fld id="{912E0EED-D122-4208-8983-7ADDC060D2A7}" type="slidenum">
              <a:rPr lang="pt-BR" altLang="pt-BR"/>
              <a:pPr>
                <a:defRPr/>
              </a:pPr>
              <a:t>‹nº›</a:t>
            </a:fld>
            <a:endParaRPr lang="pt-BR" altLang="pt-BR"/>
          </a:p>
        </p:txBody>
      </p:sp>
    </p:spTree>
    <p:extLst>
      <p:ext uri="{BB962C8B-B14F-4D97-AF65-F5344CB8AC3E}">
        <p14:creationId xmlns:p14="http://schemas.microsoft.com/office/powerpoint/2010/main" val="915941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0D3494DD-FB44-46E6-9F69-546A95DAC934}" type="datetime1">
              <a:rPr lang="pt-BR" altLang="pt-BR" smtClean="0"/>
              <a:t>10/03/2024</a:t>
            </a:fld>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FAB3B2BF-047A-4A3D-A5A8-CB484C87530A}" type="slidenum">
              <a:rPr lang="pt-BR" altLang="pt-BR" smtClean="0"/>
              <a:pPr>
                <a:defRPr/>
              </a:pPr>
              <a:t>‹nº›</a:t>
            </a:fld>
            <a:endParaRPr lang="pt-BR" altLang="pt-BR"/>
          </a:p>
        </p:txBody>
      </p:sp>
    </p:spTree>
    <p:extLst>
      <p:ext uri="{BB962C8B-B14F-4D97-AF65-F5344CB8AC3E}">
        <p14:creationId xmlns:p14="http://schemas.microsoft.com/office/powerpoint/2010/main" val="2583584775"/>
      </p:ext>
    </p:extLst>
  </p:cSld>
  <p:clrMapOvr>
    <a:masterClrMapping/>
  </p:clrMapOvr>
  <p:transition spd="slow">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D3E59954-8151-495D-847D-F20361D7AA26}" type="datetime1">
              <a:rPr lang="pt-BR" altLang="pt-BR" smtClean="0"/>
              <a:t>10/03/2024</a:t>
            </a:fld>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684BF010-45AB-48EA-B3D1-BBB33C626307}" type="slidenum">
              <a:rPr lang="pt-BR" altLang="pt-BR" smtClean="0"/>
              <a:pPr>
                <a:defRPr/>
              </a:pPr>
              <a:t>‹nº›</a:t>
            </a:fld>
            <a:endParaRPr lang="pt-BR" altLang="pt-BR"/>
          </a:p>
        </p:txBody>
      </p:sp>
    </p:spTree>
    <p:extLst>
      <p:ext uri="{BB962C8B-B14F-4D97-AF65-F5344CB8AC3E}">
        <p14:creationId xmlns:p14="http://schemas.microsoft.com/office/powerpoint/2010/main" val="2883280062"/>
      </p:ext>
    </p:extLst>
  </p:cSld>
  <p:clrMapOvr>
    <a:masterClrMapping/>
  </p:clrMapOvr>
  <p:transition spd="slow">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a:defRPr/>
            </a:pPr>
            <a:fld id="{EBF62FE3-E26C-4B4A-9479-F9D98D5A0D71}" type="datetime1">
              <a:rPr lang="pt-BR" altLang="pt-BR" smtClean="0"/>
              <a:t>10/03/2024</a:t>
            </a:fld>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BD163AD1-7B14-45FB-9AE5-83E01F40A5E0}" type="slidenum">
              <a:rPr lang="pt-BR" altLang="pt-BR" smtClean="0"/>
              <a:pPr>
                <a:defRPr/>
              </a:pPr>
              <a:t>‹nº›</a:t>
            </a:fld>
            <a:endParaRPr lang="pt-BR" altLang="pt-BR"/>
          </a:p>
        </p:txBody>
      </p:sp>
    </p:spTree>
    <p:extLst>
      <p:ext uri="{BB962C8B-B14F-4D97-AF65-F5344CB8AC3E}">
        <p14:creationId xmlns:p14="http://schemas.microsoft.com/office/powerpoint/2010/main" val="4045358850"/>
      </p:ext>
    </p:extLst>
  </p:cSld>
  <p:clrMapOvr>
    <a:masterClrMapping/>
  </p:clrMapOvr>
  <p:transition spd="slow">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fld id="{A86B345C-53EE-46E4-B8BB-C6393D08A4E5}" type="datetime1">
              <a:rPr lang="pt-BR" altLang="pt-BR" smtClean="0"/>
              <a:t>10/03/2024</a:t>
            </a:fld>
            <a:endParaRPr lang="pt-BR" altLang="pt-BR"/>
          </a:p>
        </p:txBody>
      </p:sp>
      <p:sp>
        <p:nvSpPr>
          <p:cNvPr id="6" name="Footer Placeholder 5"/>
          <p:cNvSpPr>
            <a:spLocks noGrp="1"/>
          </p:cNvSpPr>
          <p:nvPr>
            <p:ph type="ftr" sz="quarter" idx="11"/>
          </p:nvPr>
        </p:nvSpPr>
        <p:spPr/>
        <p:txBody>
          <a:bodyPr/>
          <a:lstStyle/>
          <a:p>
            <a:pPr>
              <a:defRPr/>
            </a:pPr>
            <a:endParaRPr lang="pt-BR" altLang="pt-BR"/>
          </a:p>
        </p:txBody>
      </p:sp>
      <p:sp>
        <p:nvSpPr>
          <p:cNvPr id="7" name="Slide Number Placeholder 6"/>
          <p:cNvSpPr>
            <a:spLocks noGrp="1"/>
          </p:cNvSpPr>
          <p:nvPr>
            <p:ph type="sldNum" sz="quarter" idx="12"/>
          </p:nvPr>
        </p:nvSpPr>
        <p:spPr/>
        <p:txBody>
          <a:bodyPr/>
          <a:lstStyle/>
          <a:p>
            <a:pPr>
              <a:defRPr/>
            </a:pPr>
            <a:fld id="{D0B65B64-4B07-4CD6-8B12-309455393E25}" type="slidenum">
              <a:rPr lang="pt-BR" altLang="pt-BR" smtClean="0"/>
              <a:pPr>
                <a:defRPr/>
              </a:pPr>
              <a:t>‹nº›</a:t>
            </a:fld>
            <a:endParaRPr lang="pt-BR" altLang="pt-BR"/>
          </a:p>
        </p:txBody>
      </p:sp>
    </p:spTree>
    <p:extLst>
      <p:ext uri="{BB962C8B-B14F-4D97-AF65-F5344CB8AC3E}">
        <p14:creationId xmlns:p14="http://schemas.microsoft.com/office/powerpoint/2010/main" val="1600976703"/>
      </p:ext>
    </p:extLst>
  </p:cSld>
  <p:clrMapOvr>
    <a:masterClrMapping/>
  </p:clrMapOvr>
  <p:transition spd="slow">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fld id="{6F9CEC54-D41F-47EE-8F4D-D43092F91248}" type="datetime1">
              <a:rPr lang="pt-BR" altLang="pt-BR" smtClean="0"/>
              <a:t>10/03/2024</a:t>
            </a:fld>
            <a:endParaRPr lang="pt-BR" altLang="pt-BR"/>
          </a:p>
        </p:txBody>
      </p:sp>
      <p:sp>
        <p:nvSpPr>
          <p:cNvPr id="8" name="Footer Placeholder 7"/>
          <p:cNvSpPr>
            <a:spLocks noGrp="1"/>
          </p:cNvSpPr>
          <p:nvPr>
            <p:ph type="ftr" sz="quarter" idx="11"/>
          </p:nvPr>
        </p:nvSpPr>
        <p:spPr/>
        <p:txBody>
          <a:bodyPr/>
          <a:lstStyle/>
          <a:p>
            <a:pPr>
              <a:defRPr/>
            </a:pPr>
            <a:endParaRPr lang="pt-BR" altLang="pt-BR"/>
          </a:p>
        </p:txBody>
      </p:sp>
      <p:sp>
        <p:nvSpPr>
          <p:cNvPr id="9" name="Slide Number Placeholder 8"/>
          <p:cNvSpPr>
            <a:spLocks noGrp="1"/>
          </p:cNvSpPr>
          <p:nvPr>
            <p:ph type="sldNum" sz="quarter" idx="12"/>
          </p:nvPr>
        </p:nvSpPr>
        <p:spPr/>
        <p:txBody>
          <a:bodyPr/>
          <a:lstStyle/>
          <a:p>
            <a:pPr>
              <a:defRPr/>
            </a:pPr>
            <a:fld id="{D3F41A7D-81E4-4CCB-A5A6-255D909773D6}" type="slidenum">
              <a:rPr lang="pt-BR" altLang="pt-BR" smtClean="0"/>
              <a:pPr>
                <a:defRPr/>
              </a:pPr>
              <a:t>‹nº›</a:t>
            </a:fld>
            <a:endParaRPr lang="pt-BR" altLang="pt-BR"/>
          </a:p>
        </p:txBody>
      </p:sp>
    </p:spTree>
    <p:extLst>
      <p:ext uri="{BB962C8B-B14F-4D97-AF65-F5344CB8AC3E}">
        <p14:creationId xmlns:p14="http://schemas.microsoft.com/office/powerpoint/2010/main" val="1067681473"/>
      </p:ext>
    </p:extLst>
  </p:cSld>
  <p:clrMapOvr>
    <a:masterClrMapping/>
  </p:clrMapOvr>
  <p:transition spd="slow">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fld id="{F42EF4E5-921D-479D-BD62-47D9F74B1437}" type="datetime1">
              <a:rPr lang="pt-BR" altLang="pt-BR" smtClean="0"/>
              <a:t>10/03/2024</a:t>
            </a:fld>
            <a:endParaRPr lang="pt-BR" altLang="pt-BR"/>
          </a:p>
        </p:txBody>
      </p:sp>
      <p:sp>
        <p:nvSpPr>
          <p:cNvPr id="4" name="Footer Placeholder 3"/>
          <p:cNvSpPr>
            <a:spLocks noGrp="1"/>
          </p:cNvSpPr>
          <p:nvPr>
            <p:ph type="ftr" sz="quarter" idx="11"/>
          </p:nvPr>
        </p:nvSpPr>
        <p:spPr/>
        <p:txBody>
          <a:bodyPr/>
          <a:lstStyle/>
          <a:p>
            <a:pPr>
              <a:defRPr/>
            </a:pPr>
            <a:endParaRPr lang="pt-BR" altLang="pt-BR"/>
          </a:p>
        </p:txBody>
      </p:sp>
      <p:sp>
        <p:nvSpPr>
          <p:cNvPr id="5" name="Slide Number Placeholder 4"/>
          <p:cNvSpPr>
            <a:spLocks noGrp="1"/>
          </p:cNvSpPr>
          <p:nvPr>
            <p:ph type="sldNum" sz="quarter" idx="12"/>
          </p:nvPr>
        </p:nvSpPr>
        <p:spPr/>
        <p:txBody>
          <a:bodyPr/>
          <a:lstStyle/>
          <a:p>
            <a:pPr>
              <a:defRPr/>
            </a:pPr>
            <a:fld id="{18218F3F-15A4-4018-8916-7ED89D95CA10}" type="slidenum">
              <a:rPr lang="pt-BR" altLang="pt-BR" smtClean="0"/>
              <a:pPr>
                <a:defRPr/>
              </a:pPr>
              <a:t>‹nº›</a:t>
            </a:fld>
            <a:endParaRPr lang="pt-BR" altLang="pt-BR"/>
          </a:p>
        </p:txBody>
      </p:sp>
    </p:spTree>
    <p:extLst>
      <p:ext uri="{BB962C8B-B14F-4D97-AF65-F5344CB8AC3E}">
        <p14:creationId xmlns:p14="http://schemas.microsoft.com/office/powerpoint/2010/main" val="4043501378"/>
      </p:ext>
    </p:extLst>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7A6868E-A451-4D32-ABF4-13E882AC622C}" type="slidenum">
              <a:rPr lang="pt-BR" altLang="pt-BR"/>
              <a:pPr>
                <a:defRPr/>
              </a:pPr>
              <a:t>‹nº›</a:t>
            </a:fld>
            <a:endParaRPr lang="pt-BR" altLang="pt-BR"/>
          </a:p>
        </p:txBody>
      </p:sp>
    </p:spTree>
    <p:extLst>
      <p:ext uri="{BB962C8B-B14F-4D97-AF65-F5344CB8AC3E}">
        <p14:creationId xmlns:p14="http://schemas.microsoft.com/office/powerpoint/2010/main" val="3890901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0705F06-31C1-4875-BB31-DEE962658DC9}" type="datetime1">
              <a:rPr lang="pt-BR" altLang="pt-BR" smtClean="0"/>
              <a:t>10/03/2024</a:t>
            </a:fld>
            <a:endParaRPr lang="pt-BR" altLang="pt-BR"/>
          </a:p>
        </p:txBody>
      </p:sp>
      <p:sp>
        <p:nvSpPr>
          <p:cNvPr id="3" name="Footer Placeholder 2"/>
          <p:cNvSpPr>
            <a:spLocks noGrp="1"/>
          </p:cNvSpPr>
          <p:nvPr>
            <p:ph type="ftr" sz="quarter" idx="11"/>
          </p:nvPr>
        </p:nvSpPr>
        <p:spPr/>
        <p:txBody>
          <a:bodyPr/>
          <a:lstStyle/>
          <a:p>
            <a:pPr>
              <a:defRPr/>
            </a:pPr>
            <a:endParaRPr lang="pt-BR" altLang="pt-BR"/>
          </a:p>
        </p:txBody>
      </p:sp>
      <p:sp>
        <p:nvSpPr>
          <p:cNvPr id="4" name="Slide Number Placeholder 3"/>
          <p:cNvSpPr>
            <a:spLocks noGrp="1"/>
          </p:cNvSpPr>
          <p:nvPr>
            <p:ph type="sldNum" sz="quarter" idx="12"/>
          </p:nvPr>
        </p:nvSpPr>
        <p:spPr/>
        <p:txBody>
          <a:bodyPr/>
          <a:lstStyle/>
          <a:p>
            <a:pPr>
              <a:defRPr/>
            </a:pPr>
            <a:fld id="{05F3CEE9-2703-40F1-8A00-2DF6DFE8AD94}" type="slidenum">
              <a:rPr lang="pt-BR" altLang="pt-BR" smtClean="0"/>
              <a:pPr>
                <a:defRPr/>
              </a:pPr>
              <a:t>‹nº›</a:t>
            </a:fld>
            <a:endParaRPr lang="pt-BR" altLang="pt-BR"/>
          </a:p>
        </p:txBody>
      </p:sp>
    </p:spTree>
    <p:extLst>
      <p:ext uri="{BB962C8B-B14F-4D97-AF65-F5344CB8AC3E}">
        <p14:creationId xmlns:p14="http://schemas.microsoft.com/office/powerpoint/2010/main" val="33986436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fld id="{C0A8EC9B-CA8D-49AA-8E1B-E503577F8F6F}" type="datetime1">
              <a:rPr lang="pt-BR" altLang="pt-BR" smtClean="0"/>
              <a:t>10/03/2024</a:t>
            </a:fld>
            <a:endParaRPr lang="pt-BR" altLang="pt-BR"/>
          </a:p>
        </p:txBody>
      </p:sp>
      <p:sp>
        <p:nvSpPr>
          <p:cNvPr id="6" name="Footer Placeholder 5"/>
          <p:cNvSpPr>
            <a:spLocks noGrp="1"/>
          </p:cNvSpPr>
          <p:nvPr>
            <p:ph type="ftr" sz="quarter" idx="11"/>
          </p:nvPr>
        </p:nvSpPr>
        <p:spPr/>
        <p:txBody>
          <a:bodyPr/>
          <a:lstStyle/>
          <a:p>
            <a:pPr>
              <a:defRPr/>
            </a:pPr>
            <a:endParaRPr lang="pt-BR" altLang="pt-BR"/>
          </a:p>
        </p:txBody>
      </p:sp>
      <p:sp>
        <p:nvSpPr>
          <p:cNvPr id="7" name="Slide Number Placeholder 6"/>
          <p:cNvSpPr>
            <a:spLocks noGrp="1"/>
          </p:cNvSpPr>
          <p:nvPr>
            <p:ph type="sldNum" sz="quarter" idx="12"/>
          </p:nvPr>
        </p:nvSpPr>
        <p:spPr/>
        <p:txBody>
          <a:bodyPr/>
          <a:lstStyle/>
          <a:p>
            <a:pPr>
              <a:defRPr/>
            </a:pPr>
            <a:fld id="{CC169964-74B3-4B2D-A188-527E9F70F385}" type="slidenum">
              <a:rPr lang="pt-BR" altLang="pt-BR" smtClean="0"/>
              <a:pPr>
                <a:defRPr/>
              </a:pPr>
              <a:t>‹nº›</a:t>
            </a:fld>
            <a:endParaRPr lang="pt-BR" altLang="pt-BR"/>
          </a:p>
        </p:txBody>
      </p:sp>
    </p:spTree>
    <p:extLst>
      <p:ext uri="{BB962C8B-B14F-4D97-AF65-F5344CB8AC3E}">
        <p14:creationId xmlns:p14="http://schemas.microsoft.com/office/powerpoint/2010/main" val="3279546972"/>
      </p:ext>
    </p:extLst>
  </p:cSld>
  <p:clrMapOvr>
    <a:masterClrMapping/>
  </p:clrMapOvr>
  <p:transition spd="slow">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fld id="{D7523193-8269-474E-8D9E-CA2C140B1B43}" type="datetime1">
              <a:rPr lang="pt-BR" altLang="pt-BR" smtClean="0"/>
              <a:t>10/03/2024</a:t>
            </a:fld>
            <a:endParaRPr lang="pt-BR" altLang="pt-BR"/>
          </a:p>
        </p:txBody>
      </p:sp>
      <p:sp>
        <p:nvSpPr>
          <p:cNvPr id="6" name="Footer Placeholder 5"/>
          <p:cNvSpPr>
            <a:spLocks noGrp="1"/>
          </p:cNvSpPr>
          <p:nvPr>
            <p:ph type="ftr" sz="quarter" idx="11"/>
          </p:nvPr>
        </p:nvSpPr>
        <p:spPr/>
        <p:txBody>
          <a:bodyPr/>
          <a:lstStyle/>
          <a:p>
            <a:pPr>
              <a:defRPr/>
            </a:pPr>
            <a:endParaRPr lang="pt-BR" altLang="pt-BR"/>
          </a:p>
        </p:txBody>
      </p:sp>
      <p:sp>
        <p:nvSpPr>
          <p:cNvPr id="7" name="Slide Number Placeholder 6"/>
          <p:cNvSpPr>
            <a:spLocks noGrp="1"/>
          </p:cNvSpPr>
          <p:nvPr>
            <p:ph type="sldNum" sz="quarter" idx="12"/>
          </p:nvPr>
        </p:nvSpPr>
        <p:spPr/>
        <p:txBody>
          <a:bodyPr/>
          <a:lstStyle/>
          <a:p>
            <a:pPr>
              <a:defRPr/>
            </a:pPr>
            <a:fld id="{E471E6B2-69B2-4B1D-8311-A38D431D34CF}" type="slidenum">
              <a:rPr lang="pt-BR" altLang="pt-BR" smtClean="0"/>
              <a:pPr>
                <a:defRPr/>
              </a:pPr>
              <a:t>‹nº›</a:t>
            </a:fld>
            <a:endParaRPr lang="pt-BR" altLang="pt-BR"/>
          </a:p>
        </p:txBody>
      </p:sp>
    </p:spTree>
    <p:extLst>
      <p:ext uri="{BB962C8B-B14F-4D97-AF65-F5344CB8AC3E}">
        <p14:creationId xmlns:p14="http://schemas.microsoft.com/office/powerpoint/2010/main" val="1898828478"/>
      </p:ext>
    </p:extLst>
  </p:cSld>
  <p:clrMapOvr>
    <a:masterClrMapping/>
  </p:clrMapOvr>
  <p:transition spd="slow">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CD157A21-C2A3-4C98-89B4-D9474D606E1A}" type="datetime1">
              <a:rPr lang="pt-BR" altLang="pt-BR" smtClean="0"/>
              <a:t>10/03/2024</a:t>
            </a:fld>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E287984E-4FD0-4E38-AE89-A395A50C8293}" type="slidenum">
              <a:rPr lang="pt-BR" altLang="pt-BR" smtClean="0"/>
              <a:pPr>
                <a:defRPr/>
              </a:pPr>
              <a:t>‹nº›</a:t>
            </a:fld>
            <a:endParaRPr lang="pt-BR" altLang="pt-BR"/>
          </a:p>
        </p:txBody>
      </p:sp>
    </p:spTree>
    <p:extLst>
      <p:ext uri="{BB962C8B-B14F-4D97-AF65-F5344CB8AC3E}">
        <p14:creationId xmlns:p14="http://schemas.microsoft.com/office/powerpoint/2010/main" val="4115810233"/>
      </p:ext>
    </p:extLst>
  </p:cSld>
  <p:clrMapOvr>
    <a:masterClrMapping/>
  </p:clrMapOvr>
  <p:transition spd="slow">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9D90216C-A80C-4351-9FFF-0452270C0972}" type="datetime1">
              <a:rPr lang="pt-BR" altLang="pt-BR" smtClean="0"/>
              <a:t>10/03/2024</a:t>
            </a:fld>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10DBE7EB-C69E-44B0-9199-3EF75497B292}" type="slidenum">
              <a:rPr lang="pt-BR" altLang="pt-BR" smtClean="0"/>
              <a:pPr>
                <a:defRPr/>
              </a:pPr>
              <a:t>‹nº›</a:t>
            </a:fld>
            <a:endParaRPr lang="pt-BR" altLang="pt-BR"/>
          </a:p>
        </p:txBody>
      </p:sp>
    </p:spTree>
    <p:extLst>
      <p:ext uri="{BB962C8B-B14F-4D97-AF65-F5344CB8AC3E}">
        <p14:creationId xmlns:p14="http://schemas.microsoft.com/office/powerpoint/2010/main" val="179562002"/>
      </p:ext>
    </p:extLst>
  </p:cSld>
  <p:clrMapOvr>
    <a:masterClrMapping/>
  </p:clrMapOvr>
  <p:transition spd="slow">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72BB4C3-F77F-47C5-8AC7-F65A18147EFC}" type="datetime1">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828834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FC6C18E-EA11-4579-977C-BC0DCA893A91}" type="datetime1">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723806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F121B2E-38C6-4D59-ACD7-A6FCF8A970B4}" type="datetime1">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3914860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2DC192D-B94E-4ECA-88E2-D57959ADC4C3}" type="datetime1">
              <a:rPr lang="pt-BR" smtClean="0"/>
              <a:t>10/03/2024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3424011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DB45609-F7DF-4BF4-B4A0-8C8975928486}" type="datetime1">
              <a:rPr lang="pt-BR" smtClean="0"/>
              <a:t>10/03/2024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408607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77AD8B59-AB8B-4EEA-951B-0EE1D0203257}" type="slidenum">
              <a:rPr lang="pt-BR" altLang="pt-BR"/>
              <a:pPr>
                <a:defRPr/>
              </a:pPr>
              <a:t>‹nº›</a:t>
            </a:fld>
            <a:endParaRPr lang="pt-BR" altLang="pt-BR"/>
          </a:p>
        </p:txBody>
      </p:sp>
    </p:spTree>
    <p:extLst>
      <p:ext uri="{BB962C8B-B14F-4D97-AF65-F5344CB8AC3E}">
        <p14:creationId xmlns:p14="http://schemas.microsoft.com/office/powerpoint/2010/main" val="604909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AFBBB3E-DCFB-42C6-AAED-7F79CB61F62C}" type="datetime1">
              <a:rPr lang="pt-BR" smtClean="0"/>
              <a:t>10/03/2024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381207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7E9F5-DF87-429F-B3A0-2565B9DE0A20}" type="datetime1">
              <a:rPr lang="pt-BR" smtClean="0"/>
              <a:t>10/03/2024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244334523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5BF4137-727A-493D-813C-97F83507C136}" type="datetime1">
              <a:rPr lang="pt-BR" smtClean="0"/>
              <a:t>10/03/2024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1744121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637D7C9-6E6D-46AE-9BE2-5371BF91278B}" type="datetime1">
              <a:rPr lang="pt-BR" smtClean="0"/>
              <a:t>10/03/2024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762132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32689E9-D8D7-40A7-B25F-5A7D02B58AFD}" type="datetime1">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3519657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52B991C-9AE7-4702-8F0F-99E69B08E0E2}" type="datetime1">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23162501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96FDE3A-D0A7-4E09-AE75-18460579AB58}" type="datetimeFigureOut">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134661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96FDE3A-D0A7-4E09-AE75-18460579AB58}" type="datetimeFigureOut">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2548376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96FDE3A-D0A7-4E09-AE75-18460579AB58}" type="datetimeFigureOut">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3469225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96FDE3A-D0A7-4E09-AE75-18460579AB58}" type="datetimeFigureOut">
              <a:rPr lang="pt-BR" smtClean="0"/>
              <a:t>10/03/2024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956332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9B6D5999-1BAC-4428-83B8-E31AF25D1344}" type="slidenum">
              <a:rPr lang="pt-BR" altLang="pt-BR"/>
              <a:pPr>
                <a:defRPr/>
              </a:pPr>
              <a:t>‹nº›</a:t>
            </a:fld>
            <a:endParaRPr lang="pt-BR" altLang="pt-BR"/>
          </a:p>
        </p:txBody>
      </p:sp>
    </p:spTree>
    <p:extLst>
      <p:ext uri="{BB962C8B-B14F-4D97-AF65-F5344CB8AC3E}">
        <p14:creationId xmlns:p14="http://schemas.microsoft.com/office/powerpoint/2010/main" val="2069509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96FDE3A-D0A7-4E09-AE75-18460579AB58}" type="datetimeFigureOut">
              <a:rPr lang="pt-BR" smtClean="0"/>
              <a:t>10/03/2024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4221030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96FDE3A-D0A7-4E09-AE75-18460579AB58}" type="datetimeFigureOut">
              <a:rPr lang="pt-BR" smtClean="0"/>
              <a:t>10/03/2024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1697114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FDE3A-D0A7-4E09-AE75-18460579AB58}" type="datetimeFigureOut">
              <a:rPr lang="pt-BR" smtClean="0"/>
              <a:t>10/03/2024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434128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96FDE3A-D0A7-4E09-AE75-18460579AB58}" type="datetimeFigureOut">
              <a:rPr lang="pt-BR" smtClean="0"/>
              <a:t>10/03/2024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3927855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96FDE3A-D0A7-4E09-AE75-18460579AB58}" type="datetimeFigureOut">
              <a:rPr lang="pt-BR" smtClean="0"/>
              <a:t>10/03/2024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2664239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96FDE3A-D0A7-4E09-AE75-18460579AB58}" type="datetimeFigureOut">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3315092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96FDE3A-D0A7-4E09-AE75-18460579AB58}" type="datetimeFigureOut">
              <a:rPr lang="pt-BR" smtClean="0"/>
              <a:t>10/03/2024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2267308-737A-4E2E-82A1-74AD14D79FAC}" type="slidenum">
              <a:rPr lang="pt-BR" smtClean="0"/>
              <a:t>‹nº›</a:t>
            </a:fld>
            <a:endParaRPr lang="pt-BR"/>
          </a:p>
        </p:txBody>
      </p:sp>
    </p:spTree>
    <p:extLst>
      <p:ext uri="{BB962C8B-B14F-4D97-AF65-F5344CB8AC3E}">
        <p14:creationId xmlns:p14="http://schemas.microsoft.com/office/powerpoint/2010/main" val="63468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endParaRPr lang="pt-BR" altLang="pt-BR"/>
          </a:p>
        </p:txBody>
      </p:sp>
      <p:sp>
        <p:nvSpPr>
          <p:cNvPr id="6" name="Slide Number Placeholder 5"/>
          <p:cNvSpPr>
            <a:spLocks noGrp="1"/>
          </p:cNvSpPr>
          <p:nvPr>
            <p:ph type="sldNum" sz="quarter" idx="12"/>
          </p:nvPr>
        </p:nvSpPr>
        <p:spPr/>
        <p:txBody>
          <a:bodyPr/>
          <a:lstStyle/>
          <a:p>
            <a:fld id="{305509CE-FC11-47FF-B83A-DCF85CEEBC2E}" type="slidenum">
              <a:rPr lang="pt-BR" altLang="pt-BR" smtClean="0"/>
              <a:pPr/>
              <a:t>‹nº›</a:t>
            </a:fld>
            <a:endParaRPr lang="pt-BR" altLang="pt-BR"/>
          </a:p>
        </p:txBody>
      </p:sp>
    </p:spTree>
    <p:extLst>
      <p:ext uri="{BB962C8B-B14F-4D97-AF65-F5344CB8AC3E}">
        <p14:creationId xmlns:p14="http://schemas.microsoft.com/office/powerpoint/2010/main" val="1395457188"/>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endParaRPr lang="pt-BR" altLang="pt-BR"/>
          </a:p>
        </p:txBody>
      </p:sp>
      <p:sp>
        <p:nvSpPr>
          <p:cNvPr id="6" name="Slide Number Placeholder 5"/>
          <p:cNvSpPr>
            <a:spLocks noGrp="1"/>
          </p:cNvSpPr>
          <p:nvPr>
            <p:ph type="sldNum" sz="quarter" idx="12"/>
          </p:nvPr>
        </p:nvSpPr>
        <p:spPr/>
        <p:txBody>
          <a:bodyPr/>
          <a:lstStyle/>
          <a:p>
            <a:fld id="{55962082-0B8F-4850-80DE-00625ABB240E}" type="slidenum">
              <a:rPr lang="pt-BR" altLang="pt-BR" smtClean="0"/>
              <a:pPr/>
              <a:t>‹nº›</a:t>
            </a:fld>
            <a:endParaRPr lang="pt-BR" altLang="pt-BR"/>
          </a:p>
        </p:txBody>
      </p:sp>
    </p:spTree>
    <p:extLst>
      <p:ext uri="{BB962C8B-B14F-4D97-AF65-F5344CB8AC3E}">
        <p14:creationId xmlns:p14="http://schemas.microsoft.com/office/powerpoint/2010/main" val="1426373218"/>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endParaRPr lang="pt-BR" altLang="pt-BR"/>
          </a:p>
        </p:txBody>
      </p:sp>
      <p:sp>
        <p:nvSpPr>
          <p:cNvPr id="6" name="Slide Number Placeholder 5"/>
          <p:cNvSpPr>
            <a:spLocks noGrp="1"/>
          </p:cNvSpPr>
          <p:nvPr>
            <p:ph type="sldNum" sz="quarter" idx="12"/>
          </p:nvPr>
        </p:nvSpPr>
        <p:spPr/>
        <p:txBody>
          <a:bodyPr/>
          <a:lstStyle/>
          <a:p>
            <a:fld id="{609D803D-F44E-4C46-9DC9-0B33C4D2AA44}" type="slidenum">
              <a:rPr lang="pt-BR" altLang="pt-BR" smtClean="0"/>
              <a:pPr/>
              <a:t>‹nº›</a:t>
            </a:fld>
            <a:endParaRPr lang="pt-BR" altLang="pt-BR"/>
          </a:p>
        </p:txBody>
      </p:sp>
    </p:spTree>
    <p:extLst>
      <p:ext uri="{BB962C8B-B14F-4D97-AF65-F5344CB8AC3E}">
        <p14:creationId xmlns:p14="http://schemas.microsoft.com/office/powerpoint/2010/main" val="247376267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B4C1BE21-8FAF-4165-A3B9-25CD134BE052}" type="slidenum">
              <a:rPr lang="pt-BR" altLang="pt-BR"/>
              <a:pPr>
                <a:defRPr/>
              </a:pPr>
              <a:t>‹nº›</a:t>
            </a:fld>
            <a:endParaRPr lang="pt-BR" altLang="pt-BR"/>
          </a:p>
        </p:txBody>
      </p:sp>
    </p:spTree>
    <p:extLst>
      <p:ext uri="{BB962C8B-B14F-4D97-AF65-F5344CB8AC3E}">
        <p14:creationId xmlns:p14="http://schemas.microsoft.com/office/powerpoint/2010/main" val="3309908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altLang="pt-BR"/>
          </a:p>
        </p:txBody>
      </p:sp>
      <p:sp>
        <p:nvSpPr>
          <p:cNvPr id="6" name="Footer Placeholder 5"/>
          <p:cNvSpPr>
            <a:spLocks noGrp="1"/>
          </p:cNvSpPr>
          <p:nvPr>
            <p:ph type="ftr" sz="quarter" idx="11"/>
          </p:nvPr>
        </p:nvSpPr>
        <p:spPr/>
        <p:txBody>
          <a:bodyPr/>
          <a:lstStyle/>
          <a:p>
            <a:endParaRPr lang="pt-BR" altLang="pt-BR"/>
          </a:p>
        </p:txBody>
      </p:sp>
      <p:sp>
        <p:nvSpPr>
          <p:cNvPr id="7" name="Slide Number Placeholder 6"/>
          <p:cNvSpPr>
            <a:spLocks noGrp="1"/>
          </p:cNvSpPr>
          <p:nvPr>
            <p:ph type="sldNum" sz="quarter" idx="12"/>
          </p:nvPr>
        </p:nvSpPr>
        <p:spPr/>
        <p:txBody>
          <a:bodyPr/>
          <a:lstStyle/>
          <a:p>
            <a:fld id="{56DC445B-5849-4C34-9279-10EF06FF8E67}" type="slidenum">
              <a:rPr lang="pt-BR" altLang="pt-BR" smtClean="0"/>
              <a:pPr/>
              <a:t>‹nº›</a:t>
            </a:fld>
            <a:endParaRPr lang="pt-BR" altLang="pt-BR"/>
          </a:p>
        </p:txBody>
      </p:sp>
    </p:spTree>
    <p:extLst>
      <p:ext uri="{BB962C8B-B14F-4D97-AF65-F5344CB8AC3E}">
        <p14:creationId xmlns:p14="http://schemas.microsoft.com/office/powerpoint/2010/main" val="2921662566"/>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altLang="pt-BR"/>
          </a:p>
        </p:txBody>
      </p:sp>
      <p:sp>
        <p:nvSpPr>
          <p:cNvPr id="8" name="Footer Placeholder 7"/>
          <p:cNvSpPr>
            <a:spLocks noGrp="1"/>
          </p:cNvSpPr>
          <p:nvPr>
            <p:ph type="ftr" sz="quarter" idx="11"/>
          </p:nvPr>
        </p:nvSpPr>
        <p:spPr/>
        <p:txBody>
          <a:bodyPr/>
          <a:lstStyle/>
          <a:p>
            <a:endParaRPr lang="pt-BR" altLang="pt-BR"/>
          </a:p>
        </p:txBody>
      </p:sp>
      <p:sp>
        <p:nvSpPr>
          <p:cNvPr id="9" name="Slide Number Placeholder 8"/>
          <p:cNvSpPr>
            <a:spLocks noGrp="1"/>
          </p:cNvSpPr>
          <p:nvPr>
            <p:ph type="sldNum" sz="quarter" idx="12"/>
          </p:nvPr>
        </p:nvSpPr>
        <p:spPr/>
        <p:txBody>
          <a:bodyPr/>
          <a:lstStyle/>
          <a:p>
            <a:fld id="{62A31115-265F-4831-B3BF-60BC4389D9BB}" type="slidenum">
              <a:rPr lang="pt-BR" altLang="pt-BR" smtClean="0"/>
              <a:pPr/>
              <a:t>‹nº›</a:t>
            </a:fld>
            <a:endParaRPr lang="pt-BR" altLang="pt-BR"/>
          </a:p>
        </p:txBody>
      </p:sp>
    </p:spTree>
    <p:extLst>
      <p:ext uri="{BB962C8B-B14F-4D97-AF65-F5344CB8AC3E}">
        <p14:creationId xmlns:p14="http://schemas.microsoft.com/office/powerpoint/2010/main" val="1020974818"/>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altLang="pt-BR"/>
          </a:p>
        </p:txBody>
      </p:sp>
      <p:sp>
        <p:nvSpPr>
          <p:cNvPr id="4" name="Footer Placeholder 3"/>
          <p:cNvSpPr>
            <a:spLocks noGrp="1"/>
          </p:cNvSpPr>
          <p:nvPr>
            <p:ph type="ftr" sz="quarter" idx="11"/>
          </p:nvPr>
        </p:nvSpPr>
        <p:spPr/>
        <p:txBody>
          <a:bodyPr/>
          <a:lstStyle/>
          <a:p>
            <a:endParaRPr lang="pt-BR" altLang="pt-BR"/>
          </a:p>
        </p:txBody>
      </p:sp>
      <p:sp>
        <p:nvSpPr>
          <p:cNvPr id="5" name="Slide Number Placeholder 4"/>
          <p:cNvSpPr>
            <a:spLocks noGrp="1"/>
          </p:cNvSpPr>
          <p:nvPr>
            <p:ph type="sldNum" sz="quarter" idx="12"/>
          </p:nvPr>
        </p:nvSpPr>
        <p:spPr/>
        <p:txBody>
          <a:bodyPr/>
          <a:lstStyle/>
          <a:p>
            <a:fld id="{EC05C4C3-B33B-4AF1-81FB-B30379F728F0}" type="slidenum">
              <a:rPr lang="pt-BR" altLang="pt-BR" smtClean="0"/>
              <a:pPr/>
              <a:t>‹nº›</a:t>
            </a:fld>
            <a:endParaRPr lang="pt-BR" altLang="pt-BR"/>
          </a:p>
        </p:txBody>
      </p:sp>
    </p:spTree>
    <p:extLst>
      <p:ext uri="{BB962C8B-B14F-4D97-AF65-F5344CB8AC3E}">
        <p14:creationId xmlns:p14="http://schemas.microsoft.com/office/powerpoint/2010/main" val="4039974652"/>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ltLang="pt-BR"/>
          </a:p>
        </p:txBody>
      </p:sp>
      <p:sp>
        <p:nvSpPr>
          <p:cNvPr id="3" name="Footer Placeholder 2"/>
          <p:cNvSpPr>
            <a:spLocks noGrp="1"/>
          </p:cNvSpPr>
          <p:nvPr>
            <p:ph type="ftr" sz="quarter" idx="11"/>
          </p:nvPr>
        </p:nvSpPr>
        <p:spPr/>
        <p:txBody>
          <a:bodyPr/>
          <a:lstStyle/>
          <a:p>
            <a:endParaRPr lang="pt-BR" altLang="pt-BR"/>
          </a:p>
        </p:txBody>
      </p:sp>
      <p:sp>
        <p:nvSpPr>
          <p:cNvPr id="4" name="Slide Number Placeholder 3"/>
          <p:cNvSpPr>
            <a:spLocks noGrp="1"/>
          </p:cNvSpPr>
          <p:nvPr>
            <p:ph type="sldNum" sz="quarter" idx="12"/>
          </p:nvPr>
        </p:nvSpPr>
        <p:spPr/>
        <p:txBody>
          <a:bodyPr/>
          <a:lstStyle/>
          <a:p>
            <a:fld id="{646FA940-BBFE-468F-B5FA-54F4D2A5EA74}" type="slidenum">
              <a:rPr lang="pt-BR" altLang="pt-BR" smtClean="0"/>
              <a:pPr/>
              <a:t>‹nº›</a:t>
            </a:fld>
            <a:endParaRPr lang="pt-BR" altLang="pt-BR"/>
          </a:p>
        </p:txBody>
      </p:sp>
    </p:spTree>
    <p:extLst>
      <p:ext uri="{BB962C8B-B14F-4D97-AF65-F5344CB8AC3E}">
        <p14:creationId xmlns:p14="http://schemas.microsoft.com/office/powerpoint/2010/main" val="1282208500"/>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endParaRPr lang="pt-BR" altLang="pt-BR"/>
          </a:p>
        </p:txBody>
      </p:sp>
      <p:sp>
        <p:nvSpPr>
          <p:cNvPr id="6" name="Footer Placeholder 5"/>
          <p:cNvSpPr>
            <a:spLocks noGrp="1"/>
          </p:cNvSpPr>
          <p:nvPr>
            <p:ph type="ftr" sz="quarter" idx="11"/>
          </p:nvPr>
        </p:nvSpPr>
        <p:spPr/>
        <p:txBody>
          <a:bodyPr/>
          <a:lstStyle/>
          <a:p>
            <a:endParaRPr lang="pt-BR" altLang="pt-BR"/>
          </a:p>
        </p:txBody>
      </p:sp>
      <p:sp>
        <p:nvSpPr>
          <p:cNvPr id="7" name="Slide Number Placeholder 6"/>
          <p:cNvSpPr>
            <a:spLocks noGrp="1"/>
          </p:cNvSpPr>
          <p:nvPr>
            <p:ph type="sldNum" sz="quarter" idx="12"/>
          </p:nvPr>
        </p:nvSpPr>
        <p:spPr/>
        <p:txBody>
          <a:bodyPr/>
          <a:lstStyle/>
          <a:p>
            <a:fld id="{3B3430DF-BB70-4415-9CFB-CE3D3ECB5A40}" type="slidenum">
              <a:rPr lang="pt-BR" altLang="pt-BR" smtClean="0"/>
              <a:pPr/>
              <a:t>‹nº›</a:t>
            </a:fld>
            <a:endParaRPr lang="pt-BR" altLang="pt-BR"/>
          </a:p>
        </p:txBody>
      </p:sp>
    </p:spTree>
    <p:extLst>
      <p:ext uri="{BB962C8B-B14F-4D97-AF65-F5344CB8AC3E}">
        <p14:creationId xmlns:p14="http://schemas.microsoft.com/office/powerpoint/2010/main" val="4006166099"/>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endParaRPr lang="pt-BR" altLang="pt-BR"/>
          </a:p>
        </p:txBody>
      </p:sp>
      <p:sp>
        <p:nvSpPr>
          <p:cNvPr id="6" name="Footer Placeholder 5"/>
          <p:cNvSpPr>
            <a:spLocks noGrp="1"/>
          </p:cNvSpPr>
          <p:nvPr>
            <p:ph type="ftr" sz="quarter" idx="11"/>
          </p:nvPr>
        </p:nvSpPr>
        <p:spPr/>
        <p:txBody>
          <a:bodyPr/>
          <a:lstStyle/>
          <a:p>
            <a:endParaRPr lang="pt-BR" altLang="pt-BR"/>
          </a:p>
        </p:txBody>
      </p:sp>
      <p:sp>
        <p:nvSpPr>
          <p:cNvPr id="7" name="Slide Number Placeholder 6"/>
          <p:cNvSpPr>
            <a:spLocks noGrp="1"/>
          </p:cNvSpPr>
          <p:nvPr>
            <p:ph type="sldNum" sz="quarter" idx="12"/>
          </p:nvPr>
        </p:nvSpPr>
        <p:spPr/>
        <p:txBody>
          <a:bodyPr/>
          <a:lstStyle/>
          <a:p>
            <a:fld id="{C010CE95-EEDF-44B2-B3DA-F28FCF1B963D}" type="slidenum">
              <a:rPr lang="pt-BR" altLang="pt-BR" smtClean="0"/>
              <a:pPr/>
              <a:t>‹nº›</a:t>
            </a:fld>
            <a:endParaRPr lang="pt-BR" altLang="pt-BR"/>
          </a:p>
        </p:txBody>
      </p:sp>
    </p:spTree>
    <p:extLst>
      <p:ext uri="{BB962C8B-B14F-4D97-AF65-F5344CB8AC3E}">
        <p14:creationId xmlns:p14="http://schemas.microsoft.com/office/powerpoint/2010/main" val="1902625154"/>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endParaRPr lang="pt-BR" altLang="pt-BR"/>
          </a:p>
        </p:txBody>
      </p:sp>
      <p:sp>
        <p:nvSpPr>
          <p:cNvPr id="6" name="Slide Number Placeholder 5"/>
          <p:cNvSpPr>
            <a:spLocks noGrp="1"/>
          </p:cNvSpPr>
          <p:nvPr>
            <p:ph type="sldNum" sz="quarter" idx="12"/>
          </p:nvPr>
        </p:nvSpPr>
        <p:spPr/>
        <p:txBody>
          <a:bodyPr/>
          <a:lstStyle/>
          <a:p>
            <a:fld id="{D3CBE1CC-4B62-48A9-A93C-81808DE36E10}" type="slidenum">
              <a:rPr lang="pt-BR" altLang="pt-BR" smtClean="0"/>
              <a:pPr/>
              <a:t>‹nº›</a:t>
            </a:fld>
            <a:endParaRPr lang="pt-BR" altLang="pt-BR"/>
          </a:p>
        </p:txBody>
      </p:sp>
    </p:spTree>
    <p:extLst>
      <p:ext uri="{BB962C8B-B14F-4D97-AF65-F5344CB8AC3E}">
        <p14:creationId xmlns:p14="http://schemas.microsoft.com/office/powerpoint/2010/main" val="518137029"/>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ltLang="pt-BR"/>
          </a:p>
        </p:txBody>
      </p:sp>
      <p:sp>
        <p:nvSpPr>
          <p:cNvPr id="5" name="Footer Placeholder 4"/>
          <p:cNvSpPr>
            <a:spLocks noGrp="1"/>
          </p:cNvSpPr>
          <p:nvPr>
            <p:ph type="ftr" sz="quarter" idx="11"/>
          </p:nvPr>
        </p:nvSpPr>
        <p:spPr/>
        <p:txBody>
          <a:bodyPr/>
          <a:lstStyle/>
          <a:p>
            <a:endParaRPr lang="pt-BR" altLang="pt-BR"/>
          </a:p>
        </p:txBody>
      </p:sp>
      <p:sp>
        <p:nvSpPr>
          <p:cNvPr id="6" name="Slide Number Placeholder 5"/>
          <p:cNvSpPr>
            <a:spLocks noGrp="1"/>
          </p:cNvSpPr>
          <p:nvPr>
            <p:ph type="sldNum" sz="quarter" idx="12"/>
          </p:nvPr>
        </p:nvSpPr>
        <p:spPr/>
        <p:txBody>
          <a:bodyPr/>
          <a:lstStyle/>
          <a:p>
            <a:fld id="{2F711003-DFEA-4350-A5E2-BAD6B08102D2}" type="slidenum">
              <a:rPr lang="pt-BR" altLang="pt-BR" smtClean="0"/>
              <a:pPr/>
              <a:t>‹nº›</a:t>
            </a:fld>
            <a:endParaRPr lang="pt-BR" altLang="pt-BR"/>
          </a:p>
        </p:txBody>
      </p:sp>
    </p:spTree>
    <p:extLst>
      <p:ext uri="{BB962C8B-B14F-4D97-AF65-F5344CB8AC3E}">
        <p14:creationId xmlns:p14="http://schemas.microsoft.com/office/powerpoint/2010/main" val="532588546"/>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711200" y="473075"/>
            <a:ext cx="10871200" cy="1143000"/>
          </a:xfrm>
        </p:spPr>
        <p:txBody>
          <a:bodyPr/>
          <a:lstStyle/>
          <a:p>
            <a:r>
              <a:rPr lang="pt-BR"/>
              <a:t>Clique para editar o título mestre</a:t>
            </a:r>
          </a:p>
        </p:txBody>
      </p:sp>
      <p:sp>
        <p:nvSpPr>
          <p:cNvPr id="3" name="Espaço Reservado para Texto 2"/>
          <p:cNvSpPr>
            <a:spLocks noGrp="1"/>
          </p:cNvSpPr>
          <p:nvPr>
            <p:ph type="body" sz="half" idx="1"/>
          </p:nvPr>
        </p:nvSpPr>
        <p:spPr>
          <a:xfrm>
            <a:off x="711200" y="1828800"/>
            <a:ext cx="5334000" cy="40386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248400" y="1828800"/>
            <a:ext cx="5334000" cy="40386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711200" y="6248400"/>
            <a:ext cx="2743200" cy="457200"/>
          </a:xfrm>
        </p:spPr>
        <p:txBody>
          <a:bodyPr/>
          <a:lstStyle>
            <a:lvl1pPr>
              <a:defRPr/>
            </a:lvl1pPr>
          </a:lstStyle>
          <a:p>
            <a:endParaRPr lang="pt-BR" altLang="pt-BR"/>
          </a:p>
        </p:txBody>
      </p:sp>
      <p:sp>
        <p:nvSpPr>
          <p:cNvPr id="6" name="Espaço Reservado para Rodapé 5"/>
          <p:cNvSpPr>
            <a:spLocks noGrp="1"/>
          </p:cNvSpPr>
          <p:nvPr>
            <p:ph type="ftr" sz="quarter" idx="11"/>
          </p:nvPr>
        </p:nvSpPr>
        <p:spPr>
          <a:xfrm>
            <a:off x="4318000" y="6248400"/>
            <a:ext cx="3860800" cy="457200"/>
          </a:xfrm>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a:xfrm>
            <a:off x="9042400" y="6248400"/>
            <a:ext cx="2540000" cy="457200"/>
          </a:xfrm>
        </p:spPr>
        <p:txBody>
          <a:bodyPr/>
          <a:lstStyle>
            <a:lvl1pPr>
              <a:defRPr/>
            </a:lvl1pPr>
          </a:lstStyle>
          <a:p>
            <a:fld id="{3DC5BCA0-C83E-4751-AB5C-735A86B3D653}" type="slidenum">
              <a:rPr lang="pt-BR" altLang="pt-BR"/>
              <a:pPr/>
              <a:t>‹nº›</a:t>
            </a:fld>
            <a:endParaRPr lang="pt-BR" altLang="pt-BR"/>
          </a:p>
        </p:txBody>
      </p:sp>
    </p:spTree>
    <p:extLst>
      <p:ext uri="{BB962C8B-B14F-4D97-AF65-F5344CB8AC3E}">
        <p14:creationId xmlns:p14="http://schemas.microsoft.com/office/powerpoint/2010/main" val="2268022312"/>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OverObj">
  <p:cSld name="Título e Texto em cima do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711200" y="473075"/>
            <a:ext cx="10871200" cy="1143000"/>
          </a:xfrm>
        </p:spPr>
        <p:txBody>
          <a:bodyPr/>
          <a:lstStyle/>
          <a:p>
            <a:r>
              <a:rPr lang="pt-BR"/>
              <a:t>Clique para editar o título mestre</a:t>
            </a:r>
          </a:p>
        </p:txBody>
      </p:sp>
      <p:sp>
        <p:nvSpPr>
          <p:cNvPr id="3" name="Espaço Reservado para Texto 2"/>
          <p:cNvSpPr>
            <a:spLocks noGrp="1"/>
          </p:cNvSpPr>
          <p:nvPr>
            <p:ph type="body" sz="half" idx="1"/>
          </p:nvPr>
        </p:nvSpPr>
        <p:spPr>
          <a:xfrm>
            <a:off x="711200" y="1828800"/>
            <a:ext cx="10871200" cy="19431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711200" y="3924300"/>
            <a:ext cx="10871200" cy="19431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711200" y="6248400"/>
            <a:ext cx="2743200" cy="457200"/>
          </a:xfrm>
        </p:spPr>
        <p:txBody>
          <a:bodyPr/>
          <a:lstStyle>
            <a:lvl1pPr>
              <a:defRPr/>
            </a:lvl1pPr>
          </a:lstStyle>
          <a:p>
            <a:endParaRPr lang="pt-BR" altLang="pt-BR"/>
          </a:p>
        </p:txBody>
      </p:sp>
      <p:sp>
        <p:nvSpPr>
          <p:cNvPr id="6" name="Espaço Reservado para Rodapé 5"/>
          <p:cNvSpPr>
            <a:spLocks noGrp="1"/>
          </p:cNvSpPr>
          <p:nvPr>
            <p:ph type="ftr" sz="quarter" idx="11"/>
          </p:nvPr>
        </p:nvSpPr>
        <p:spPr>
          <a:xfrm>
            <a:off x="4318000" y="6248400"/>
            <a:ext cx="3860800" cy="457200"/>
          </a:xfrm>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a:xfrm>
            <a:off x="9042400" y="6248400"/>
            <a:ext cx="2540000" cy="457200"/>
          </a:xfrm>
        </p:spPr>
        <p:txBody>
          <a:bodyPr/>
          <a:lstStyle>
            <a:lvl1pPr>
              <a:defRPr/>
            </a:lvl1pPr>
          </a:lstStyle>
          <a:p>
            <a:fld id="{17E4A1D8-B49F-40FF-B038-2257041A6BBD}" type="slidenum">
              <a:rPr lang="pt-BR" altLang="pt-BR"/>
              <a:pPr/>
              <a:t>‹nº›</a:t>
            </a:fld>
            <a:endParaRPr lang="pt-BR" altLang="pt-BR"/>
          </a:p>
        </p:txBody>
      </p:sp>
    </p:spTree>
    <p:extLst>
      <p:ext uri="{BB962C8B-B14F-4D97-AF65-F5344CB8AC3E}">
        <p14:creationId xmlns:p14="http://schemas.microsoft.com/office/powerpoint/2010/main" val="229785523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5404EB1-D74F-43A9-B381-4C5D01BDF31A}" type="slidenum">
              <a:rPr lang="pt-BR" altLang="pt-BR"/>
              <a:pPr>
                <a:defRPr/>
              </a:pPr>
              <a:t>‹nº›</a:t>
            </a:fld>
            <a:endParaRPr lang="pt-BR" altLang="pt-BR"/>
          </a:p>
        </p:txBody>
      </p:sp>
    </p:spTree>
    <p:extLst>
      <p:ext uri="{BB962C8B-B14F-4D97-AF65-F5344CB8AC3E}">
        <p14:creationId xmlns:p14="http://schemas.microsoft.com/office/powerpoint/2010/main" val="4032462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x">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711200" y="473075"/>
            <a:ext cx="10871200" cy="1143000"/>
          </a:xfrm>
        </p:spPr>
        <p:txBody>
          <a:bodyPr/>
          <a:lstStyle/>
          <a:p>
            <a:r>
              <a:rPr lang="pt-BR"/>
              <a:t>Clique para editar o título mestre</a:t>
            </a:r>
          </a:p>
        </p:txBody>
      </p:sp>
      <p:sp>
        <p:nvSpPr>
          <p:cNvPr id="3" name="Espaço Reservado para Conteúdo 2"/>
          <p:cNvSpPr>
            <a:spLocks noGrp="1"/>
          </p:cNvSpPr>
          <p:nvPr>
            <p:ph sz="half" idx="1"/>
          </p:nvPr>
        </p:nvSpPr>
        <p:spPr>
          <a:xfrm>
            <a:off x="711200" y="1828800"/>
            <a:ext cx="5334000" cy="40386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48400" y="1828800"/>
            <a:ext cx="5334000" cy="40386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711200" y="6248400"/>
            <a:ext cx="2743200" cy="457200"/>
          </a:xfrm>
        </p:spPr>
        <p:txBody>
          <a:bodyPr/>
          <a:lstStyle>
            <a:lvl1pPr>
              <a:defRPr/>
            </a:lvl1pPr>
          </a:lstStyle>
          <a:p>
            <a:endParaRPr lang="pt-BR" altLang="pt-BR"/>
          </a:p>
        </p:txBody>
      </p:sp>
      <p:sp>
        <p:nvSpPr>
          <p:cNvPr id="6" name="Espaço Reservado para Rodapé 5"/>
          <p:cNvSpPr>
            <a:spLocks noGrp="1"/>
          </p:cNvSpPr>
          <p:nvPr>
            <p:ph type="ftr" sz="quarter" idx="11"/>
          </p:nvPr>
        </p:nvSpPr>
        <p:spPr>
          <a:xfrm>
            <a:off x="4318000" y="6248400"/>
            <a:ext cx="3860800" cy="457200"/>
          </a:xfrm>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a:xfrm>
            <a:off x="9042400" y="6248400"/>
            <a:ext cx="2540000" cy="457200"/>
          </a:xfrm>
        </p:spPr>
        <p:txBody>
          <a:bodyPr/>
          <a:lstStyle>
            <a:lvl1pPr>
              <a:defRPr/>
            </a:lvl1pPr>
          </a:lstStyle>
          <a:p>
            <a:fld id="{D1737DC3-C9DA-4B6B-878B-119553C9339C}" type="slidenum">
              <a:rPr lang="pt-BR" altLang="pt-BR"/>
              <a:pPr/>
              <a:t>‹nº›</a:t>
            </a:fld>
            <a:endParaRPr lang="pt-BR" altLang="pt-BR"/>
          </a:p>
        </p:txBody>
      </p:sp>
    </p:spTree>
    <p:extLst>
      <p:ext uri="{BB962C8B-B14F-4D97-AF65-F5344CB8AC3E}">
        <p14:creationId xmlns:p14="http://schemas.microsoft.com/office/powerpoint/2010/main" val="3279430528"/>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endParaRPr lang="pt-PT" altLang="pt-BR"/>
          </a:p>
        </p:txBody>
      </p:sp>
      <p:sp>
        <p:nvSpPr>
          <p:cNvPr id="5" name="Footer Placeholder 4"/>
          <p:cNvSpPr>
            <a:spLocks noGrp="1"/>
          </p:cNvSpPr>
          <p:nvPr>
            <p:ph type="ftr" sz="quarter" idx="11"/>
          </p:nvPr>
        </p:nvSpPr>
        <p:spPr/>
        <p:txBody>
          <a:bodyPr/>
          <a:lstStyle/>
          <a:p>
            <a:endParaRPr lang="pt-PT" altLang="pt-BR"/>
          </a:p>
        </p:txBody>
      </p:sp>
      <p:sp>
        <p:nvSpPr>
          <p:cNvPr id="6" name="Slide Number Placeholder 5"/>
          <p:cNvSpPr>
            <a:spLocks noGrp="1"/>
          </p:cNvSpPr>
          <p:nvPr>
            <p:ph type="sldNum" sz="quarter" idx="12"/>
          </p:nvPr>
        </p:nvSpPr>
        <p:spPr/>
        <p:txBody>
          <a:bodyPr/>
          <a:lstStyle/>
          <a:p>
            <a:fld id="{BEDFF037-3A02-4DDA-892D-0C9F5933E2D6}" type="slidenum">
              <a:rPr lang="pt-PT" altLang="pt-BR" smtClean="0"/>
              <a:pPr/>
              <a:t>‹nº›</a:t>
            </a:fld>
            <a:endParaRPr lang="pt-PT" altLang="pt-BR"/>
          </a:p>
        </p:txBody>
      </p:sp>
    </p:spTree>
    <p:extLst>
      <p:ext uri="{BB962C8B-B14F-4D97-AF65-F5344CB8AC3E}">
        <p14:creationId xmlns:p14="http://schemas.microsoft.com/office/powerpoint/2010/main" val="2104574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PT" altLang="pt-BR"/>
          </a:p>
        </p:txBody>
      </p:sp>
      <p:sp>
        <p:nvSpPr>
          <p:cNvPr id="5" name="Footer Placeholder 4"/>
          <p:cNvSpPr>
            <a:spLocks noGrp="1"/>
          </p:cNvSpPr>
          <p:nvPr>
            <p:ph type="ftr" sz="quarter" idx="11"/>
          </p:nvPr>
        </p:nvSpPr>
        <p:spPr/>
        <p:txBody>
          <a:bodyPr/>
          <a:lstStyle/>
          <a:p>
            <a:endParaRPr lang="pt-PT" altLang="pt-BR"/>
          </a:p>
        </p:txBody>
      </p:sp>
      <p:sp>
        <p:nvSpPr>
          <p:cNvPr id="6" name="Slide Number Placeholder 5"/>
          <p:cNvSpPr>
            <a:spLocks noGrp="1"/>
          </p:cNvSpPr>
          <p:nvPr>
            <p:ph type="sldNum" sz="quarter" idx="12"/>
          </p:nvPr>
        </p:nvSpPr>
        <p:spPr/>
        <p:txBody>
          <a:bodyPr/>
          <a:lstStyle/>
          <a:p>
            <a:fld id="{05F87CDE-47F5-44AE-BC31-7F603EAB8C91}" type="slidenum">
              <a:rPr lang="pt-PT" altLang="pt-BR" smtClean="0"/>
              <a:pPr/>
              <a:t>‹nº›</a:t>
            </a:fld>
            <a:endParaRPr lang="pt-PT" altLang="pt-BR"/>
          </a:p>
        </p:txBody>
      </p:sp>
    </p:spTree>
    <p:extLst>
      <p:ext uri="{BB962C8B-B14F-4D97-AF65-F5344CB8AC3E}">
        <p14:creationId xmlns:p14="http://schemas.microsoft.com/office/powerpoint/2010/main" val="4151090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endParaRPr lang="pt-PT" altLang="pt-BR"/>
          </a:p>
        </p:txBody>
      </p:sp>
      <p:sp>
        <p:nvSpPr>
          <p:cNvPr id="5" name="Footer Placeholder 4"/>
          <p:cNvSpPr>
            <a:spLocks noGrp="1"/>
          </p:cNvSpPr>
          <p:nvPr>
            <p:ph type="ftr" sz="quarter" idx="11"/>
          </p:nvPr>
        </p:nvSpPr>
        <p:spPr/>
        <p:txBody>
          <a:bodyPr/>
          <a:lstStyle/>
          <a:p>
            <a:endParaRPr lang="pt-PT" altLang="pt-BR"/>
          </a:p>
        </p:txBody>
      </p:sp>
      <p:sp>
        <p:nvSpPr>
          <p:cNvPr id="6" name="Slide Number Placeholder 5"/>
          <p:cNvSpPr>
            <a:spLocks noGrp="1"/>
          </p:cNvSpPr>
          <p:nvPr>
            <p:ph type="sldNum" sz="quarter" idx="12"/>
          </p:nvPr>
        </p:nvSpPr>
        <p:spPr/>
        <p:txBody>
          <a:bodyPr/>
          <a:lstStyle/>
          <a:p>
            <a:fld id="{B1CA042C-B585-42E4-B4BD-3D4D33492A8A}" type="slidenum">
              <a:rPr lang="pt-PT" altLang="pt-BR" smtClean="0"/>
              <a:pPr/>
              <a:t>‹nº›</a:t>
            </a:fld>
            <a:endParaRPr lang="pt-PT" altLang="pt-BR"/>
          </a:p>
        </p:txBody>
      </p:sp>
    </p:spTree>
    <p:extLst>
      <p:ext uri="{BB962C8B-B14F-4D97-AF65-F5344CB8AC3E}">
        <p14:creationId xmlns:p14="http://schemas.microsoft.com/office/powerpoint/2010/main" val="1599912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PT" altLang="pt-BR"/>
          </a:p>
        </p:txBody>
      </p:sp>
      <p:sp>
        <p:nvSpPr>
          <p:cNvPr id="6" name="Footer Placeholder 5"/>
          <p:cNvSpPr>
            <a:spLocks noGrp="1"/>
          </p:cNvSpPr>
          <p:nvPr>
            <p:ph type="ftr" sz="quarter" idx="11"/>
          </p:nvPr>
        </p:nvSpPr>
        <p:spPr/>
        <p:txBody>
          <a:bodyPr/>
          <a:lstStyle/>
          <a:p>
            <a:endParaRPr lang="pt-PT" altLang="pt-BR"/>
          </a:p>
        </p:txBody>
      </p:sp>
      <p:sp>
        <p:nvSpPr>
          <p:cNvPr id="7" name="Slide Number Placeholder 6"/>
          <p:cNvSpPr>
            <a:spLocks noGrp="1"/>
          </p:cNvSpPr>
          <p:nvPr>
            <p:ph type="sldNum" sz="quarter" idx="12"/>
          </p:nvPr>
        </p:nvSpPr>
        <p:spPr/>
        <p:txBody>
          <a:bodyPr/>
          <a:lstStyle/>
          <a:p>
            <a:fld id="{E0AB70D2-BA44-4C3A-8DE7-603674E3BF1B}" type="slidenum">
              <a:rPr lang="pt-PT" altLang="pt-BR" smtClean="0"/>
              <a:pPr/>
              <a:t>‹nº›</a:t>
            </a:fld>
            <a:endParaRPr lang="pt-PT" altLang="pt-BR"/>
          </a:p>
        </p:txBody>
      </p:sp>
    </p:spTree>
    <p:extLst>
      <p:ext uri="{BB962C8B-B14F-4D97-AF65-F5344CB8AC3E}">
        <p14:creationId xmlns:p14="http://schemas.microsoft.com/office/powerpoint/2010/main" val="239505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PT" altLang="pt-BR"/>
          </a:p>
        </p:txBody>
      </p:sp>
      <p:sp>
        <p:nvSpPr>
          <p:cNvPr id="8" name="Footer Placeholder 7"/>
          <p:cNvSpPr>
            <a:spLocks noGrp="1"/>
          </p:cNvSpPr>
          <p:nvPr>
            <p:ph type="ftr" sz="quarter" idx="11"/>
          </p:nvPr>
        </p:nvSpPr>
        <p:spPr/>
        <p:txBody>
          <a:bodyPr/>
          <a:lstStyle/>
          <a:p>
            <a:endParaRPr lang="pt-PT" altLang="pt-BR"/>
          </a:p>
        </p:txBody>
      </p:sp>
      <p:sp>
        <p:nvSpPr>
          <p:cNvPr id="9" name="Slide Number Placeholder 8"/>
          <p:cNvSpPr>
            <a:spLocks noGrp="1"/>
          </p:cNvSpPr>
          <p:nvPr>
            <p:ph type="sldNum" sz="quarter" idx="12"/>
          </p:nvPr>
        </p:nvSpPr>
        <p:spPr/>
        <p:txBody>
          <a:bodyPr/>
          <a:lstStyle/>
          <a:p>
            <a:fld id="{1A1E5691-2559-49BF-BA2F-8478E46F2709}" type="slidenum">
              <a:rPr lang="pt-PT" altLang="pt-BR" smtClean="0"/>
              <a:pPr/>
              <a:t>‹nº›</a:t>
            </a:fld>
            <a:endParaRPr lang="pt-PT" altLang="pt-BR"/>
          </a:p>
        </p:txBody>
      </p:sp>
    </p:spTree>
    <p:extLst>
      <p:ext uri="{BB962C8B-B14F-4D97-AF65-F5344CB8AC3E}">
        <p14:creationId xmlns:p14="http://schemas.microsoft.com/office/powerpoint/2010/main" val="103767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PT" altLang="pt-BR"/>
          </a:p>
        </p:txBody>
      </p:sp>
      <p:sp>
        <p:nvSpPr>
          <p:cNvPr id="4" name="Footer Placeholder 3"/>
          <p:cNvSpPr>
            <a:spLocks noGrp="1"/>
          </p:cNvSpPr>
          <p:nvPr>
            <p:ph type="ftr" sz="quarter" idx="11"/>
          </p:nvPr>
        </p:nvSpPr>
        <p:spPr/>
        <p:txBody>
          <a:bodyPr/>
          <a:lstStyle/>
          <a:p>
            <a:endParaRPr lang="pt-PT" altLang="pt-BR"/>
          </a:p>
        </p:txBody>
      </p:sp>
      <p:sp>
        <p:nvSpPr>
          <p:cNvPr id="5" name="Slide Number Placeholder 4"/>
          <p:cNvSpPr>
            <a:spLocks noGrp="1"/>
          </p:cNvSpPr>
          <p:nvPr>
            <p:ph type="sldNum" sz="quarter" idx="12"/>
          </p:nvPr>
        </p:nvSpPr>
        <p:spPr/>
        <p:txBody>
          <a:bodyPr/>
          <a:lstStyle/>
          <a:p>
            <a:fld id="{5088459E-0761-4608-9486-169B99E700DD}" type="slidenum">
              <a:rPr lang="pt-PT" altLang="pt-BR" smtClean="0"/>
              <a:pPr/>
              <a:t>‹nº›</a:t>
            </a:fld>
            <a:endParaRPr lang="pt-PT" altLang="pt-BR"/>
          </a:p>
        </p:txBody>
      </p:sp>
    </p:spTree>
    <p:extLst>
      <p:ext uri="{BB962C8B-B14F-4D97-AF65-F5344CB8AC3E}">
        <p14:creationId xmlns:p14="http://schemas.microsoft.com/office/powerpoint/2010/main" val="1472669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PT" altLang="pt-BR"/>
          </a:p>
        </p:txBody>
      </p:sp>
      <p:sp>
        <p:nvSpPr>
          <p:cNvPr id="3" name="Footer Placeholder 2"/>
          <p:cNvSpPr>
            <a:spLocks noGrp="1"/>
          </p:cNvSpPr>
          <p:nvPr>
            <p:ph type="ftr" sz="quarter" idx="11"/>
          </p:nvPr>
        </p:nvSpPr>
        <p:spPr/>
        <p:txBody>
          <a:bodyPr/>
          <a:lstStyle/>
          <a:p>
            <a:endParaRPr lang="pt-PT" altLang="pt-BR"/>
          </a:p>
        </p:txBody>
      </p:sp>
      <p:sp>
        <p:nvSpPr>
          <p:cNvPr id="4" name="Slide Number Placeholder 3"/>
          <p:cNvSpPr>
            <a:spLocks noGrp="1"/>
          </p:cNvSpPr>
          <p:nvPr>
            <p:ph type="sldNum" sz="quarter" idx="12"/>
          </p:nvPr>
        </p:nvSpPr>
        <p:spPr/>
        <p:txBody>
          <a:bodyPr/>
          <a:lstStyle/>
          <a:p>
            <a:fld id="{DA721C3C-0867-4DDB-BE4B-E4510CE89C55}" type="slidenum">
              <a:rPr lang="pt-PT" altLang="pt-BR" smtClean="0"/>
              <a:pPr/>
              <a:t>‹nº›</a:t>
            </a:fld>
            <a:endParaRPr lang="pt-PT" altLang="pt-BR"/>
          </a:p>
        </p:txBody>
      </p:sp>
    </p:spTree>
    <p:extLst>
      <p:ext uri="{BB962C8B-B14F-4D97-AF65-F5344CB8AC3E}">
        <p14:creationId xmlns:p14="http://schemas.microsoft.com/office/powerpoint/2010/main" val="9756090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endParaRPr lang="pt-PT" altLang="pt-BR"/>
          </a:p>
        </p:txBody>
      </p:sp>
      <p:sp>
        <p:nvSpPr>
          <p:cNvPr id="6" name="Footer Placeholder 5"/>
          <p:cNvSpPr>
            <a:spLocks noGrp="1"/>
          </p:cNvSpPr>
          <p:nvPr>
            <p:ph type="ftr" sz="quarter" idx="11"/>
          </p:nvPr>
        </p:nvSpPr>
        <p:spPr/>
        <p:txBody>
          <a:bodyPr/>
          <a:lstStyle/>
          <a:p>
            <a:endParaRPr lang="pt-PT" altLang="pt-BR"/>
          </a:p>
        </p:txBody>
      </p:sp>
      <p:sp>
        <p:nvSpPr>
          <p:cNvPr id="7" name="Slide Number Placeholder 6"/>
          <p:cNvSpPr>
            <a:spLocks noGrp="1"/>
          </p:cNvSpPr>
          <p:nvPr>
            <p:ph type="sldNum" sz="quarter" idx="12"/>
          </p:nvPr>
        </p:nvSpPr>
        <p:spPr/>
        <p:txBody>
          <a:bodyPr/>
          <a:lstStyle/>
          <a:p>
            <a:fld id="{F091868E-6C4D-4525-9506-5ED3FC1FA726}" type="slidenum">
              <a:rPr lang="pt-PT" altLang="pt-BR" smtClean="0"/>
              <a:pPr/>
              <a:t>‹nº›</a:t>
            </a:fld>
            <a:endParaRPr lang="pt-PT" altLang="pt-BR"/>
          </a:p>
        </p:txBody>
      </p:sp>
    </p:spTree>
    <p:extLst>
      <p:ext uri="{BB962C8B-B14F-4D97-AF65-F5344CB8AC3E}">
        <p14:creationId xmlns:p14="http://schemas.microsoft.com/office/powerpoint/2010/main" val="1865215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endParaRPr lang="pt-PT" altLang="pt-BR"/>
          </a:p>
        </p:txBody>
      </p:sp>
      <p:sp>
        <p:nvSpPr>
          <p:cNvPr id="6" name="Footer Placeholder 5"/>
          <p:cNvSpPr>
            <a:spLocks noGrp="1"/>
          </p:cNvSpPr>
          <p:nvPr>
            <p:ph type="ftr" sz="quarter" idx="11"/>
          </p:nvPr>
        </p:nvSpPr>
        <p:spPr/>
        <p:txBody>
          <a:bodyPr/>
          <a:lstStyle/>
          <a:p>
            <a:endParaRPr lang="pt-PT" altLang="pt-BR"/>
          </a:p>
        </p:txBody>
      </p:sp>
      <p:sp>
        <p:nvSpPr>
          <p:cNvPr id="7" name="Slide Number Placeholder 6"/>
          <p:cNvSpPr>
            <a:spLocks noGrp="1"/>
          </p:cNvSpPr>
          <p:nvPr>
            <p:ph type="sldNum" sz="quarter" idx="12"/>
          </p:nvPr>
        </p:nvSpPr>
        <p:spPr/>
        <p:txBody>
          <a:bodyPr/>
          <a:lstStyle/>
          <a:p>
            <a:fld id="{36096634-ED3A-42E0-9F51-213C6AEC48BA}" type="slidenum">
              <a:rPr lang="pt-PT" altLang="pt-BR" smtClean="0"/>
              <a:pPr/>
              <a:t>‹nº›</a:t>
            </a:fld>
            <a:endParaRPr lang="pt-PT" altLang="pt-BR"/>
          </a:p>
        </p:txBody>
      </p:sp>
    </p:spTree>
    <p:extLst>
      <p:ext uri="{BB962C8B-B14F-4D97-AF65-F5344CB8AC3E}">
        <p14:creationId xmlns:p14="http://schemas.microsoft.com/office/powerpoint/2010/main" val="1101857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168CDBE-ECE1-42C5-B107-496CFA214021}" type="slidenum">
              <a:rPr lang="pt-BR" altLang="pt-BR"/>
              <a:pPr>
                <a:defRPr/>
              </a:pPr>
              <a:t>‹nº›</a:t>
            </a:fld>
            <a:endParaRPr lang="pt-BR" altLang="pt-BR"/>
          </a:p>
        </p:txBody>
      </p:sp>
    </p:spTree>
    <p:extLst>
      <p:ext uri="{BB962C8B-B14F-4D97-AF65-F5344CB8AC3E}">
        <p14:creationId xmlns:p14="http://schemas.microsoft.com/office/powerpoint/2010/main" val="3232730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PT" altLang="pt-BR"/>
          </a:p>
        </p:txBody>
      </p:sp>
      <p:sp>
        <p:nvSpPr>
          <p:cNvPr id="5" name="Footer Placeholder 4"/>
          <p:cNvSpPr>
            <a:spLocks noGrp="1"/>
          </p:cNvSpPr>
          <p:nvPr>
            <p:ph type="ftr" sz="quarter" idx="11"/>
          </p:nvPr>
        </p:nvSpPr>
        <p:spPr/>
        <p:txBody>
          <a:bodyPr/>
          <a:lstStyle/>
          <a:p>
            <a:endParaRPr lang="pt-PT" altLang="pt-BR"/>
          </a:p>
        </p:txBody>
      </p:sp>
      <p:sp>
        <p:nvSpPr>
          <p:cNvPr id="6" name="Slide Number Placeholder 5"/>
          <p:cNvSpPr>
            <a:spLocks noGrp="1"/>
          </p:cNvSpPr>
          <p:nvPr>
            <p:ph type="sldNum" sz="quarter" idx="12"/>
          </p:nvPr>
        </p:nvSpPr>
        <p:spPr/>
        <p:txBody>
          <a:bodyPr/>
          <a:lstStyle/>
          <a:p>
            <a:fld id="{A5B0799E-0F63-4B77-BA10-E71CAC66AEE7}" type="slidenum">
              <a:rPr lang="pt-PT" altLang="pt-BR" smtClean="0"/>
              <a:pPr/>
              <a:t>‹nº›</a:t>
            </a:fld>
            <a:endParaRPr lang="pt-PT" altLang="pt-BR"/>
          </a:p>
        </p:txBody>
      </p:sp>
    </p:spTree>
    <p:extLst>
      <p:ext uri="{BB962C8B-B14F-4D97-AF65-F5344CB8AC3E}">
        <p14:creationId xmlns:p14="http://schemas.microsoft.com/office/powerpoint/2010/main" val="1217247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PT" altLang="pt-BR"/>
          </a:p>
        </p:txBody>
      </p:sp>
      <p:sp>
        <p:nvSpPr>
          <p:cNvPr id="5" name="Footer Placeholder 4"/>
          <p:cNvSpPr>
            <a:spLocks noGrp="1"/>
          </p:cNvSpPr>
          <p:nvPr>
            <p:ph type="ftr" sz="quarter" idx="11"/>
          </p:nvPr>
        </p:nvSpPr>
        <p:spPr/>
        <p:txBody>
          <a:bodyPr/>
          <a:lstStyle/>
          <a:p>
            <a:endParaRPr lang="pt-PT" altLang="pt-BR"/>
          </a:p>
        </p:txBody>
      </p:sp>
      <p:sp>
        <p:nvSpPr>
          <p:cNvPr id="6" name="Slide Number Placeholder 5"/>
          <p:cNvSpPr>
            <a:spLocks noGrp="1"/>
          </p:cNvSpPr>
          <p:nvPr>
            <p:ph type="sldNum" sz="quarter" idx="12"/>
          </p:nvPr>
        </p:nvSpPr>
        <p:spPr/>
        <p:txBody>
          <a:bodyPr/>
          <a:lstStyle/>
          <a:p>
            <a:fld id="{A6B13AA7-FC03-4774-B2AC-003152C66535}" type="slidenum">
              <a:rPr lang="pt-PT" altLang="pt-BR" smtClean="0"/>
              <a:pPr/>
              <a:t>‹nº›</a:t>
            </a:fld>
            <a:endParaRPr lang="pt-PT" altLang="pt-BR"/>
          </a:p>
        </p:txBody>
      </p:sp>
    </p:spTree>
    <p:extLst>
      <p:ext uri="{BB962C8B-B14F-4D97-AF65-F5344CB8AC3E}">
        <p14:creationId xmlns:p14="http://schemas.microsoft.com/office/powerpoint/2010/main" val="3058531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endParaRPr lang="en-US" altLang="pt-BR"/>
          </a:p>
        </p:txBody>
      </p:sp>
      <p:sp>
        <p:nvSpPr>
          <p:cNvPr id="5" name="Footer Placeholder 4"/>
          <p:cNvSpPr>
            <a:spLocks noGrp="1"/>
          </p:cNvSpPr>
          <p:nvPr>
            <p:ph type="ftr" sz="quarter" idx="11"/>
          </p:nvPr>
        </p:nvSpPr>
        <p:spPr/>
        <p:txBody>
          <a:bodyPr/>
          <a:lstStyle/>
          <a:p>
            <a:pPr>
              <a:defRPr/>
            </a:pPr>
            <a:endParaRPr lang="en-US" altLang="pt-BR"/>
          </a:p>
        </p:txBody>
      </p:sp>
      <p:sp>
        <p:nvSpPr>
          <p:cNvPr id="6" name="Slide Number Placeholder 5"/>
          <p:cNvSpPr>
            <a:spLocks noGrp="1"/>
          </p:cNvSpPr>
          <p:nvPr>
            <p:ph type="sldNum" sz="quarter" idx="12"/>
          </p:nvPr>
        </p:nvSpPr>
        <p:spPr/>
        <p:txBody>
          <a:bodyPr/>
          <a:lstStyle/>
          <a:p>
            <a:pPr>
              <a:defRPr/>
            </a:pPr>
            <a:fld id="{115C5089-5C33-4DE4-9766-13266CDCCBB1}" type="slidenum">
              <a:rPr lang="en-US" altLang="pt-BR" smtClean="0"/>
              <a:pPr>
                <a:defRPr/>
              </a:pPr>
              <a:t>‹nº›</a:t>
            </a:fld>
            <a:endParaRPr lang="en-US" altLang="pt-BR"/>
          </a:p>
        </p:txBody>
      </p:sp>
    </p:spTree>
    <p:extLst>
      <p:ext uri="{BB962C8B-B14F-4D97-AF65-F5344CB8AC3E}">
        <p14:creationId xmlns:p14="http://schemas.microsoft.com/office/powerpoint/2010/main" val="4004499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altLang="pt-BR"/>
          </a:p>
        </p:txBody>
      </p:sp>
      <p:sp>
        <p:nvSpPr>
          <p:cNvPr id="5" name="Footer Placeholder 4"/>
          <p:cNvSpPr>
            <a:spLocks noGrp="1"/>
          </p:cNvSpPr>
          <p:nvPr>
            <p:ph type="ftr" sz="quarter" idx="11"/>
          </p:nvPr>
        </p:nvSpPr>
        <p:spPr/>
        <p:txBody>
          <a:bodyPr/>
          <a:lstStyle/>
          <a:p>
            <a:pPr>
              <a:defRPr/>
            </a:pPr>
            <a:endParaRPr lang="en-US" altLang="pt-BR"/>
          </a:p>
        </p:txBody>
      </p:sp>
      <p:sp>
        <p:nvSpPr>
          <p:cNvPr id="6" name="Slide Number Placeholder 5"/>
          <p:cNvSpPr>
            <a:spLocks noGrp="1"/>
          </p:cNvSpPr>
          <p:nvPr>
            <p:ph type="sldNum" sz="quarter" idx="12"/>
          </p:nvPr>
        </p:nvSpPr>
        <p:spPr/>
        <p:txBody>
          <a:bodyPr/>
          <a:lstStyle/>
          <a:p>
            <a:pPr>
              <a:defRPr/>
            </a:pPr>
            <a:fld id="{F83F2107-EA30-4CA1-9DCF-B704D6ECB953}" type="slidenum">
              <a:rPr lang="en-US" altLang="pt-BR" smtClean="0"/>
              <a:pPr>
                <a:defRPr/>
              </a:pPr>
              <a:t>‹nº›</a:t>
            </a:fld>
            <a:endParaRPr lang="en-US" altLang="pt-BR"/>
          </a:p>
        </p:txBody>
      </p:sp>
    </p:spTree>
    <p:extLst>
      <p:ext uri="{BB962C8B-B14F-4D97-AF65-F5344CB8AC3E}">
        <p14:creationId xmlns:p14="http://schemas.microsoft.com/office/powerpoint/2010/main" val="2671816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a:defRPr/>
            </a:pPr>
            <a:endParaRPr lang="en-US" altLang="pt-BR"/>
          </a:p>
        </p:txBody>
      </p:sp>
      <p:sp>
        <p:nvSpPr>
          <p:cNvPr id="5" name="Footer Placeholder 4"/>
          <p:cNvSpPr>
            <a:spLocks noGrp="1"/>
          </p:cNvSpPr>
          <p:nvPr>
            <p:ph type="ftr" sz="quarter" idx="11"/>
          </p:nvPr>
        </p:nvSpPr>
        <p:spPr/>
        <p:txBody>
          <a:bodyPr/>
          <a:lstStyle/>
          <a:p>
            <a:pPr>
              <a:defRPr/>
            </a:pPr>
            <a:endParaRPr lang="en-US" altLang="pt-BR"/>
          </a:p>
        </p:txBody>
      </p:sp>
      <p:sp>
        <p:nvSpPr>
          <p:cNvPr id="6" name="Slide Number Placeholder 5"/>
          <p:cNvSpPr>
            <a:spLocks noGrp="1"/>
          </p:cNvSpPr>
          <p:nvPr>
            <p:ph type="sldNum" sz="quarter" idx="12"/>
          </p:nvPr>
        </p:nvSpPr>
        <p:spPr/>
        <p:txBody>
          <a:bodyPr/>
          <a:lstStyle/>
          <a:p>
            <a:pPr>
              <a:defRPr/>
            </a:pPr>
            <a:fld id="{097CF05C-1E31-4717-8757-1221588E30D0}" type="slidenum">
              <a:rPr lang="en-US" altLang="pt-BR" smtClean="0"/>
              <a:pPr>
                <a:defRPr/>
              </a:pPr>
              <a:t>‹nº›</a:t>
            </a:fld>
            <a:endParaRPr lang="en-US" altLang="pt-BR"/>
          </a:p>
        </p:txBody>
      </p:sp>
    </p:spTree>
    <p:extLst>
      <p:ext uri="{BB962C8B-B14F-4D97-AF65-F5344CB8AC3E}">
        <p14:creationId xmlns:p14="http://schemas.microsoft.com/office/powerpoint/2010/main" val="214486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endParaRPr lang="en-US" altLang="pt-BR"/>
          </a:p>
        </p:txBody>
      </p:sp>
      <p:sp>
        <p:nvSpPr>
          <p:cNvPr id="6" name="Footer Placeholder 5"/>
          <p:cNvSpPr>
            <a:spLocks noGrp="1"/>
          </p:cNvSpPr>
          <p:nvPr>
            <p:ph type="ftr" sz="quarter" idx="11"/>
          </p:nvPr>
        </p:nvSpPr>
        <p:spPr/>
        <p:txBody>
          <a:bodyPr/>
          <a:lstStyle/>
          <a:p>
            <a:pPr>
              <a:defRPr/>
            </a:pPr>
            <a:endParaRPr lang="en-US" altLang="pt-BR"/>
          </a:p>
        </p:txBody>
      </p:sp>
      <p:sp>
        <p:nvSpPr>
          <p:cNvPr id="7" name="Slide Number Placeholder 6"/>
          <p:cNvSpPr>
            <a:spLocks noGrp="1"/>
          </p:cNvSpPr>
          <p:nvPr>
            <p:ph type="sldNum" sz="quarter" idx="12"/>
          </p:nvPr>
        </p:nvSpPr>
        <p:spPr/>
        <p:txBody>
          <a:bodyPr/>
          <a:lstStyle/>
          <a:p>
            <a:pPr>
              <a:defRPr/>
            </a:pPr>
            <a:fld id="{24CD2172-ACF9-4D47-82D1-7FA80A637FC5}" type="slidenum">
              <a:rPr lang="en-US" altLang="pt-BR" smtClean="0"/>
              <a:pPr>
                <a:defRPr/>
              </a:pPr>
              <a:t>‹nº›</a:t>
            </a:fld>
            <a:endParaRPr lang="en-US" altLang="pt-BR"/>
          </a:p>
        </p:txBody>
      </p:sp>
    </p:spTree>
    <p:extLst>
      <p:ext uri="{BB962C8B-B14F-4D97-AF65-F5344CB8AC3E}">
        <p14:creationId xmlns:p14="http://schemas.microsoft.com/office/powerpoint/2010/main" val="57904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endParaRPr lang="en-US" altLang="pt-BR"/>
          </a:p>
        </p:txBody>
      </p:sp>
      <p:sp>
        <p:nvSpPr>
          <p:cNvPr id="8" name="Footer Placeholder 7"/>
          <p:cNvSpPr>
            <a:spLocks noGrp="1"/>
          </p:cNvSpPr>
          <p:nvPr>
            <p:ph type="ftr" sz="quarter" idx="11"/>
          </p:nvPr>
        </p:nvSpPr>
        <p:spPr/>
        <p:txBody>
          <a:bodyPr/>
          <a:lstStyle/>
          <a:p>
            <a:pPr>
              <a:defRPr/>
            </a:pPr>
            <a:endParaRPr lang="en-US" altLang="pt-BR"/>
          </a:p>
        </p:txBody>
      </p:sp>
      <p:sp>
        <p:nvSpPr>
          <p:cNvPr id="9" name="Slide Number Placeholder 8"/>
          <p:cNvSpPr>
            <a:spLocks noGrp="1"/>
          </p:cNvSpPr>
          <p:nvPr>
            <p:ph type="sldNum" sz="quarter" idx="12"/>
          </p:nvPr>
        </p:nvSpPr>
        <p:spPr/>
        <p:txBody>
          <a:bodyPr/>
          <a:lstStyle/>
          <a:p>
            <a:pPr>
              <a:defRPr/>
            </a:pPr>
            <a:fld id="{9DB45869-E013-452B-BD61-BF17FACC657B}" type="slidenum">
              <a:rPr lang="en-US" altLang="pt-BR" smtClean="0"/>
              <a:pPr>
                <a:defRPr/>
              </a:pPr>
              <a:t>‹nº›</a:t>
            </a:fld>
            <a:endParaRPr lang="en-US" altLang="pt-BR"/>
          </a:p>
        </p:txBody>
      </p:sp>
    </p:spTree>
    <p:extLst>
      <p:ext uri="{BB962C8B-B14F-4D97-AF65-F5344CB8AC3E}">
        <p14:creationId xmlns:p14="http://schemas.microsoft.com/office/powerpoint/2010/main" val="385124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endParaRPr lang="en-US" altLang="pt-BR"/>
          </a:p>
        </p:txBody>
      </p:sp>
      <p:sp>
        <p:nvSpPr>
          <p:cNvPr id="4" name="Footer Placeholder 3"/>
          <p:cNvSpPr>
            <a:spLocks noGrp="1"/>
          </p:cNvSpPr>
          <p:nvPr>
            <p:ph type="ftr" sz="quarter" idx="11"/>
          </p:nvPr>
        </p:nvSpPr>
        <p:spPr/>
        <p:txBody>
          <a:bodyPr/>
          <a:lstStyle/>
          <a:p>
            <a:pPr>
              <a:defRPr/>
            </a:pPr>
            <a:endParaRPr lang="en-US" altLang="pt-BR"/>
          </a:p>
        </p:txBody>
      </p:sp>
      <p:sp>
        <p:nvSpPr>
          <p:cNvPr id="5" name="Slide Number Placeholder 4"/>
          <p:cNvSpPr>
            <a:spLocks noGrp="1"/>
          </p:cNvSpPr>
          <p:nvPr>
            <p:ph type="sldNum" sz="quarter" idx="12"/>
          </p:nvPr>
        </p:nvSpPr>
        <p:spPr/>
        <p:txBody>
          <a:bodyPr/>
          <a:lstStyle/>
          <a:p>
            <a:pPr>
              <a:defRPr/>
            </a:pPr>
            <a:fld id="{4D290765-4AD2-4230-A9D4-9C73E66DADE4}" type="slidenum">
              <a:rPr lang="en-US" altLang="pt-BR" smtClean="0"/>
              <a:pPr>
                <a:defRPr/>
              </a:pPr>
              <a:t>‹nº›</a:t>
            </a:fld>
            <a:endParaRPr lang="en-US" altLang="pt-BR"/>
          </a:p>
        </p:txBody>
      </p:sp>
    </p:spTree>
    <p:extLst>
      <p:ext uri="{BB962C8B-B14F-4D97-AF65-F5344CB8AC3E}">
        <p14:creationId xmlns:p14="http://schemas.microsoft.com/office/powerpoint/2010/main" val="545711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pt-BR"/>
          </a:p>
        </p:txBody>
      </p:sp>
      <p:sp>
        <p:nvSpPr>
          <p:cNvPr id="3" name="Footer Placeholder 2"/>
          <p:cNvSpPr>
            <a:spLocks noGrp="1"/>
          </p:cNvSpPr>
          <p:nvPr>
            <p:ph type="ftr" sz="quarter" idx="11"/>
          </p:nvPr>
        </p:nvSpPr>
        <p:spPr/>
        <p:txBody>
          <a:bodyPr/>
          <a:lstStyle/>
          <a:p>
            <a:pPr>
              <a:defRPr/>
            </a:pPr>
            <a:endParaRPr lang="en-US" altLang="pt-BR"/>
          </a:p>
        </p:txBody>
      </p:sp>
      <p:sp>
        <p:nvSpPr>
          <p:cNvPr id="4" name="Slide Number Placeholder 3"/>
          <p:cNvSpPr>
            <a:spLocks noGrp="1"/>
          </p:cNvSpPr>
          <p:nvPr>
            <p:ph type="sldNum" sz="quarter" idx="12"/>
          </p:nvPr>
        </p:nvSpPr>
        <p:spPr/>
        <p:txBody>
          <a:bodyPr/>
          <a:lstStyle/>
          <a:p>
            <a:pPr>
              <a:defRPr/>
            </a:pPr>
            <a:fld id="{863E5425-A099-4DD7-8560-0ACED7198CAF}" type="slidenum">
              <a:rPr lang="en-US" altLang="pt-BR" smtClean="0"/>
              <a:pPr>
                <a:defRPr/>
              </a:pPr>
              <a:t>‹nº›</a:t>
            </a:fld>
            <a:endParaRPr lang="en-US" altLang="pt-BR"/>
          </a:p>
        </p:txBody>
      </p:sp>
    </p:spTree>
    <p:extLst>
      <p:ext uri="{BB962C8B-B14F-4D97-AF65-F5344CB8AC3E}">
        <p14:creationId xmlns:p14="http://schemas.microsoft.com/office/powerpoint/2010/main" val="36103006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en-US" altLang="pt-BR"/>
          </a:p>
        </p:txBody>
      </p:sp>
      <p:sp>
        <p:nvSpPr>
          <p:cNvPr id="6" name="Footer Placeholder 5"/>
          <p:cNvSpPr>
            <a:spLocks noGrp="1"/>
          </p:cNvSpPr>
          <p:nvPr>
            <p:ph type="ftr" sz="quarter" idx="11"/>
          </p:nvPr>
        </p:nvSpPr>
        <p:spPr/>
        <p:txBody>
          <a:bodyPr/>
          <a:lstStyle/>
          <a:p>
            <a:pPr>
              <a:defRPr/>
            </a:pPr>
            <a:endParaRPr lang="en-US" altLang="pt-BR"/>
          </a:p>
        </p:txBody>
      </p:sp>
      <p:sp>
        <p:nvSpPr>
          <p:cNvPr id="7" name="Slide Number Placeholder 6"/>
          <p:cNvSpPr>
            <a:spLocks noGrp="1"/>
          </p:cNvSpPr>
          <p:nvPr>
            <p:ph type="sldNum" sz="quarter" idx="12"/>
          </p:nvPr>
        </p:nvSpPr>
        <p:spPr/>
        <p:txBody>
          <a:bodyPr/>
          <a:lstStyle/>
          <a:p>
            <a:pPr>
              <a:defRPr/>
            </a:pPr>
            <a:fld id="{83757FB3-C00F-4B5F-BA99-FA4E4C63F2DD}" type="slidenum">
              <a:rPr lang="en-US" altLang="pt-BR" smtClean="0"/>
              <a:pPr>
                <a:defRPr/>
              </a:pPr>
              <a:t>‹nº›</a:t>
            </a:fld>
            <a:endParaRPr lang="en-US" altLang="pt-BR"/>
          </a:p>
        </p:txBody>
      </p:sp>
    </p:spTree>
    <p:extLst>
      <p:ext uri="{BB962C8B-B14F-4D97-AF65-F5344CB8AC3E}">
        <p14:creationId xmlns:p14="http://schemas.microsoft.com/office/powerpoint/2010/main" val="1682245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7BB5FD0-B031-449C-BFAB-517347C53D83}" type="slidenum">
              <a:rPr lang="pt-BR" altLang="pt-BR"/>
              <a:pPr>
                <a:defRPr/>
              </a:pPr>
              <a:t>‹nº›</a:t>
            </a:fld>
            <a:endParaRPr lang="pt-BR" altLang="pt-BR"/>
          </a:p>
        </p:txBody>
      </p:sp>
    </p:spTree>
    <p:extLst>
      <p:ext uri="{BB962C8B-B14F-4D97-AF65-F5344CB8AC3E}">
        <p14:creationId xmlns:p14="http://schemas.microsoft.com/office/powerpoint/2010/main" val="343547168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BB5FD0-B031-449C-BFAB-517347C53D83}" type="slidenum">
              <a:rPr lang="pt-BR" altLang="pt-BR" smtClean="0"/>
              <a:pPr>
                <a:defRPr/>
              </a:pPr>
              <a:t>‹nº›</a:t>
            </a:fld>
            <a:endParaRPr lang="pt-BR" altLang="pt-BR"/>
          </a:p>
        </p:txBody>
      </p:sp>
    </p:spTree>
    <p:extLst>
      <p:ext uri="{BB962C8B-B14F-4D97-AF65-F5344CB8AC3E}">
        <p14:creationId xmlns:p14="http://schemas.microsoft.com/office/powerpoint/2010/main" val="324461679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4B3BF5E7-7ED9-4726-9960-27BA375DE363}" type="slidenum">
              <a:rPr lang="pt-BR" smtClean="0"/>
              <a:pPr>
                <a:defRPr/>
              </a:pPr>
              <a:t>‹nº›</a:t>
            </a:fld>
            <a:endParaRPr lang="pt-BR"/>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pPr>
              <a:defRPr/>
            </a:pPr>
            <a:r>
              <a:rPr lang="pt-BR"/>
              <a:t>Pr. Moisés Sampaio de Paula</a:t>
            </a: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pPr>
              <a:defRPr/>
            </a:pPr>
            <a:fld id="{35AA3323-252E-4FFC-9181-341E517FB375}" type="datetime1">
              <a:rPr lang="pt-BR" smtClean="0"/>
              <a:pPr>
                <a:defRPr/>
              </a:pPr>
              <a:t>10/03/2024</a:t>
            </a:fld>
            <a:endParaRPr lang="pt-BR"/>
          </a:p>
        </p:txBody>
      </p:sp>
    </p:spTree>
    <p:extLst>
      <p:ext uri="{BB962C8B-B14F-4D97-AF65-F5344CB8AC3E}">
        <p14:creationId xmlns:p14="http://schemas.microsoft.com/office/powerpoint/2010/main" val="205109209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C4CDCAE-F5C0-4133-8408-DEA239BAB03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9F118D08-98AF-4C0B-9416-B63A1B33243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02D9D207-9478-45CF-9107-FC2BB7E3CB4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pt-BR"/>
          </a:p>
        </p:txBody>
      </p:sp>
      <p:sp>
        <p:nvSpPr>
          <p:cNvPr id="1029" name="Rectangle 5">
            <a:extLst>
              <a:ext uri="{FF2B5EF4-FFF2-40B4-BE49-F238E27FC236}">
                <a16:creationId xmlns:a16="http://schemas.microsoft.com/office/drawing/2014/main" id="{93749A15-C6EC-484B-99F9-15A32ADB4D4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pt-BR"/>
          </a:p>
        </p:txBody>
      </p:sp>
      <p:sp>
        <p:nvSpPr>
          <p:cNvPr id="1030" name="Rectangle 6">
            <a:extLst>
              <a:ext uri="{FF2B5EF4-FFF2-40B4-BE49-F238E27FC236}">
                <a16:creationId xmlns:a16="http://schemas.microsoft.com/office/drawing/2014/main" id="{18B466D7-A504-465C-917D-867C1D90352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0E60890-69C6-4108-B8E0-DB9E447A4F14}" type="slidenum">
              <a:rPr lang="pt-BR" altLang="pt-BR"/>
              <a:pPr>
                <a:defRPr/>
              </a:pPr>
              <a:t>‹nº›</a:t>
            </a:fld>
            <a:endParaRPr lang="pt-BR" altLang="pt-BR"/>
          </a:p>
        </p:txBody>
      </p:sp>
    </p:spTree>
    <p:extLst>
      <p:ext uri="{BB962C8B-B14F-4D97-AF65-F5344CB8AC3E}">
        <p14:creationId xmlns:p14="http://schemas.microsoft.com/office/powerpoint/2010/main" val="19518394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FDE3A-D0A7-4E09-AE75-18460579AB58}" type="datetimeFigureOut">
              <a:rPr lang="pt-BR" smtClean="0"/>
              <a:t>10/03/2024</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67308-737A-4E2E-82A1-74AD14D79FAC}" type="slidenum">
              <a:rPr lang="pt-BR" smtClean="0"/>
              <a:t>‹nº›</a:t>
            </a:fld>
            <a:endParaRPr lang="pt-BR"/>
          </a:p>
        </p:txBody>
      </p:sp>
    </p:spTree>
    <p:extLst>
      <p:ext uri="{BB962C8B-B14F-4D97-AF65-F5344CB8AC3E}">
        <p14:creationId xmlns:p14="http://schemas.microsoft.com/office/powerpoint/2010/main" val="337067779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spd="slow">
    <p:diamon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FDE3A-D0A7-4E09-AE75-18460579AB58}" type="datetimeFigureOut">
              <a:rPr lang="pt-BR" smtClean="0"/>
              <a:t>10/03/2024</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67308-737A-4E2E-82A1-74AD14D79FAC}" type="slidenum">
              <a:rPr lang="pt-BR" smtClean="0"/>
              <a:t>‹nº›</a:t>
            </a:fld>
            <a:endParaRPr lang="pt-BR"/>
          </a:p>
        </p:txBody>
      </p:sp>
    </p:spTree>
    <p:extLst>
      <p:ext uri="{BB962C8B-B14F-4D97-AF65-F5344CB8AC3E}">
        <p14:creationId xmlns:p14="http://schemas.microsoft.com/office/powerpoint/2010/main" val="394893790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FDE3A-D0A7-4E09-AE75-18460579AB58}" type="datetimeFigureOut">
              <a:rPr lang="pt-BR" smtClean="0"/>
              <a:t>10/03/2024</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67308-737A-4E2E-82A1-74AD14D79FAC}" type="slidenum">
              <a:rPr lang="pt-BR" smtClean="0"/>
              <a:t>‹nº›</a:t>
            </a:fld>
            <a:endParaRPr lang="pt-BR"/>
          </a:p>
        </p:txBody>
      </p:sp>
    </p:spTree>
    <p:extLst>
      <p:ext uri="{BB962C8B-B14F-4D97-AF65-F5344CB8AC3E}">
        <p14:creationId xmlns:p14="http://schemas.microsoft.com/office/powerpoint/2010/main" val="39213655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3E5425-A099-4DD7-8560-0ACED7198CAF}" type="slidenum">
              <a:rPr lang="en-US" altLang="pt-BR" smtClean="0"/>
              <a:pPr>
                <a:defRPr/>
              </a:pPr>
              <a:t>‹nº›</a:t>
            </a:fld>
            <a:endParaRPr lang="en-US" altLang="pt-BR"/>
          </a:p>
        </p:txBody>
      </p:sp>
    </p:spTree>
    <p:extLst>
      <p:ext uri="{BB962C8B-B14F-4D97-AF65-F5344CB8AC3E}">
        <p14:creationId xmlns:p14="http://schemas.microsoft.com/office/powerpoint/2010/main" val="182371547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3E5425-A099-4DD7-8560-0ACED7198CAF}" type="slidenum">
              <a:rPr lang="en-US" altLang="pt-BR" smtClean="0"/>
              <a:pPr>
                <a:defRPr/>
              </a:pPr>
              <a:t>‹nº›</a:t>
            </a:fld>
            <a:endParaRPr lang="en-US" altLang="pt-BR"/>
          </a:p>
        </p:txBody>
      </p:sp>
    </p:spTree>
    <p:extLst>
      <p:ext uri="{BB962C8B-B14F-4D97-AF65-F5344CB8AC3E}">
        <p14:creationId xmlns:p14="http://schemas.microsoft.com/office/powerpoint/2010/main" val="171643674"/>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3E5425-A099-4DD7-8560-0ACED7198CAF}" type="slidenum">
              <a:rPr lang="en-US" altLang="pt-BR" smtClean="0"/>
              <a:pPr>
                <a:defRPr/>
              </a:pPr>
              <a:t>‹nº›</a:t>
            </a:fld>
            <a:endParaRPr lang="en-US" altLang="pt-BR"/>
          </a:p>
        </p:txBody>
      </p:sp>
    </p:spTree>
    <p:extLst>
      <p:ext uri="{BB962C8B-B14F-4D97-AF65-F5344CB8AC3E}">
        <p14:creationId xmlns:p14="http://schemas.microsoft.com/office/powerpoint/2010/main" val="193927320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6.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notesSlide" Target="../notesSlides/notesSlide1.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5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5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7.xml"/><Relationship Id="rId5" Type="http://schemas.openxmlformats.org/officeDocument/2006/relationships/image" Target="../media/image27.jpe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141E096-07C5-46CB-A1C0-57FF9CCB245E}"/>
              </a:ext>
            </a:extLst>
          </p:cNvPr>
          <p:cNvSpPr/>
          <p:nvPr/>
        </p:nvSpPr>
        <p:spPr>
          <a:xfrm>
            <a:off x="310249" y="681729"/>
            <a:ext cx="11571501" cy="5355312"/>
          </a:xfrm>
          <a:prstGeom prst="rect">
            <a:avLst/>
          </a:prstGeom>
          <a:solidFill>
            <a:srgbClr val="0000CC"/>
          </a:solidFill>
        </p:spPr>
        <p:txBody>
          <a:bodyPr wrap="none">
            <a:spAutoFit/>
          </a:bodyPr>
          <a:lstStyle/>
          <a:p>
            <a:pPr algn="ctr" defTabSz="914400" eaLnBrk="0" fontAlgn="base" hangingPunct="0">
              <a:spcBef>
                <a:spcPct val="0"/>
              </a:spcBef>
              <a:spcAft>
                <a:spcPct val="0"/>
              </a:spcAft>
              <a:defRPr/>
            </a:pPr>
            <a:endParaRPr lang="pt-BR" sz="7200" dirty="0">
              <a:solidFill>
                <a:srgbClr val="FFFF00"/>
              </a:solidFill>
              <a:latin typeface="Arial Black" panose="020B0A04020102020204" pitchFamily="34" charset="0"/>
              <a:ea typeface="Times New Roman" panose="02020603050405020304" pitchFamily="18" charset="0"/>
            </a:endParaRPr>
          </a:p>
          <a:p>
            <a:pPr algn="ctr" defTabSz="914400" eaLnBrk="0" fontAlgn="base" hangingPunct="0">
              <a:spcBef>
                <a:spcPct val="0"/>
              </a:spcBef>
              <a:spcAft>
                <a:spcPct val="0"/>
              </a:spcAft>
              <a:defRPr/>
            </a:pPr>
            <a:r>
              <a:rPr lang="pt-BR" sz="7200" dirty="0">
                <a:solidFill>
                  <a:srgbClr val="FFFF00"/>
                </a:solidFill>
                <a:latin typeface="Arial Black" panose="020B0A04020102020204" pitchFamily="34" charset="0"/>
                <a:ea typeface="Times New Roman" panose="02020603050405020304" pitchFamily="18" charset="0"/>
              </a:rPr>
              <a:t>As Profecias de Daniel</a:t>
            </a:r>
          </a:p>
          <a:p>
            <a:pPr algn="ctr" defTabSz="914400" eaLnBrk="0" fontAlgn="base" hangingPunct="0">
              <a:spcBef>
                <a:spcPct val="0"/>
              </a:spcBef>
              <a:spcAft>
                <a:spcPct val="0"/>
              </a:spcAft>
              <a:defRPr/>
            </a:pPr>
            <a:r>
              <a:rPr lang="pt-BR" sz="7200" dirty="0">
                <a:solidFill>
                  <a:srgbClr val="FFFF00"/>
                </a:solidFill>
                <a:latin typeface="Arial Black" panose="020B0A04020102020204" pitchFamily="34" charset="0"/>
                <a:ea typeface="Times New Roman" panose="02020603050405020304" pitchFamily="18" charset="0"/>
              </a:rPr>
              <a:t> e </a:t>
            </a:r>
          </a:p>
          <a:p>
            <a:pPr algn="ctr" defTabSz="914400" eaLnBrk="0" fontAlgn="base" hangingPunct="0">
              <a:spcBef>
                <a:spcPct val="0"/>
              </a:spcBef>
              <a:spcAft>
                <a:spcPct val="0"/>
              </a:spcAft>
              <a:defRPr/>
            </a:pPr>
            <a:r>
              <a:rPr lang="pt-BR" sz="7200" dirty="0">
                <a:solidFill>
                  <a:srgbClr val="FFFF00"/>
                </a:solidFill>
                <a:latin typeface="Arial Black" panose="020B0A04020102020204" pitchFamily="34" charset="0"/>
                <a:ea typeface="Times New Roman" panose="02020603050405020304" pitchFamily="18" charset="0"/>
              </a:rPr>
              <a:t>o Tempo do Fim</a:t>
            </a:r>
          </a:p>
          <a:p>
            <a:pPr algn="ctr" defTabSz="914400" eaLnBrk="0" fontAlgn="base" hangingPunct="0">
              <a:spcBef>
                <a:spcPct val="0"/>
              </a:spcBef>
              <a:spcAft>
                <a:spcPct val="0"/>
              </a:spcAft>
              <a:defRPr/>
            </a:pPr>
            <a:r>
              <a:rPr lang="pt-BR" sz="5400" dirty="0">
                <a:solidFill>
                  <a:srgbClr val="FFFF00"/>
                </a:solidFill>
                <a:latin typeface="Arial Black" panose="020B0A04020102020204" pitchFamily="34" charset="0"/>
                <a:ea typeface="Times New Roman" panose="02020603050405020304" pitchFamily="18" charset="0"/>
              </a:rPr>
              <a:t> </a:t>
            </a:r>
            <a:endParaRPr lang="pt-BR" sz="7200" dirty="0">
              <a:solidFill>
                <a:srgbClr val="FFFF00"/>
              </a:solidFill>
              <a:latin typeface="Arial Black" panose="020B0A04020102020204" pitchFamily="34" charset="0"/>
            </a:endParaRPr>
          </a:p>
        </p:txBody>
      </p:sp>
      <p:sp>
        <p:nvSpPr>
          <p:cNvPr id="2" name="Espaço Reservado para Número de Slide 1">
            <a:extLst>
              <a:ext uri="{FF2B5EF4-FFF2-40B4-BE49-F238E27FC236}">
                <a16:creationId xmlns:a16="http://schemas.microsoft.com/office/drawing/2014/main" id="{A278D349-D63E-4E42-B051-34B655348BA8}"/>
              </a:ext>
            </a:extLst>
          </p:cNvPr>
          <p:cNvSpPr>
            <a:spLocks noGrp="1"/>
          </p:cNvSpPr>
          <p:nvPr>
            <p:ph type="sldNum" sz="quarter" idx="12"/>
          </p:nvPr>
        </p:nvSpPr>
        <p:spPr/>
        <p:txBody>
          <a:bodyPr/>
          <a:lstStyle/>
          <a:p>
            <a:pPr>
              <a:defRPr/>
            </a:pPr>
            <a:fld id="{FAB3B2BF-047A-4A3D-A5A8-CB484C87530A}" type="slidenum">
              <a:rPr lang="pt-BR" altLang="pt-BR">
                <a:solidFill>
                  <a:srgbClr val="FFFFFF"/>
                </a:solidFill>
                <a:latin typeface="Arial"/>
              </a:rPr>
              <a:pPr>
                <a:defRPr/>
              </a:pPr>
              <a:t>1</a:t>
            </a:fld>
            <a:endParaRPr lang="pt-BR" altLang="pt-BR">
              <a:solidFill>
                <a:srgbClr val="FFFFFF"/>
              </a:solidFill>
              <a:latin typeface="Arial"/>
            </a:endParaRPr>
          </a:p>
        </p:txBody>
      </p:sp>
    </p:spTree>
  </p:cSld>
  <p:clrMapOvr>
    <a:masterClrMapping/>
  </p:clrMapOvr>
  <p:transition spd="slow">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0801025x2"/>
          <p:cNvPicPr>
            <a:picLocks noChangeAspect="1" noChangeArrowheads="1"/>
          </p:cNvPicPr>
          <p:nvPr/>
        </p:nvPicPr>
        <p:blipFill>
          <a:blip r:embed="rId3"/>
          <a:srcRect/>
          <a:stretch>
            <a:fillRect/>
          </a:stretch>
        </p:blipFill>
        <p:spPr bwMode="auto">
          <a:xfrm>
            <a:off x="0" y="0"/>
            <a:ext cx="12192000" cy="6858000"/>
          </a:xfrm>
          <a:prstGeom prst="rect">
            <a:avLst/>
          </a:prstGeom>
          <a:noFill/>
        </p:spPr>
      </p:pic>
      <p:graphicFrame>
        <p:nvGraphicFramePr>
          <p:cNvPr id="10" name="Diagrama 9"/>
          <p:cNvGraphicFramePr/>
          <p:nvPr/>
        </p:nvGraphicFramePr>
        <p:xfrm>
          <a:off x="119270" y="71420"/>
          <a:ext cx="11754678" cy="1470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nvGraphicFramePr>
        <p:xfrm>
          <a:off x="3744146" y="285728"/>
          <a:ext cx="1071570" cy="3571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CaixaDeTexto 18"/>
          <p:cNvSpPr txBox="1"/>
          <p:nvPr/>
        </p:nvSpPr>
        <p:spPr>
          <a:xfrm>
            <a:off x="331304" y="1785926"/>
            <a:ext cx="11542644" cy="584775"/>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400">
              <a:defRPr/>
            </a:pPr>
            <a:r>
              <a:rPr lang="pt-BR" sz="3200" b="1" dirty="0">
                <a:solidFill>
                  <a:srgbClr val="0000CC"/>
                </a:solidFill>
                <a:latin typeface="Agency FB" pitchFamily="34" charset="0"/>
              </a:rPr>
              <a:t>Magos</a:t>
            </a:r>
            <a:r>
              <a:rPr lang="pt-BR" sz="3200" dirty="0">
                <a:solidFill>
                  <a:prstClr val="black"/>
                </a:solidFill>
                <a:latin typeface="Agency FB" pitchFamily="34" charset="0"/>
              </a:rPr>
              <a:t> – literalmente traduzidos como ‘chefe de mágica’ ou ‘chefe de mágicos’.</a:t>
            </a:r>
          </a:p>
        </p:txBody>
      </p:sp>
      <p:graphicFrame>
        <p:nvGraphicFramePr>
          <p:cNvPr id="6" name="Diagrama 5"/>
          <p:cNvGraphicFramePr/>
          <p:nvPr/>
        </p:nvGraphicFramePr>
        <p:xfrm>
          <a:off x="5131588" y="285728"/>
          <a:ext cx="2000264" cy="35718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8" name="Diagrama 7"/>
          <p:cNvGraphicFramePr/>
          <p:nvPr/>
        </p:nvGraphicFramePr>
        <p:xfrm>
          <a:off x="7732724" y="285728"/>
          <a:ext cx="1214446" cy="35718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9" name="Diagrama 8"/>
          <p:cNvGraphicFramePr/>
          <p:nvPr/>
        </p:nvGraphicFramePr>
        <p:xfrm>
          <a:off x="9660460" y="266656"/>
          <a:ext cx="1500198" cy="357188"/>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1" name="CaixaDeTexto 10"/>
          <p:cNvSpPr txBox="1"/>
          <p:nvPr/>
        </p:nvSpPr>
        <p:spPr>
          <a:xfrm>
            <a:off x="331304" y="2701553"/>
            <a:ext cx="11542644" cy="584775"/>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400">
              <a:defRPr/>
            </a:pPr>
            <a:r>
              <a:rPr lang="pt-BR" sz="3200" b="1" dirty="0">
                <a:solidFill>
                  <a:srgbClr val="0000CC"/>
                </a:solidFill>
                <a:latin typeface="Agency FB" pitchFamily="34" charset="0"/>
              </a:rPr>
              <a:t>Encantadores</a:t>
            </a:r>
            <a:r>
              <a:rPr lang="pt-BR" sz="3200" dirty="0">
                <a:solidFill>
                  <a:prstClr val="black"/>
                </a:solidFill>
                <a:latin typeface="Agency FB" pitchFamily="34" charset="0"/>
              </a:rPr>
              <a:t> – refere-se a exorcistas.</a:t>
            </a:r>
          </a:p>
        </p:txBody>
      </p:sp>
      <p:sp>
        <p:nvSpPr>
          <p:cNvPr id="12" name="CaixaDeTexto 11"/>
          <p:cNvSpPr txBox="1"/>
          <p:nvPr/>
        </p:nvSpPr>
        <p:spPr>
          <a:xfrm>
            <a:off x="331304" y="3571877"/>
            <a:ext cx="11542644" cy="1569660"/>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400">
              <a:defRPr/>
            </a:pPr>
            <a:r>
              <a:rPr lang="pt-BR" sz="3200" b="1" dirty="0">
                <a:solidFill>
                  <a:srgbClr val="0000CC"/>
                </a:solidFill>
                <a:latin typeface="Agency FB" pitchFamily="34" charset="0"/>
              </a:rPr>
              <a:t>Caldeus</a:t>
            </a:r>
            <a:r>
              <a:rPr lang="pt-BR" sz="3200" dirty="0">
                <a:solidFill>
                  <a:prstClr val="black"/>
                </a:solidFill>
                <a:latin typeface="Agency FB" pitchFamily="34" charset="0"/>
              </a:rPr>
              <a:t> – eram os homens de grande cultura de Babilônica, basicamente eram astrônomos, mas igualmente versados em outras ciências exatas como a matemática, embora incluíssem astrologia e magia em suas atividades. </a:t>
            </a:r>
          </a:p>
        </p:txBody>
      </p:sp>
      <p:sp>
        <p:nvSpPr>
          <p:cNvPr id="14" name="CaixaDeTexto 13"/>
          <p:cNvSpPr txBox="1"/>
          <p:nvPr/>
        </p:nvSpPr>
        <p:spPr>
          <a:xfrm>
            <a:off x="324678" y="5506771"/>
            <a:ext cx="11542643" cy="1200329"/>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400">
              <a:defRPr/>
            </a:pPr>
            <a:r>
              <a:rPr lang="pt-BR" sz="3600" b="1" dirty="0">
                <a:solidFill>
                  <a:srgbClr val="0000CC"/>
                </a:solidFill>
                <a:latin typeface="Agency FB" pitchFamily="34" charset="0"/>
              </a:rPr>
              <a:t>F</a:t>
            </a:r>
            <a:r>
              <a:rPr lang="pt-BR" sz="3600" b="1" dirty="0" err="1">
                <a:solidFill>
                  <a:srgbClr val="0000CC"/>
                </a:solidFill>
                <a:latin typeface="Agency FB" pitchFamily="34" charset="0"/>
              </a:rPr>
              <a:t>eiticeiros</a:t>
            </a:r>
            <a:r>
              <a:rPr lang="pt-BR" sz="3600" dirty="0">
                <a:solidFill>
                  <a:prstClr val="black"/>
                </a:solidFill>
                <a:latin typeface="Agency FB" pitchFamily="34" charset="0"/>
              </a:rPr>
              <a:t> – adivinhadores ou astrólogos – pretendiam adivinhar o futuro através das posições das estrelas.</a:t>
            </a:r>
          </a:p>
        </p:txBody>
      </p:sp>
    </p:spTree>
    <p:extLst>
      <p:ext uri="{BB962C8B-B14F-4D97-AF65-F5344CB8AC3E}">
        <p14:creationId xmlns:p14="http://schemas.microsoft.com/office/powerpoint/2010/main" val="4266992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strVal val="#ppt_w*0.70"/>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Graphic spid="8" grpId="0">
        <p:bldAsOne/>
      </p:bldGraphic>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5617" y="967409"/>
            <a:ext cx="10760765"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pt-BR" sz="3200" dirty="0"/>
              <a:t>10 Eram assim as visões da minha cabeça quando eu estava no meu leito:</a:t>
            </a:r>
          </a:p>
          <a:p>
            <a:pPr fontAlgn="base"/>
            <a:r>
              <a:rPr lang="pt-BR" sz="3200" b="1" u="sng" dirty="0"/>
              <a:t>eu estava olhando e vi </a:t>
            </a:r>
            <a:r>
              <a:rPr lang="pt-BR" sz="2800" b="1" dirty="0">
                <a:solidFill>
                  <a:srgbClr val="FF0000"/>
                </a:solidFill>
              </a:rPr>
              <a:t>uma árvore </a:t>
            </a:r>
            <a:r>
              <a:rPr lang="pt-BR" sz="3200" dirty="0"/>
              <a:t>no meio da terra, cuja altura era grande;</a:t>
            </a:r>
          </a:p>
          <a:p>
            <a:pPr fontAlgn="base"/>
            <a:r>
              <a:rPr lang="pt-BR" sz="3200" dirty="0"/>
              <a:t>11 </a:t>
            </a:r>
            <a:r>
              <a:rPr lang="pt-BR" sz="3600" dirty="0"/>
              <a:t>crescia a árvore e se tornava forte</a:t>
            </a:r>
            <a:r>
              <a:rPr lang="pt-BR" sz="3200" dirty="0"/>
              <a:t>, de maneira que a </a:t>
            </a:r>
            <a:r>
              <a:rPr lang="pt-BR" sz="3200" b="1" dirty="0">
                <a:solidFill>
                  <a:srgbClr val="FF0000"/>
                </a:solidFill>
              </a:rPr>
              <a:t>sua altura chegava até ao céu</a:t>
            </a:r>
            <a:r>
              <a:rPr lang="pt-BR" sz="3200" dirty="0"/>
              <a:t>; e </a:t>
            </a:r>
            <a:r>
              <a:rPr lang="pt-BR" sz="3200" b="1" u="sng" dirty="0"/>
              <a:t>era vista até aos confins da terra.</a:t>
            </a:r>
          </a:p>
          <a:p>
            <a:pPr fontAlgn="base"/>
            <a:r>
              <a:rPr lang="pt-BR" sz="3200" dirty="0"/>
              <a:t>12 A sua folhagem era formosa, e o </a:t>
            </a:r>
            <a:r>
              <a:rPr lang="pt-BR" sz="3600" dirty="0">
                <a:solidFill>
                  <a:srgbClr val="FF0000"/>
                </a:solidFill>
              </a:rPr>
              <a:t>seu fruto, abundante</a:t>
            </a:r>
            <a:r>
              <a:rPr lang="pt-BR" sz="3200" dirty="0"/>
              <a:t>, e </a:t>
            </a:r>
            <a:r>
              <a:rPr lang="pt-BR" sz="3200" b="1" dirty="0">
                <a:solidFill>
                  <a:srgbClr val="0000CC"/>
                </a:solidFill>
              </a:rPr>
              <a:t>havia nela sustento para todos</a:t>
            </a:r>
            <a:r>
              <a:rPr lang="pt-BR" sz="3200" dirty="0"/>
              <a:t>; debaixo dela os animais do campo achavam sombra, e as aves do céu faziam morada nos seus ramos, e </a:t>
            </a:r>
            <a:r>
              <a:rPr lang="pt-BR" sz="3600" b="1" dirty="0">
                <a:solidFill>
                  <a:srgbClr val="0000CC"/>
                </a:solidFill>
              </a:rPr>
              <a:t>todos os seres viventes se mantinham dela</a:t>
            </a:r>
            <a:r>
              <a:rPr lang="pt-BR" sz="3200" dirty="0"/>
              <a:t>.</a:t>
            </a:r>
          </a:p>
        </p:txBody>
      </p:sp>
    </p:spTree>
    <p:extLst>
      <p:ext uri="{BB962C8B-B14F-4D97-AF65-F5344CB8AC3E}">
        <p14:creationId xmlns:p14="http://schemas.microsoft.com/office/powerpoint/2010/main" val="202943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705958" y="1615759"/>
            <a:ext cx="9068060" cy="1200329"/>
          </a:xfrm>
          <a:prstGeom prst="rect">
            <a:avLst/>
          </a:prstGeom>
          <a:noFill/>
        </p:spPr>
        <p:txBody>
          <a:bodyPr wrap="none" rtlCol="0">
            <a:spAutoFit/>
          </a:bodyPr>
          <a:lstStyle/>
          <a:p>
            <a:r>
              <a:rPr lang="pt-BR" sz="7200" b="1" dirty="0">
                <a:solidFill>
                  <a:schemeClr val="bg1"/>
                </a:solidFill>
              </a:rPr>
              <a:t>UMA GRANDE ÁRVORE</a:t>
            </a:r>
          </a:p>
        </p:txBody>
      </p:sp>
    </p:spTree>
    <p:extLst>
      <p:ext uri="{BB962C8B-B14F-4D97-AF65-F5344CB8AC3E}">
        <p14:creationId xmlns:p14="http://schemas.microsoft.com/office/powerpoint/2010/main" val="2966545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8295" y="145775"/>
            <a:ext cx="11555895" cy="58785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pt-BR" sz="2800" dirty="0"/>
              <a:t>13 No meu sonho, quando eu estava no meu leito</a:t>
            </a:r>
            <a:r>
              <a:rPr lang="pt-BR" sz="3200" b="1" dirty="0">
                <a:solidFill>
                  <a:srgbClr val="FF0000"/>
                </a:solidFill>
              </a:rPr>
              <a:t>, </a:t>
            </a:r>
            <a:r>
              <a:rPr lang="pt-BR" sz="3200" b="1" dirty="0">
                <a:solidFill>
                  <a:srgbClr val="FF0000"/>
                </a:solidFill>
                <a:highlight>
                  <a:srgbClr val="FFFF00"/>
                </a:highlight>
              </a:rPr>
              <a:t>vi um vigilante, um santo</a:t>
            </a:r>
            <a:r>
              <a:rPr lang="pt-BR" sz="3200" b="1" dirty="0">
                <a:solidFill>
                  <a:srgbClr val="FF0000"/>
                </a:solidFill>
              </a:rPr>
              <a:t>, que descia do céu,</a:t>
            </a:r>
            <a:endParaRPr lang="pt-BR" sz="2800" b="1" dirty="0">
              <a:solidFill>
                <a:srgbClr val="FF0000"/>
              </a:solidFill>
            </a:endParaRPr>
          </a:p>
          <a:p>
            <a:pPr fontAlgn="base"/>
            <a:r>
              <a:rPr lang="pt-BR" sz="2800" dirty="0"/>
              <a:t>14 </a:t>
            </a:r>
            <a:r>
              <a:rPr lang="pt-BR" sz="3200" b="1" u="sng" dirty="0"/>
              <a:t>clamando fortemente e dizendo</a:t>
            </a:r>
            <a:r>
              <a:rPr lang="pt-BR" sz="2800" dirty="0"/>
              <a:t>: </a:t>
            </a:r>
            <a:r>
              <a:rPr lang="pt-BR" sz="3200" b="1" dirty="0">
                <a:solidFill>
                  <a:srgbClr val="008000"/>
                </a:solidFill>
              </a:rPr>
              <a:t>Derribai a árvore</a:t>
            </a:r>
            <a:r>
              <a:rPr lang="pt-BR" sz="2800" dirty="0"/>
              <a:t>, </a:t>
            </a:r>
            <a:r>
              <a:rPr lang="pt-BR" sz="2800" b="1" dirty="0" err="1">
                <a:solidFill>
                  <a:srgbClr val="FF0000"/>
                </a:solidFill>
              </a:rPr>
              <a:t>cortai-lhe</a:t>
            </a:r>
            <a:r>
              <a:rPr lang="pt-BR" sz="2800" b="1" dirty="0">
                <a:solidFill>
                  <a:srgbClr val="FF0000"/>
                </a:solidFill>
              </a:rPr>
              <a:t> os ramos</a:t>
            </a:r>
            <a:r>
              <a:rPr lang="pt-BR" sz="2800" dirty="0"/>
              <a:t>, </a:t>
            </a:r>
            <a:r>
              <a:rPr lang="pt-BR" sz="2800" dirty="0" err="1"/>
              <a:t>derriçai-lhe</a:t>
            </a:r>
            <a:r>
              <a:rPr lang="pt-BR" sz="2800" dirty="0"/>
              <a:t> as folhas, espalhai o seu fruto; afugentem-se os animais de debaixo dela e as aves, dos seus ramos.</a:t>
            </a:r>
          </a:p>
          <a:p>
            <a:pPr fontAlgn="base"/>
            <a:r>
              <a:rPr lang="pt-BR" sz="2800" dirty="0"/>
              <a:t>15 </a:t>
            </a:r>
            <a:r>
              <a:rPr lang="pt-BR" sz="3200" b="1" u="sng" dirty="0">
                <a:effectLst>
                  <a:outerShdw blurRad="38100" dist="38100" dir="2700000" algn="tl">
                    <a:srgbClr val="000000">
                      <a:alpha val="43137"/>
                    </a:srgbClr>
                  </a:outerShdw>
                </a:effectLst>
              </a:rPr>
              <a:t>Mas a </a:t>
            </a:r>
            <a:r>
              <a:rPr lang="pt-BR" sz="3200" b="1" u="sng" dirty="0">
                <a:solidFill>
                  <a:srgbClr val="FF0000"/>
                </a:solidFill>
                <a:effectLst>
                  <a:outerShdw blurRad="38100" dist="38100" dir="2700000" algn="tl">
                    <a:srgbClr val="000000">
                      <a:alpha val="43137"/>
                    </a:srgbClr>
                  </a:outerShdw>
                </a:effectLst>
              </a:rPr>
              <a:t>cepa</a:t>
            </a:r>
            <a:r>
              <a:rPr lang="pt-BR" sz="3200" b="1" u="sng" dirty="0">
                <a:effectLst>
                  <a:outerShdw blurRad="38100" dist="38100" dir="2700000" algn="tl">
                    <a:srgbClr val="000000">
                      <a:alpha val="43137"/>
                    </a:srgbClr>
                  </a:outerShdw>
                </a:effectLst>
              </a:rPr>
              <a:t>, com as raízes, deixai na terra, atada com cadeias de ferro e de bronze, na erva do campo</a:t>
            </a:r>
            <a:r>
              <a:rPr lang="pt-BR" sz="2800" dirty="0"/>
              <a:t>. Seja ela molhada do orvalho do céu, e a sua porção seja, com os animais, a erva da terra.</a:t>
            </a:r>
          </a:p>
          <a:p>
            <a:pPr fontAlgn="base"/>
            <a:r>
              <a:rPr lang="pt-BR" sz="2800" dirty="0"/>
              <a:t>16</a:t>
            </a:r>
            <a:r>
              <a:rPr lang="pt-BR" sz="2800" dirty="0">
                <a:highlight>
                  <a:srgbClr val="00FFFF"/>
                </a:highlight>
              </a:rPr>
              <a:t> </a:t>
            </a:r>
            <a:r>
              <a:rPr lang="pt-BR" sz="4000" b="1" dirty="0" err="1">
                <a:solidFill>
                  <a:srgbClr val="FF0000"/>
                </a:solidFill>
                <a:highlight>
                  <a:srgbClr val="00FFFF"/>
                </a:highlight>
              </a:rPr>
              <a:t>Mude-se-lhe</a:t>
            </a:r>
            <a:r>
              <a:rPr lang="pt-BR" sz="4000" b="1" dirty="0">
                <a:solidFill>
                  <a:srgbClr val="FF0000"/>
                </a:solidFill>
                <a:highlight>
                  <a:srgbClr val="00FFFF"/>
                </a:highlight>
              </a:rPr>
              <a:t> o coração</a:t>
            </a:r>
            <a:r>
              <a:rPr lang="pt-BR" sz="4000" b="1" dirty="0"/>
              <a:t>, para que </a:t>
            </a:r>
            <a:r>
              <a:rPr lang="pt-BR" sz="4400" b="1" u="sng" dirty="0">
                <a:highlight>
                  <a:srgbClr val="FF00FF"/>
                </a:highlight>
              </a:rPr>
              <a:t>não seja mais coração de homem</a:t>
            </a:r>
            <a:r>
              <a:rPr lang="pt-BR" sz="4000" b="1" dirty="0"/>
              <a:t>, e </a:t>
            </a:r>
            <a:r>
              <a:rPr lang="pt-BR" sz="4400" b="1" u="sng" dirty="0">
                <a:highlight>
                  <a:srgbClr val="FFFF00"/>
                </a:highlight>
              </a:rPr>
              <a:t>lhe seja dado coração de animal</a:t>
            </a:r>
            <a:r>
              <a:rPr lang="pt-BR" sz="3200" b="1" dirty="0"/>
              <a:t>; e passem sobre ela </a:t>
            </a:r>
            <a:r>
              <a:rPr lang="pt-BR" sz="3600" b="1" dirty="0">
                <a:solidFill>
                  <a:srgbClr val="FF0066"/>
                </a:solidFill>
              </a:rPr>
              <a:t>sete tempos</a:t>
            </a:r>
            <a:r>
              <a:rPr lang="pt-BR" sz="3200" b="1" dirty="0"/>
              <a:t>.</a:t>
            </a:r>
            <a:endParaRPr lang="pt-BR" sz="6000" b="1" dirty="0"/>
          </a:p>
        </p:txBody>
      </p:sp>
    </p:spTree>
    <p:extLst>
      <p:ext uri="{BB962C8B-B14F-4D97-AF65-F5344CB8AC3E}">
        <p14:creationId xmlns:p14="http://schemas.microsoft.com/office/powerpoint/2010/main" val="1959763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7931" y="238541"/>
            <a:ext cx="11516138" cy="60631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pt-BR" sz="4400" dirty="0"/>
              <a:t>17 </a:t>
            </a:r>
            <a:r>
              <a:rPr lang="pt-BR" sz="7200" dirty="0">
                <a:solidFill>
                  <a:srgbClr val="7030A0"/>
                </a:solidFill>
              </a:rPr>
              <a:t>Esta sentença </a:t>
            </a:r>
            <a:r>
              <a:rPr lang="pt-BR" sz="4400" dirty="0"/>
              <a:t>é por </a:t>
            </a:r>
            <a:r>
              <a:rPr lang="pt-BR" sz="6000" dirty="0">
                <a:solidFill>
                  <a:srgbClr val="FF0000"/>
                </a:solidFill>
              </a:rPr>
              <a:t>decreto dos vigilantes</a:t>
            </a:r>
            <a:r>
              <a:rPr lang="pt-BR" sz="4400" dirty="0"/>
              <a:t>, e </a:t>
            </a:r>
            <a:r>
              <a:rPr lang="pt-BR" sz="6000" b="1" dirty="0"/>
              <a:t>esta ordem, por mandado dos santos</a:t>
            </a:r>
            <a:r>
              <a:rPr lang="pt-BR" sz="4400" dirty="0"/>
              <a:t>; </a:t>
            </a:r>
            <a:r>
              <a:rPr lang="pt-BR" sz="5400" b="1" dirty="0">
                <a:solidFill>
                  <a:srgbClr val="FF0066"/>
                </a:solidFill>
              </a:rPr>
              <a:t>a fim de que conheçam os viventes que o Altíssimo tem domínio sobre o reino dos homens</a:t>
            </a:r>
            <a:r>
              <a:rPr lang="pt-BR" sz="4400" dirty="0"/>
              <a:t>; </a:t>
            </a:r>
            <a:r>
              <a:rPr lang="pt-BR" sz="4400" b="1" dirty="0">
                <a:solidFill>
                  <a:srgbClr val="0000CC"/>
                </a:solidFill>
              </a:rPr>
              <a:t>e o dá a quem quer e até ao mais humilde dos homens constitui sobre eles.</a:t>
            </a:r>
            <a:endParaRPr lang="pt-BR" sz="6600" b="1" u="sng"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3472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8052" y="490335"/>
            <a:ext cx="11436626" cy="5909310"/>
          </a:xfrm>
          <a:prstGeom prst="rect">
            <a:avLst/>
          </a:prstGeom>
          <a:solidFill>
            <a:srgbClr val="0000CC"/>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fontAlgn="base"/>
            <a:r>
              <a:rPr lang="pt-BR" sz="5400" dirty="0"/>
              <a:t>18 Isto vi eu, rei Nabucodonosor, em sonhos. </a:t>
            </a:r>
            <a:r>
              <a:rPr lang="pt-BR" sz="4800" b="1" dirty="0">
                <a:solidFill>
                  <a:srgbClr val="FFFF00"/>
                </a:solidFill>
              </a:rPr>
              <a:t>Tu, pois, ó </a:t>
            </a:r>
            <a:r>
              <a:rPr lang="pt-BR" sz="4800" b="1" dirty="0" err="1">
                <a:solidFill>
                  <a:srgbClr val="FFFF00"/>
                </a:solidFill>
              </a:rPr>
              <a:t>Beltessazar</a:t>
            </a:r>
            <a:r>
              <a:rPr lang="pt-BR" sz="4800" b="1" dirty="0">
                <a:solidFill>
                  <a:srgbClr val="FFFF00"/>
                </a:solidFill>
              </a:rPr>
              <a:t>, dize a interpretação</a:t>
            </a:r>
            <a:r>
              <a:rPr lang="pt-BR" sz="5400" dirty="0"/>
              <a:t>, porquanto todos os sábios do meu reino não me puderam fazer saber a interpretação, mas tu podes; </a:t>
            </a:r>
            <a:r>
              <a:rPr lang="pt-BR" sz="5400" dirty="0">
                <a:solidFill>
                  <a:srgbClr val="FFFF00"/>
                </a:solidFill>
              </a:rPr>
              <a:t>pois há em ti o espírito dos deuses santos</a:t>
            </a:r>
            <a:r>
              <a:rPr lang="pt-BR" sz="5400" dirty="0"/>
              <a:t>.</a:t>
            </a:r>
            <a:endParaRPr lang="pt-BR" sz="13800" b="1" dirty="0">
              <a:solidFill>
                <a:srgbClr val="0000CC"/>
              </a:solidFill>
            </a:endParaRPr>
          </a:p>
        </p:txBody>
      </p:sp>
    </p:spTree>
    <p:extLst>
      <p:ext uri="{BB962C8B-B14F-4D97-AF65-F5344CB8AC3E}">
        <p14:creationId xmlns:p14="http://schemas.microsoft.com/office/powerpoint/2010/main" val="1904796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1304" y="505122"/>
            <a:ext cx="11529392" cy="58477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pt-BR" sz="2800" dirty="0"/>
              <a:t>19 Então</a:t>
            </a:r>
            <a:r>
              <a:rPr lang="pt-BR" sz="3600" dirty="0">
                <a:solidFill>
                  <a:srgbClr val="7030A0"/>
                </a:solidFill>
              </a:rPr>
              <a:t>, Daniel</a:t>
            </a:r>
            <a:r>
              <a:rPr lang="pt-BR" sz="2800" dirty="0"/>
              <a:t>, cujo nome era </a:t>
            </a:r>
            <a:r>
              <a:rPr lang="pt-BR" sz="2800" dirty="0" err="1"/>
              <a:t>Beltessazar</a:t>
            </a:r>
            <a:r>
              <a:rPr lang="pt-BR" sz="2800" dirty="0"/>
              <a:t>, </a:t>
            </a:r>
            <a:r>
              <a:rPr lang="pt-BR" sz="2800" b="1" u="sng" dirty="0">
                <a:solidFill>
                  <a:srgbClr val="7030A0"/>
                </a:solidFill>
                <a:effectLst>
                  <a:outerShdw blurRad="38100" dist="38100" dir="2700000" algn="tl">
                    <a:srgbClr val="000000">
                      <a:alpha val="43137"/>
                    </a:srgbClr>
                  </a:outerShdw>
                </a:effectLst>
              </a:rPr>
              <a:t>esteve </a:t>
            </a:r>
            <a:r>
              <a:rPr lang="pt-BR" sz="2800" b="1" u="sng" dirty="0">
                <a:solidFill>
                  <a:srgbClr val="7030A0"/>
                </a:solidFill>
                <a:effectLst>
                  <a:outerShdw blurRad="38100" dist="38100" dir="2700000" algn="tl">
                    <a:srgbClr val="000000">
                      <a:alpha val="43137"/>
                    </a:srgbClr>
                  </a:outerShdw>
                </a:effectLst>
                <a:highlight>
                  <a:srgbClr val="00FF00"/>
                </a:highlight>
              </a:rPr>
              <a:t>atônito</a:t>
            </a:r>
            <a:r>
              <a:rPr lang="pt-BR" sz="2800" b="1" u="sng" dirty="0">
                <a:solidFill>
                  <a:srgbClr val="7030A0"/>
                </a:solidFill>
                <a:effectLst>
                  <a:outerShdw blurRad="38100" dist="38100" dir="2700000" algn="tl">
                    <a:srgbClr val="000000">
                      <a:alpha val="43137"/>
                    </a:srgbClr>
                  </a:outerShdw>
                </a:effectLst>
              </a:rPr>
              <a:t> por algum tempo, e os seus pensamentos o turbavam</a:t>
            </a:r>
            <a:r>
              <a:rPr lang="pt-BR" sz="2400" dirty="0"/>
              <a:t>. </a:t>
            </a:r>
            <a:r>
              <a:rPr lang="pt-BR" sz="2800" b="1" dirty="0">
                <a:solidFill>
                  <a:srgbClr val="FFFF00"/>
                </a:solidFill>
              </a:rPr>
              <a:t>Então, lhe falou o rei e disse: </a:t>
            </a:r>
            <a:r>
              <a:rPr lang="pt-BR" sz="2800" b="1" dirty="0" err="1">
                <a:solidFill>
                  <a:srgbClr val="FFFF00"/>
                </a:solidFill>
              </a:rPr>
              <a:t>Beltessazar</a:t>
            </a:r>
            <a:r>
              <a:rPr lang="pt-BR" sz="2800" b="1" dirty="0">
                <a:solidFill>
                  <a:srgbClr val="FFFF00"/>
                </a:solidFill>
              </a:rPr>
              <a:t>, não te perturbe o sonho, nem a sua interpretação</a:t>
            </a:r>
            <a:r>
              <a:rPr lang="pt-BR" sz="2800" dirty="0"/>
              <a:t>. Respondeu </a:t>
            </a:r>
            <a:r>
              <a:rPr lang="pt-BR" sz="2800" dirty="0" err="1"/>
              <a:t>Beltessazar</a:t>
            </a:r>
            <a:r>
              <a:rPr lang="pt-BR" sz="2800" dirty="0"/>
              <a:t> e disse: Senhor meu, o sonho seja contra os que te têm ódio, e a sua interpretação, para os teus inimigos.</a:t>
            </a:r>
          </a:p>
          <a:p>
            <a:pPr fontAlgn="base"/>
            <a:r>
              <a:rPr lang="pt-BR" sz="2800" dirty="0"/>
              <a:t>20 </a:t>
            </a:r>
            <a:r>
              <a:rPr lang="pt-BR" sz="5400" b="1" dirty="0">
                <a:solidFill>
                  <a:srgbClr val="008000"/>
                </a:solidFill>
                <a:highlight>
                  <a:srgbClr val="FFFF00"/>
                </a:highlight>
              </a:rPr>
              <a:t>A árvore que viste</a:t>
            </a:r>
            <a:r>
              <a:rPr lang="pt-BR" sz="2000" dirty="0"/>
              <a:t>, que cresceu e se tornou forte, cuja altura chegou até ao céu, e que foi vista por toda a terra,</a:t>
            </a:r>
          </a:p>
          <a:p>
            <a:pPr fontAlgn="base"/>
            <a:r>
              <a:rPr lang="pt-BR" sz="2000" dirty="0"/>
              <a:t>21 cuja folhagem era formosa, e o seu fruto, abundante, e em que para todos havia sustento, debaixo da qual os animais do campo achavam sombra, e em cujos ramos as aves do céu faziam morada,</a:t>
            </a:r>
          </a:p>
          <a:p>
            <a:pPr fontAlgn="base"/>
            <a:r>
              <a:rPr lang="pt-BR" sz="2800" dirty="0"/>
              <a:t>22</a:t>
            </a:r>
            <a:r>
              <a:rPr lang="pt-BR" sz="3600" b="1" u="sng" dirty="0">
                <a:solidFill>
                  <a:srgbClr val="008000"/>
                </a:solidFill>
                <a:effectLst>
                  <a:outerShdw blurRad="38100" dist="38100" dir="2700000" algn="tl">
                    <a:srgbClr val="000000">
                      <a:alpha val="43137"/>
                    </a:srgbClr>
                  </a:outerShdw>
                </a:effectLst>
                <a:highlight>
                  <a:srgbClr val="FFFF00"/>
                </a:highlight>
              </a:rPr>
              <a:t> </a:t>
            </a:r>
            <a:r>
              <a:rPr lang="pt-BR" sz="4800" b="1" u="sng" dirty="0">
                <a:solidFill>
                  <a:srgbClr val="008000"/>
                </a:solidFill>
                <a:effectLst>
                  <a:outerShdw blurRad="38100" dist="38100" dir="2700000" algn="tl">
                    <a:srgbClr val="000000">
                      <a:alpha val="43137"/>
                    </a:srgbClr>
                  </a:outerShdw>
                </a:effectLst>
                <a:highlight>
                  <a:srgbClr val="FFFF00"/>
                </a:highlight>
              </a:rPr>
              <a:t>és tu, ó rei</a:t>
            </a:r>
            <a:r>
              <a:rPr lang="pt-BR" sz="2800" dirty="0"/>
              <a:t>, </a:t>
            </a:r>
            <a:r>
              <a:rPr lang="pt-BR" sz="3200" dirty="0"/>
              <a:t>que cresceste e vieste a ser forte; a tua grandeza cresceu e chega até ao céu, e o teu domínio, até à extremidade da terra</a:t>
            </a:r>
            <a:r>
              <a:rPr lang="pt-BR" sz="2800" dirty="0"/>
              <a:t>.</a:t>
            </a:r>
          </a:p>
        </p:txBody>
      </p:sp>
    </p:spTree>
    <p:extLst>
      <p:ext uri="{BB962C8B-B14F-4D97-AF65-F5344CB8AC3E}">
        <p14:creationId xmlns:p14="http://schemas.microsoft.com/office/powerpoint/2010/main" val="3408571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46002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 y="0"/>
            <a:ext cx="12192001" cy="6841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59" name="Rectangle 3"/>
          <p:cNvSpPr>
            <a:spLocks noGrp="1" noChangeArrowheads="1"/>
          </p:cNvSpPr>
          <p:nvPr>
            <p:ph type="body" sz="half" idx="1"/>
          </p:nvPr>
        </p:nvSpPr>
        <p:spPr>
          <a:xfrm>
            <a:off x="620022" y="486521"/>
            <a:ext cx="10962378" cy="5868090"/>
          </a:xfrm>
          <a:solidFill>
            <a:schemeClr val="bg2">
              <a:alpha val="42000"/>
            </a:schemeClr>
          </a:solidFill>
        </p:spPr>
        <p:txBody>
          <a:bodyPr/>
          <a:lstStyle/>
          <a:p>
            <a:pPr>
              <a:lnSpc>
                <a:spcPct val="80000"/>
              </a:lnSpc>
              <a:buFont typeface="Wingdings" panose="05000000000000000000" pitchFamily="2" charset="2"/>
              <a:buNone/>
            </a:pPr>
            <a:endParaRPr lang="en-US" altLang="pt-BR" sz="1400" dirty="0"/>
          </a:p>
          <a:p>
            <a:pPr>
              <a:lnSpc>
                <a:spcPct val="80000"/>
              </a:lnSpc>
            </a:pPr>
            <a:r>
              <a:rPr lang="en-US" altLang="pt-BR" sz="5400" b="1" dirty="0">
                <a:solidFill>
                  <a:schemeClr val="bg1"/>
                </a:solidFill>
                <a:effectLst>
                  <a:outerShdw blurRad="38100" dist="38100" dir="2700000" algn="tl">
                    <a:srgbClr val="666633"/>
                  </a:outerShdw>
                </a:effectLst>
                <a:latin typeface="Arial Narrow" panose="020B0606020202030204" pitchFamily="34" charset="0"/>
              </a:rPr>
              <a:t>A </a:t>
            </a:r>
            <a:r>
              <a:rPr lang="en-US" altLang="pt-BR" sz="5400" b="1" dirty="0" err="1">
                <a:solidFill>
                  <a:schemeClr val="bg1"/>
                </a:solidFill>
                <a:effectLst>
                  <a:outerShdw blurRad="38100" dist="38100" dir="2700000" algn="tl">
                    <a:srgbClr val="666633"/>
                  </a:outerShdw>
                </a:effectLst>
                <a:latin typeface="Arial Narrow" panose="020B0606020202030204" pitchFamily="34" charset="0"/>
              </a:rPr>
              <a:t>árvore</a:t>
            </a:r>
            <a:r>
              <a:rPr lang="en-US" altLang="pt-BR" sz="5400" b="1" dirty="0">
                <a:solidFill>
                  <a:schemeClr val="bg1"/>
                </a:solidFill>
                <a:effectLst>
                  <a:outerShdw blurRad="38100" dist="38100" dir="2700000" algn="tl">
                    <a:srgbClr val="666633"/>
                  </a:outerShdw>
                </a:effectLst>
                <a:latin typeface="Arial Narrow" panose="020B0606020202030204" pitchFamily="34" charset="0"/>
              </a:rPr>
              <a:t> </a:t>
            </a:r>
            <a:r>
              <a:rPr lang="en-US" altLang="pt-BR" sz="5400" b="1" dirty="0" err="1">
                <a:solidFill>
                  <a:schemeClr val="bg1"/>
                </a:solidFill>
                <a:effectLst>
                  <a:outerShdw blurRad="38100" dist="38100" dir="2700000" algn="tl">
                    <a:srgbClr val="666633"/>
                  </a:outerShdw>
                </a:effectLst>
                <a:latin typeface="Arial Narrow" panose="020B0606020202030204" pitchFamily="34" charset="0"/>
              </a:rPr>
              <a:t>representa</a:t>
            </a:r>
            <a:r>
              <a:rPr lang="en-US" altLang="pt-BR" sz="5400" b="1" dirty="0">
                <a:solidFill>
                  <a:schemeClr val="bg1"/>
                </a:solidFill>
                <a:effectLst>
                  <a:outerShdw blurRad="38100" dist="38100" dir="2700000" algn="tl">
                    <a:srgbClr val="666633"/>
                  </a:outerShdw>
                </a:effectLst>
                <a:latin typeface="Arial Narrow" panose="020B0606020202030204" pitchFamily="34" charset="0"/>
              </a:rPr>
              <a:t> </a:t>
            </a:r>
            <a:r>
              <a:rPr lang="en-US" altLang="pt-BR" sz="5400" b="1" dirty="0" err="1">
                <a:solidFill>
                  <a:schemeClr val="bg1"/>
                </a:solidFill>
                <a:effectLst>
                  <a:outerShdw blurRad="38100" dist="38100" dir="2700000" algn="tl">
                    <a:srgbClr val="666633"/>
                  </a:outerShdw>
                </a:effectLst>
                <a:latin typeface="Arial Narrow" panose="020B0606020202030204" pitchFamily="34" charset="0"/>
              </a:rPr>
              <a:t>Nabucodonosor</a:t>
            </a:r>
            <a:endParaRPr lang="en-US" altLang="pt-BR" sz="5400" b="1" dirty="0">
              <a:solidFill>
                <a:schemeClr val="bg1"/>
              </a:solidFill>
              <a:effectLst>
                <a:outerShdw blurRad="38100" dist="38100" dir="2700000" algn="tl">
                  <a:srgbClr val="666633"/>
                </a:outerShdw>
              </a:effectLst>
              <a:latin typeface="Arial Narrow" panose="020B0606020202030204" pitchFamily="34" charset="0"/>
            </a:endParaRPr>
          </a:p>
          <a:p>
            <a:pPr marL="0" indent="0">
              <a:lnSpc>
                <a:spcPct val="80000"/>
              </a:lnSpc>
              <a:buNone/>
            </a:pPr>
            <a:endParaRPr lang="en-US" altLang="pt-BR" sz="6000" b="1" dirty="0">
              <a:effectLst>
                <a:outerShdw blurRad="38100" dist="38100" dir="2700000" algn="tl">
                  <a:srgbClr val="666633"/>
                </a:outerShdw>
              </a:effectLst>
              <a:latin typeface="Arial Narrow" panose="020B0606020202030204" pitchFamily="34" charset="0"/>
            </a:endParaRPr>
          </a:p>
          <a:p>
            <a:pPr>
              <a:lnSpc>
                <a:spcPct val="80000"/>
              </a:lnSpc>
            </a:pPr>
            <a:r>
              <a:rPr lang="en-US" altLang="pt-BR" sz="6000" b="1" dirty="0" err="1">
                <a:solidFill>
                  <a:srgbClr val="FFFF00"/>
                </a:solidFill>
                <a:effectLst>
                  <a:outerShdw blurRad="38100" dist="38100" dir="2700000" algn="tl">
                    <a:srgbClr val="666633"/>
                  </a:outerShdw>
                </a:effectLst>
                <a:latin typeface="Arial Narrow" panose="020B0606020202030204" pitchFamily="34" charset="0"/>
              </a:rPr>
              <a:t>Cortar</a:t>
            </a:r>
            <a:r>
              <a:rPr lang="en-US" altLang="pt-BR" sz="6000" b="1" dirty="0">
                <a:solidFill>
                  <a:srgbClr val="FFFF00"/>
                </a:solidFill>
                <a:effectLst>
                  <a:outerShdw blurRad="38100" dist="38100" dir="2700000" algn="tl">
                    <a:srgbClr val="666633"/>
                  </a:outerShdw>
                </a:effectLst>
                <a:latin typeface="Arial Narrow" panose="020B0606020202030204" pitchFamily="34" charset="0"/>
              </a:rPr>
              <a:t> a </a:t>
            </a:r>
            <a:r>
              <a:rPr lang="en-US" altLang="pt-BR" sz="6000" b="1" dirty="0" err="1">
                <a:solidFill>
                  <a:srgbClr val="FFFF00"/>
                </a:solidFill>
                <a:effectLst>
                  <a:outerShdw blurRad="38100" dist="38100" dir="2700000" algn="tl">
                    <a:srgbClr val="666633"/>
                  </a:outerShdw>
                </a:effectLst>
                <a:latin typeface="Arial Narrow" panose="020B0606020202030204" pitchFamily="34" charset="0"/>
              </a:rPr>
              <a:t>árvore</a:t>
            </a:r>
            <a:r>
              <a:rPr lang="en-US" altLang="pt-BR" sz="6000" b="1" dirty="0">
                <a:solidFill>
                  <a:srgbClr val="FFFF00"/>
                </a:solidFill>
                <a:effectLst>
                  <a:outerShdw blurRad="38100" dist="38100" dir="2700000" algn="tl">
                    <a:srgbClr val="666633"/>
                  </a:outerShdw>
                </a:effectLst>
                <a:latin typeface="Arial Narrow" panose="020B0606020202030204" pitchFamily="34" charset="0"/>
              </a:rPr>
              <a:t> </a:t>
            </a:r>
            <a:r>
              <a:rPr lang="en-US" altLang="pt-BR" sz="6000" b="1" dirty="0" err="1">
                <a:solidFill>
                  <a:srgbClr val="FFFF00"/>
                </a:solidFill>
                <a:effectLst>
                  <a:outerShdw blurRad="38100" dist="38100" dir="2700000" algn="tl">
                    <a:srgbClr val="666633"/>
                  </a:outerShdw>
                </a:effectLst>
                <a:latin typeface="Arial Narrow" panose="020B0606020202030204" pitchFamily="34" charset="0"/>
              </a:rPr>
              <a:t>representa</a:t>
            </a:r>
            <a:r>
              <a:rPr lang="en-US" altLang="pt-BR" sz="6000" b="1" dirty="0">
                <a:solidFill>
                  <a:srgbClr val="FFFF00"/>
                </a:solidFill>
                <a:effectLst>
                  <a:outerShdw blurRad="38100" dist="38100" dir="2700000" algn="tl">
                    <a:srgbClr val="666633"/>
                  </a:outerShdw>
                </a:effectLst>
                <a:latin typeface="Arial Narrow" panose="020B0606020202030204" pitchFamily="34" charset="0"/>
              </a:rPr>
              <a:t> o </a:t>
            </a:r>
            <a:r>
              <a:rPr lang="en-US" altLang="pt-BR" sz="6000" b="1" dirty="0" err="1">
                <a:solidFill>
                  <a:srgbClr val="FFFF00"/>
                </a:solidFill>
                <a:effectLst>
                  <a:outerShdw blurRad="38100" dist="38100" dir="2700000" algn="tl">
                    <a:srgbClr val="666633"/>
                  </a:outerShdw>
                </a:effectLst>
                <a:latin typeface="Arial Narrow" panose="020B0606020202030204" pitchFamily="34" charset="0"/>
              </a:rPr>
              <a:t>julgamento</a:t>
            </a:r>
            <a:r>
              <a:rPr lang="en-US" altLang="pt-BR" sz="6000" b="1" dirty="0">
                <a:solidFill>
                  <a:srgbClr val="FFFF00"/>
                </a:solidFill>
                <a:effectLst>
                  <a:outerShdw blurRad="38100" dist="38100" dir="2700000" algn="tl">
                    <a:srgbClr val="666633"/>
                  </a:outerShdw>
                </a:effectLst>
                <a:latin typeface="Arial Narrow" panose="020B0606020202030204" pitchFamily="34" charset="0"/>
              </a:rPr>
              <a:t> de Deus </a:t>
            </a:r>
            <a:r>
              <a:rPr lang="en-US" altLang="pt-BR" sz="6000" b="1" dirty="0" err="1">
                <a:solidFill>
                  <a:srgbClr val="FFFF00"/>
                </a:solidFill>
                <a:effectLst>
                  <a:outerShdw blurRad="38100" dist="38100" dir="2700000" algn="tl">
                    <a:srgbClr val="666633"/>
                  </a:outerShdw>
                </a:effectLst>
                <a:latin typeface="Arial Narrow" panose="020B0606020202030204" pitchFamily="34" charset="0"/>
              </a:rPr>
              <a:t>sobre</a:t>
            </a:r>
            <a:r>
              <a:rPr lang="en-US" altLang="pt-BR" sz="6000" b="1" dirty="0">
                <a:solidFill>
                  <a:srgbClr val="FFFF00"/>
                </a:solidFill>
                <a:effectLst>
                  <a:outerShdw blurRad="38100" dist="38100" dir="2700000" algn="tl">
                    <a:srgbClr val="666633"/>
                  </a:outerShdw>
                </a:effectLst>
                <a:latin typeface="Arial Narrow" panose="020B0606020202030204" pitchFamily="34" charset="0"/>
              </a:rPr>
              <a:t> </a:t>
            </a:r>
            <a:r>
              <a:rPr lang="en-US" altLang="pt-BR" sz="6000" b="1" dirty="0" err="1">
                <a:solidFill>
                  <a:srgbClr val="FFFF00"/>
                </a:solidFill>
                <a:effectLst>
                  <a:outerShdw blurRad="38100" dist="38100" dir="2700000" algn="tl">
                    <a:srgbClr val="666633"/>
                  </a:outerShdw>
                </a:effectLst>
                <a:latin typeface="Arial Narrow" panose="020B0606020202030204" pitchFamily="34" charset="0"/>
              </a:rPr>
              <a:t>Nabucodonosor</a:t>
            </a:r>
            <a:r>
              <a:rPr lang="en-US" altLang="pt-BR" sz="6000" b="1" dirty="0">
                <a:effectLst>
                  <a:outerShdw blurRad="38100" dist="38100" dir="2700000" algn="tl">
                    <a:srgbClr val="666633"/>
                  </a:outerShdw>
                </a:effectLst>
                <a:latin typeface="Arial Narrow" panose="020B0606020202030204" pitchFamily="34" charset="0"/>
              </a:rPr>
              <a:t>.</a:t>
            </a:r>
            <a:endParaRPr lang="pt-BR" altLang="pt-BR" sz="6000" b="1" dirty="0">
              <a:effectLst>
                <a:outerShdw blurRad="38100" dist="38100" dir="2700000" algn="tl">
                  <a:srgbClr val="666633"/>
                </a:outerShdw>
              </a:effectLst>
              <a:latin typeface="Arial Narrow" panose="020B0606020202030204" pitchFamily="34" charset="0"/>
            </a:endParaRPr>
          </a:p>
        </p:txBody>
      </p:sp>
      <p:sp>
        <p:nvSpPr>
          <p:cNvPr id="6" name="Espaço Reservado para Número de Slide 6"/>
          <p:cNvSpPr>
            <a:spLocks noGrp="1"/>
          </p:cNvSpPr>
          <p:nvPr>
            <p:ph type="sldNum" sz="quarter" idx="12"/>
          </p:nvPr>
        </p:nvSpPr>
        <p:spPr/>
        <p:txBody>
          <a:bodyPr/>
          <a:lstStyle/>
          <a:p>
            <a:pPr defTabSz="914400" fontAlgn="base">
              <a:spcBef>
                <a:spcPct val="0"/>
              </a:spcBef>
              <a:spcAft>
                <a:spcPct val="0"/>
              </a:spcAft>
              <a:defRPr/>
            </a:pPr>
            <a:fld id="{D8AEE55B-64F4-478A-B567-BAC39B5FA225}" type="slidenum">
              <a:rPr lang="pt-BR" altLang="pt-BR">
                <a:solidFill>
                  <a:srgbClr val="FFFFFF"/>
                </a:solidFill>
                <a:latin typeface="Arial" panose="020B0604020202020204" pitchFamily="34" charset="0"/>
              </a:rPr>
              <a:pPr defTabSz="914400" fontAlgn="base">
                <a:spcBef>
                  <a:spcPct val="0"/>
                </a:spcBef>
                <a:spcAft>
                  <a:spcPct val="0"/>
                </a:spcAft>
                <a:defRPr/>
              </a:pPr>
              <a:t>17</a:t>
            </a:fld>
            <a:endParaRPr lang="pt-BR" altLang="pt-BR">
              <a:solidFill>
                <a:srgbClr val="FFFFFF"/>
              </a:solidFill>
              <a:latin typeface="Arial" panose="020B0604020202020204" pitchFamily="34" charset="0"/>
            </a:endParaRPr>
          </a:p>
        </p:txBody>
      </p:sp>
    </p:spTree>
    <p:extLst>
      <p:ext uri="{BB962C8B-B14F-4D97-AF65-F5344CB8AC3E}">
        <p14:creationId xmlns:p14="http://schemas.microsoft.com/office/powerpoint/2010/main" val="2444803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1000" fill="hold"/>
                                        <p:tgtEl>
                                          <p:spTgt spid="70660"/>
                                        </p:tgtEl>
                                        <p:attrNameLst>
                                          <p:attrName>ppt_w</p:attrName>
                                        </p:attrNameLst>
                                      </p:cBhvr>
                                      <p:tavLst>
                                        <p:tav tm="0">
                                          <p:val>
                                            <p:fltVal val="0"/>
                                          </p:val>
                                        </p:tav>
                                        <p:tav tm="100000">
                                          <p:val>
                                            <p:strVal val="#ppt_w"/>
                                          </p:val>
                                        </p:tav>
                                      </p:tavLst>
                                    </p:anim>
                                    <p:anim calcmode="lin" valueType="num">
                                      <p:cBhvr>
                                        <p:cTn id="8" dur="1000" fill="hold"/>
                                        <p:tgtEl>
                                          <p:spTgt spid="70660"/>
                                        </p:tgtEl>
                                        <p:attrNameLst>
                                          <p:attrName>ppt_h</p:attrName>
                                        </p:attrNameLst>
                                      </p:cBhvr>
                                      <p:tavLst>
                                        <p:tav tm="0">
                                          <p:val>
                                            <p:fltVal val="0"/>
                                          </p:val>
                                        </p:tav>
                                        <p:tav tm="100000">
                                          <p:val>
                                            <p:strVal val="#ppt_h"/>
                                          </p:val>
                                        </p:tav>
                                      </p:tavLst>
                                    </p:anim>
                                    <p:animEffect transition="in" filter="fade">
                                      <p:cBhvr>
                                        <p:cTn id="9" dur="1000"/>
                                        <p:tgtEl>
                                          <p:spTgt spid="70660"/>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70659">
                                            <p:bg/>
                                          </p:spTgt>
                                        </p:tgtEl>
                                        <p:attrNameLst>
                                          <p:attrName>style.visibility</p:attrName>
                                        </p:attrNameLst>
                                      </p:cBhvr>
                                      <p:to>
                                        <p:strVal val="visible"/>
                                      </p:to>
                                    </p:set>
                                    <p:anim calcmode="lin" valueType="num">
                                      <p:cBhvr>
                                        <p:cTn id="13" dur="1000" fill="hold"/>
                                        <p:tgtEl>
                                          <p:spTgt spid="70659">
                                            <p:bg/>
                                          </p:spTgt>
                                        </p:tgtEl>
                                        <p:attrNameLst>
                                          <p:attrName>ppt_x</p:attrName>
                                        </p:attrNameLst>
                                      </p:cBhvr>
                                      <p:tavLst>
                                        <p:tav tm="0">
                                          <p:val>
                                            <p:strVal val="#ppt_x-.2"/>
                                          </p:val>
                                        </p:tav>
                                        <p:tav tm="100000">
                                          <p:val>
                                            <p:strVal val="#ppt_x"/>
                                          </p:val>
                                        </p:tav>
                                      </p:tavLst>
                                    </p:anim>
                                    <p:anim calcmode="lin" valueType="num">
                                      <p:cBhvr>
                                        <p:cTn id="14" dur="1000" fill="hold"/>
                                        <p:tgtEl>
                                          <p:spTgt spid="70659">
                                            <p:bg/>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0659">
                                            <p:bg/>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70659">
                                            <p:txEl>
                                              <p:pRg st="1" end="1"/>
                                            </p:txEl>
                                          </p:spTgt>
                                        </p:tgtEl>
                                        <p:attrNameLst>
                                          <p:attrName>style.visibility</p:attrName>
                                        </p:attrNameLst>
                                      </p:cBhvr>
                                      <p:to>
                                        <p:strVal val="visible"/>
                                      </p:to>
                                    </p:set>
                                    <p:anim calcmode="lin" valueType="num">
                                      <p:cBhvr>
                                        <p:cTn id="20" dur="1000" fill="hold"/>
                                        <p:tgtEl>
                                          <p:spTgt spid="70659">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7065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065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70659">
                                            <p:txEl>
                                              <p:pRg st="3" end="3"/>
                                            </p:txEl>
                                          </p:spTgt>
                                        </p:tgtEl>
                                        <p:attrNameLst>
                                          <p:attrName>style.visibility</p:attrName>
                                        </p:attrNameLst>
                                      </p:cBhvr>
                                      <p:to>
                                        <p:strVal val="visible"/>
                                      </p:to>
                                    </p:set>
                                    <p:anim calcmode="lin" valueType="num">
                                      <p:cBhvr>
                                        <p:cTn id="27" dur="1000" fill="hold"/>
                                        <p:tgtEl>
                                          <p:spTgt spid="70659">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7065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8052" y="674400"/>
            <a:ext cx="11357113" cy="55092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pt-BR" sz="3200" dirty="0"/>
              <a:t>23 </a:t>
            </a:r>
            <a:r>
              <a:rPr lang="pt-BR" sz="4400" dirty="0">
                <a:solidFill>
                  <a:srgbClr val="008000"/>
                </a:solidFill>
              </a:rPr>
              <a:t>Quanto ao que viu o rei, </a:t>
            </a:r>
            <a:r>
              <a:rPr lang="pt-BR" sz="5400" b="1" dirty="0">
                <a:solidFill>
                  <a:srgbClr val="008000"/>
                </a:solidFill>
                <a:highlight>
                  <a:srgbClr val="FF00FF"/>
                </a:highlight>
              </a:rPr>
              <a:t>um vigilante, um santo</a:t>
            </a:r>
            <a:r>
              <a:rPr lang="pt-BR" sz="4800" b="1" dirty="0">
                <a:solidFill>
                  <a:srgbClr val="008000"/>
                </a:solidFill>
                <a:highlight>
                  <a:srgbClr val="FF00FF"/>
                </a:highlight>
              </a:rPr>
              <a:t>,</a:t>
            </a:r>
            <a:r>
              <a:rPr lang="pt-BR" sz="4400" dirty="0">
                <a:solidFill>
                  <a:srgbClr val="008000"/>
                </a:solidFill>
              </a:rPr>
              <a:t> que descia do céu</a:t>
            </a:r>
            <a:r>
              <a:rPr lang="pt-BR" sz="3600" dirty="0"/>
              <a:t> </a:t>
            </a:r>
            <a:r>
              <a:rPr lang="pt-BR" sz="2400" dirty="0">
                <a:solidFill>
                  <a:schemeClr val="tx1"/>
                </a:solidFill>
              </a:rPr>
              <a:t>e que dizia</a:t>
            </a:r>
            <a:r>
              <a:rPr lang="pt-BR" sz="2400" dirty="0"/>
              <a:t>: Cortai a árvore e destruí-a, mas a cepa com as raízes deixai na terra, atada com cadeias de ferro e de bronze, na erva do campo; seja ela molhada do orvalho do céu, e a sua porção seja com os animais do campo</a:t>
            </a:r>
            <a:r>
              <a:rPr lang="pt-BR" sz="3200" dirty="0"/>
              <a:t>, </a:t>
            </a:r>
            <a:r>
              <a:rPr lang="pt-BR" sz="4400" b="1" dirty="0">
                <a:solidFill>
                  <a:schemeClr val="bg1"/>
                </a:solidFill>
                <a:highlight>
                  <a:srgbClr val="0000FF"/>
                </a:highlight>
              </a:rPr>
              <a:t>até que passem sobre ela sete tempos</a:t>
            </a:r>
            <a:r>
              <a:rPr lang="pt-BR" sz="3600" dirty="0">
                <a:solidFill>
                  <a:schemeClr val="bg1"/>
                </a:solidFill>
                <a:highlight>
                  <a:srgbClr val="0000FF"/>
                </a:highlight>
              </a:rPr>
              <a:t>,</a:t>
            </a:r>
            <a:endParaRPr lang="pt-BR" sz="3200" dirty="0">
              <a:solidFill>
                <a:schemeClr val="bg1"/>
              </a:solidFill>
              <a:highlight>
                <a:srgbClr val="0000FF"/>
              </a:highlight>
            </a:endParaRPr>
          </a:p>
          <a:p>
            <a:pPr fontAlgn="base"/>
            <a:r>
              <a:rPr lang="pt-BR" sz="3200" dirty="0"/>
              <a:t>24 </a:t>
            </a:r>
            <a:r>
              <a:rPr lang="pt-BR" sz="4000" b="1" dirty="0">
                <a:solidFill>
                  <a:srgbClr val="0000CC"/>
                </a:solidFill>
              </a:rPr>
              <a:t>esta é a interpretação</a:t>
            </a:r>
            <a:r>
              <a:rPr lang="pt-BR" sz="4000" dirty="0"/>
              <a:t>, ó rei, e este é o </a:t>
            </a:r>
            <a:r>
              <a:rPr lang="pt-BR" sz="7200" b="1" u="sng" dirty="0">
                <a:solidFill>
                  <a:srgbClr val="FF0000"/>
                </a:solidFill>
                <a:highlight>
                  <a:srgbClr val="FFFF00"/>
                </a:highlight>
              </a:rPr>
              <a:t>decreto</a:t>
            </a:r>
            <a:r>
              <a:rPr lang="pt-BR" sz="4400" b="1" u="sng" dirty="0">
                <a:solidFill>
                  <a:srgbClr val="FF0000"/>
                </a:solidFill>
                <a:highlight>
                  <a:srgbClr val="FFFF00"/>
                </a:highlight>
              </a:rPr>
              <a:t> do Altíssimo</a:t>
            </a:r>
            <a:r>
              <a:rPr lang="pt-BR" sz="4000" dirty="0"/>
              <a:t>, que virá contra o rei, meu senhor:</a:t>
            </a:r>
            <a:endParaRPr lang="pt-BR" sz="4800" dirty="0">
              <a:solidFill>
                <a:srgbClr val="7030A0"/>
              </a:solidFill>
            </a:endParaRPr>
          </a:p>
        </p:txBody>
      </p:sp>
    </p:spTree>
    <p:extLst>
      <p:ext uri="{BB962C8B-B14F-4D97-AF65-F5344CB8AC3E}">
        <p14:creationId xmlns:p14="http://schemas.microsoft.com/office/powerpoint/2010/main" val="729358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6969" y="172277"/>
            <a:ext cx="832216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914400" fontAlgn="base">
              <a:spcBef>
                <a:spcPct val="0"/>
              </a:spcBef>
              <a:spcAft>
                <a:spcPct val="0"/>
              </a:spcAft>
              <a:defRPr/>
            </a:pPr>
            <a:r>
              <a:rPr lang="x-none" sz="3200" dirty="0">
                <a:solidFill>
                  <a:prstClr val="black"/>
                </a:solidFill>
                <a:latin typeface="Arial"/>
              </a:rPr>
              <a:t>"Derribai a árvore e cortai-lhe os ramos".</a:t>
            </a:r>
            <a:endParaRPr lang="pt-BR" sz="3200" dirty="0">
              <a:solidFill>
                <a:prstClr val="black"/>
              </a:solidFill>
              <a:latin typeface="Arial"/>
            </a:endParaRP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94116" y="939142"/>
            <a:ext cx="8666719" cy="5786021"/>
          </a:xfrm>
          <a:prstGeom prst="rect">
            <a:avLst/>
          </a:prstGeom>
          <a:noFill/>
          <a:ln w="9525">
            <a:noFill/>
            <a:miter lim="800000"/>
            <a:headEnd/>
            <a:tailEnd/>
          </a:ln>
        </p:spPr>
      </p:pic>
    </p:spTree>
    <p:extLst>
      <p:ext uri="{BB962C8B-B14F-4D97-AF65-F5344CB8AC3E}">
        <p14:creationId xmlns:p14="http://schemas.microsoft.com/office/powerpoint/2010/main" val="18832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a:extLst>
              <a:ext uri="{FF2B5EF4-FFF2-40B4-BE49-F238E27FC236}">
                <a16:creationId xmlns:a16="http://schemas.microsoft.com/office/drawing/2014/main" id="{E3736D4C-D01B-420B-B478-70DB8BF0A8BD}"/>
              </a:ext>
            </a:extLst>
          </p:cNvPr>
          <p:cNvSpPr>
            <a:spLocks noGrp="1"/>
          </p:cNvSpPr>
          <p:nvPr>
            <p:ph type="sldNum" sz="quarter" idx="12"/>
          </p:nvPr>
        </p:nvSpPr>
        <p:spPr/>
        <p:txBody>
          <a:bodyPr/>
          <a:lstStyle/>
          <a:p>
            <a:pPr>
              <a:defRPr/>
            </a:pPr>
            <a:fld id="{42267308-737A-4E2E-82A1-74AD14D79FAC}" type="slidenum">
              <a:rPr lang="pt-BR">
                <a:solidFill>
                  <a:prstClr val="black">
                    <a:tint val="75000"/>
                  </a:prstClr>
                </a:solidFill>
                <a:latin typeface="Calibri" panose="020F0502020204030204"/>
              </a:rPr>
              <a:pPr>
                <a:defRPr/>
              </a:pPr>
              <a:t>2</a:t>
            </a:fld>
            <a:endParaRPr lang="pt-BR">
              <a:solidFill>
                <a:prstClr val="black">
                  <a:tint val="75000"/>
                </a:prstClr>
              </a:solidFill>
              <a:latin typeface="Calibri" panose="020F0502020204030204"/>
            </a:endParaRPr>
          </a:p>
        </p:txBody>
      </p:sp>
      <p:sp>
        <p:nvSpPr>
          <p:cNvPr id="4" name="Retângulo 3">
            <a:extLst>
              <a:ext uri="{FF2B5EF4-FFF2-40B4-BE49-F238E27FC236}">
                <a16:creationId xmlns:a16="http://schemas.microsoft.com/office/drawing/2014/main" id="{9A0FF240-A397-41C0-8D91-B1DDBA5F852D}"/>
              </a:ext>
            </a:extLst>
          </p:cNvPr>
          <p:cNvSpPr/>
          <p:nvPr/>
        </p:nvSpPr>
        <p:spPr>
          <a:xfrm>
            <a:off x="644249" y="1042377"/>
            <a:ext cx="10903502"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eaLnBrk="0" fontAlgn="base" hangingPunct="0">
              <a:spcBef>
                <a:spcPct val="0"/>
              </a:spcBef>
              <a:spcAft>
                <a:spcPct val="0"/>
              </a:spcAft>
              <a:defRPr/>
            </a:pPr>
            <a:r>
              <a:rPr lang="pt-BR" altLang="pt-BR" sz="9600" b="1" dirty="0">
                <a:solidFill>
                  <a:srgbClr val="008000"/>
                </a:solidFill>
                <a:latin typeface="Arial" panose="020B0604020202020204" pitchFamily="34" charset="0"/>
              </a:rPr>
              <a:t>Tema 04</a:t>
            </a:r>
          </a:p>
          <a:p>
            <a:pPr algn="ctr" defTabSz="914400" eaLnBrk="0" fontAlgn="base" hangingPunct="0">
              <a:spcBef>
                <a:spcPct val="0"/>
              </a:spcBef>
              <a:spcAft>
                <a:spcPct val="0"/>
              </a:spcAft>
              <a:defRPr/>
            </a:pPr>
            <a:r>
              <a:rPr lang="pt-BR" altLang="pt-BR" sz="9600" b="1" dirty="0">
                <a:solidFill>
                  <a:srgbClr val="FF0000"/>
                </a:solidFill>
                <a:latin typeface="Arial" panose="020B0604020202020204" pitchFamily="34" charset="0"/>
              </a:rPr>
              <a:t>O sonho do Rei </a:t>
            </a:r>
            <a:r>
              <a:rPr lang="pt-BR" altLang="pt-BR" sz="9600" b="1" dirty="0">
                <a:solidFill>
                  <a:srgbClr val="008000"/>
                </a:solidFill>
                <a:latin typeface="Arial" panose="020B0604020202020204" pitchFamily="34" charset="0"/>
              </a:rPr>
              <a:t>Capítulo 04</a:t>
            </a:r>
          </a:p>
        </p:txBody>
      </p:sp>
    </p:spTree>
    <p:extLst>
      <p:ext uri="{BB962C8B-B14F-4D97-AF65-F5344CB8AC3E}">
        <p14:creationId xmlns:p14="http://schemas.microsoft.com/office/powerpoint/2010/main" val="272684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3826" y="443567"/>
            <a:ext cx="11264347" cy="59708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fontAlgn="base"/>
            <a:r>
              <a:rPr lang="pt-BR" sz="3600" dirty="0"/>
              <a:t>25 </a:t>
            </a:r>
            <a:r>
              <a:rPr lang="pt-BR" sz="4800" b="1" dirty="0">
                <a:solidFill>
                  <a:srgbClr val="00B0F0"/>
                </a:solidFill>
              </a:rPr>
              <a:t>serás expulso de entre os homens</a:t>
            </a:r>
            <a:r>
              <a:rPr lang="pt-BR" sz="3600" dirty="0"/>
              <a:t>, e a </a:t>
            </a:r>
            <a:r>
              <a:rPr lang="pt-BR" sz="4400" dirty="0"/>
              <a:t>tua morada será com os animais do campo, e dar-te-ão a comer ervas como aos bois, e serás molhado do orvalho do céu</a:t>
            </a:r>
            <a:r>
              <a:rPr lang="pt-BR" sz="3600" dirty="0"/>
              <a:t>; e </a:t>
            </a:r>
            <a:r>
              <a:rPr lang="pt-BR" sz="4800" b="1" dirty="0">
                <a:solidFill>
                  <a:srgbClr val="FF0000"/>
                </a:solidFill>
              </a:rPr>
              <a:t>passar-se-ão </a:t>
            </a:r>
            <a:r>
              <a:rPr lang="pt-BR" sz="5400" b="1" u="sng" dirty="0">
                <a:solidFill>
                  <a:srgbClr val="00B0F0"/>
                </a:solidFill>
                <a:effectLst>
                  <a:outerShdw blurRad="38100" dist="38100" dir="2700000" algn="tl">
                    <a:srgbClr val="000000">
                      <a:alpha val="43137"/>
                    </a:srgbClr>
                  </a:outerShdw>
                </a:effectLst>
              </a:rPr>
              <a:t>sete tempos </a:t>
            </a:r>
            <a:r>
              <a:rPr lang="pt-BR" sz="4800" b="1" dirty="0">
                <a:solidFill>
                  <a:srgbClr val="FF0000"/>
                </a:solidFill>
              </a:rPr>
              <a:t>por cima de ti</a:t>
            </a:r>
            <a:r>
              <a:rPr lang="pt-BR" sz="3600" dirty="0"/>
              <a:t>, </a:t>
            </a:r>
            <a:r>
              <a:rPr lang="pt-BR" sz="4800" b="1" dirty="0">
                <a:solidFill>
                  <a:srgbClr val="FFFF00"/>
                </a:solidFill>
              </a:rPr>
              <a:t>até que conheças que o Altíssimo tem domínio sobre o reino dos homens e o dá a quem quer.</a:t>
            </a:r>
            <a:endParaRPr lang="pt-BR" sz="6600" b="1" dirty="0">
              <a:solidFill>
                <a:srgbClr val="FFFF00"/>
              </a:solidFill>
            </a:endParaRPr>
          </a:p>
        </p:txBody>
      </p:sp>
    </p:spTree>
    <p:extLst>
      <p:ext uri="{BB962C8B-B14F-4D97-AF65-F5344CB8AC3E}">
        <p14:creationId xmlns:p14="http://schemas.microsoft.com/office/powerpoint/2010/main" val="3164619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5617" y="106018"/>
            <a:ext cx="10972800" cy="123110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fontAlgn="base"/>
            <a:r>
              <a:rPr lang="pt-BR" sz="5400" b="1" u="sng" dirty="0">
                <a:solidFill>
                  <a:srgbClr val="FFFF00"/>
                </a:solidFill>
                <a:effectLst>
                  <a:outerShdw blurRad="38100" dist="38100" dir="2700000" algn="tl">
                    <a:srgbClr val="000000">
                      <a:alpha val="43137"/>
                    </a:srgbClr>
                  </a:outerShdw>
                </a:effectLst>
              </a:rPr>
              <a:t>sete tempos </a:t>
            </a:r>
            <a:r>
              <a:rPr lang="pt-BR" sz="4800" b="1" dirty="0">
                <a:solidFill>
                  <a:srgbClr val="FF0000"/>
                </a:solidFill>
              </a:rPr>
              <a:t>por cima de ti</a:t>
            </a:r>
            <a:r>
              <a:rPr lang="pt-BR" sz="3600" dirty="0"/>
              <a:t>, </a:t>
            </a:r>
            <a:r>
              <a:rPr lang="pt-BR" sz="2000" b="1" dirty="0">
                <a:solidFill>
                  <a:schemeClr val="bg1"/>
                </a:solidFill>
              </a:rPr>
              <a:t>até que conheças que o Altíssimo tem domínio sobre o reino dos homens e o dá a quem quer.</a:t>
            </a:r>
            <a:endParaRPr lang="pt-BR" sz="6600" b="1" dirty="0">
              <a:solidFill>
                <a:schemeClr val="bg1"/>
              </a:solidFill>
            </a:endParaRPr>
          </a:p>
        </p:txBody>
      </p:sp>
      <p:sp>
        <p:nvSpPr>
          <p:cNvPr id="3" name="Retângulo 2"/>
          <p:cNvSpPr/>
          <p:nvPr/>
        </p:nvSpPr>
        <p:spPr>
          <a:xfrm>
            <a:off x="324679" y="1569406"/>
            <a:ext cx="11542642" cy="5047536"/>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fontAlgn="base"/>
            <a:r>
              <a:rPr lang="pt-BR" sz="6000" b="1" u="sng" dirty="0">
                <a:solidFill>
                  <a:srgbClr val="0000CC"/>
                </a:solidFill>
                <a:effectLst>
                  <a:outerShdw blurRad="38100" dist="38100" dir="2700000" algn="tl">
                    <a:srgbClr val="000000">
                      <a:alpha val="43137"/>
                    </a:srgbClr>
                  </a:outerShdw>
                </a:effectLst>
              </a:rPr>
              <a:t>Em profecias</a:t>
            </a:r>
          </a:p>
          <a:p>
            <a:pPr algn="ctr" fontAlgn="base"/>
            <a:endParaRPr lang="pt-BR" sz="5400" b="1" u="sng" dirty="0">
              <a:solidFill>
                <a:srgbClr val="0000CC"/>
              </a:solidFill>
              <a:effectLst>
                <a:outerShdw blurRad="38100" dist="38100" dir="2700000" algn="tl">
                  <a:srgbClr val="000000">
                    <a:alpha val="43137"/>
                  </a:srgbClr>
                </a:outerShdw>
              </a:effectLst>
            </a:endParaRPr>
          </a:p>
          <a:p>
            <a:pPr algn="ctr" fontAlgn="base"/>
            <a:r>
              <a:rPr lang="pt-BR" sz="6000" b="1" u="sng" dirty="0">
                <a:solidFill>
                  <a:srgbClr val="0000CC"/>
                </a:solidFill>
                <a:effectLst>
                  <a:outerShdw blurRad="38100" dist="38100" dir="2700000" algn="tl">
                    <a:srgbClr val="000000">
                      <a:alpha val="43137"/>
                    </a:srgbClr>
                  </a:outerShdw>
                </a:effectLst>
              </a:rPr>
              <a:t>1 TEMPO = 1ANO</a:t>
            </a:r>
          </a:p>
          <a:p>
            <a:pPr algn="ctr" fontAlgn="base"/>
            <a:r>
              <a:rPr lang="pt-BR" sz="8800" b="1" u="sng" dirty="0">
                <a:solidFill>
                  <a:srgbClr val="00B0F0"/>
                </a:solidFill>
                <a:effectLst>
                  <a:outerShdw blurRad="38100" dist="38100" dir="2700000" algn="tl">
                    <a:srgbClr val="000000">
                      <a:alpha val="43137"/>
                    </a:srgbClr>
                  </a:outerShdw>
                </a:effectLst>
              </a:rPr>
              <a:t>7 tempos </a:t>
            </a:r>
            <a:r>
              <a:rPr lang="pt-BR" sz="8000" b="1" dirty="0">
                <a:solidFill>
                  <a:srgbClr val="FF0000"/>
                </a:solidFill>
              </a:rPr>
              <a:t> = 7 anos</a:t>
            </a:r>
          </a:p>
          <a:p>
            <a:pPr algn="ctr" fontAlgn="base"/>
            <a:endParaRPr lang="pt-BR" sz="5400" b="1" dirty="0">
              <a:solidFill>
                <a:srgbClr val="FFFF00"/>
              </a:solidFill>
            </a:endParaRPr>
          </a:p>
        </p:txBody>
      </p:sp>
    </p:spTree>
    <p:extLst>
      <p:ext uri="{BB962C8B-B14F-4D97-AF65-F5344CB8AC3E}">
        <p14:creationId xmlns:p14="http://schemas.microsoft.com/office/powerpoint/2010/main" val="3617769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77687" y="556592"/>
            <a:ext cx="11436626" cy="526297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fontAlgn="base"/>
            <a:r>
              <a:rPr lang="pt-BR" sz="4800" b="1" dirty="0"/>
              <a:t>26 Quanto ao que foi dito, que se deixasse a cepa da árvore com as suas raízes, </a:t>
            </a:r>
            <a:r>
              <a:rPr lang="pt-BR" sz="7200" b="1" dirty="0">
                <a:solidFill>
                  <a:srgbClr val="00B0F0"/>
                </a:solidFill>
              </a:rPr>
              <a:t>o teu reino tornará a ser teu</a:t>
            </a:r>
            <a:r>
              <a:rPr lang="pt-BR" sz="6000" b="1" dirty="0">
                <a:solidFill>
                  <a:srgbClr val="00B0F0"/>
                </a:solidFill>
              </a:rPr>
              <a:t>, </a:t>
            </a:r>
            <a:r>
              <a:rPr lang="pt-BR" sz="7200" b="1" dirty="0">
                <a:solidFill>
                  <a:srgbClr val="FFFF00"/>
                </a:solidFill>
              </a:rPr>
              <a:t>depois que tiveres conhecido que o céu domina</a:t>
            </a:r>
            <a:r>
              <a:rPr lang="pt-BR" sz="5400" b="1" dirty="0">
                <a:solidFill>
                  <a:srgbClr val="FFFF00"/>
                </a:solidFill>
              </a:rPr>
              <a:t>.</a:t>
            </a:r>
            <a:endParaRPr lang="pt-BR" sz="4800" b="1" dirty="0">
              <a:solidFill>
                <a:srgbClr val="FFFF00"/>
              </a:solidFill>
            </a:endParaRPr>
          </a:p>
        </p:txBody>
      </p:sp>
    </p:spTree>
    <p:extLst>
      <p:ext uri="{BB962C8B-B14F-4D97-AF65-F5344CB8AC3E}">
        <p14:creationId xmlns:p14="http://schemas.microsoft.com/office/powerpoint/2010/main" val="372077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5044" y="1"/>
            <a:ext cx="11595652" cy="261610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defTabSz="914400" fontAlgn="base">
              <a:spcBef>
                <a:spcPct val="0"/>
              </a:spcBef>
              <a:spcAft>
                <a:spcPct val="0"/>
              </a:spcAft>
              <a:defRPr/>
            </a:pPr>
            <a:r>
              <a:rPr lang="x-none" sz="2800" b="1" i="1" u="sng" dirty="0">
                <a:solidFill>
                  <a:prstClr val="black"/>
                </a:solidFill>
              </a:rPr>
              <a:t>Juízo  e misericórdia são demonstrações da  soberania divina.</a:t>
            </a:r>
            <a:r>
              <a:rPr lang="x-none" sz="2800" b="1" u="sng" dirty="0">
                <a:solidFill>
                  <a:prstClr val="black"/>
                </a:solidFill>
              </a:rPr>
              <a:t> </a:t>
            </a:r>
            <a:endParaRPr lang="pt-BR" sz="2800" b="1" u="sng" dirty="0">
              <a:solidFill>
                <a:prstClr val="black"/>
              </a:solidFill>
            </a:endParaRPr>
          </a:p>
          <a:p>
            <a:pPr defTabSz="914400" fontAlgn="base">
              <a:spcBef>
                <a:spcPct val="0"/>
              </a:spcBef>
              <a:spcAft>
                <a:spcPct val="0"/>
              </a:spcAft>
              <a:defRPr/>
            </a:pPr>
            <a:r>
              <a:rPr lang="pt-BR" sz="3200" b="1" dirty="0">
                <a:solidFill>
                  <a:srgbClr val="7030A0"/>
                </a:solidFill>
              </a:rPr>
              <a:t>A</a:t>
            </a:r>
            <a:r>
              <a:rPr lang="x-none" sz="3200" b="1" dirty="0">
                <a:solidFill>
                  <a:srgbClr val="7030A0"/>
                </a:solidFill>
              </a:rPr>
              <a:t> ordem divina era que</a:t>
            </a:r>
            <a:endParaRPr lang="pt-BR" sz="3200" b="1" dirty="0">
              <a:solidFill>
                <a:srgbClr val="7030A0"/>
              </a:solidFill>
            </a:endParaRPr>
          </a:p>
          <a:p>
            <a:pPr defTabSz="914400" fontAlgn="base">
              <a:spcBef>
                <a:spcPct val="0"/>
              </a:spcBef>
              <a:spcAft>
                <a:spcPct val="0"/>
              </a:spcAft>
              <a:defRPr/>
            </a:pPr>
            <a:r>
              <a:rPr lang="x-none" sz="2800" dirty="0">
                <a:solidFill>
                  <a:prstClr val="black"/>
                </a:solidFill>
              </a:rPr>
              <a:t>"o tronco com suas raízes seriam deixadas na terra", </a:t>
            </a:r>
            <a:endParaRPr lang="pt-BR" sz="2800" dirty="0">
              <a:solidFill>
                <a:prstClr val="black"/>
              </a:solidFill>
            </a:endParaRPr>
          </a:p>
          <a:p>
            <a:pPr algn="ctr" defTabSz="914400" fontAlgn="base">
              <a:spcBef>
                <a:spcPct val="0"/>
              </a:spcBef>
              <a:spcAft>
                <a:spcPct val="0"/>
              </a:spcAft>
              <a:defRPr/>
            </a:pPr>
            <a:r>
              <a:rPr lang="x-none" sz="2400" dirty="0">
                <a:solidFill>
                  <a:srgbClr val="0000CC"/>
                </a:solidFill>
              </a:rPr>
              <a:t>indicando que a intenção não era destruir a Nabucodonosor, e sim dar-lhe a oportunidade de se converter e reconhecer a glória de Deus.</a:t>
            </a:r>
            <a:endParaRPr lang="pt-BR" sz="2400" dirty="0">
              <a:solidFill>
                <a:srgbClr val="0000CC"/>
              </a:solidFill>
            </a:endParaRPr>
          </a:p>
          <a:p>
            <a:pPr defTabSz="914400" fontAlgn="base">
              <a:spcBef>
                <a:spcPct val="0"/>
              </a:spcBef>
              <a:spcAft>
                <a:spcPct val="0"/>
              </a:spcAft>
              <a:defRPr/>
            </a:pPr>
            <a:r>
              <a:rPr lang="x-none" sz="2800" dirty="0">
                <a:solidFill>
                  <a:srgbClr val="FF0066"/>
                </a:solidFill>
              </a:rPr>
              <a:t> </a:t>
            </a:r>
            <a:endParaRPr lang="pt-BR" sz="2800" dirty="0">
              <a:solidFill>
                <a:srgbClr val="FF0066"/>
              </a:solidFill>
            </a:endParaRPr>
          </a:p>
        </p:txBody>
      </p:sp>
      <p:pic>
        <p:nvPicPr>
          <p:cNvPr id="3074" name="Picture 2" descr="Resultado de imagem para nabucodonosor lou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492" y="2464864"/>
            <a:ext cx="451485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0939" y="474345"/>
            <a:ext cx="11410122" cy="59093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fontAlgn="base"/>
            <a:r>
              <a:rPr lang="pt-BR" sz="5400" dirty="0"/>
              <a:t>27 Portanto, ó rei, </a:t>
            </a:r>
            <a:r>
              <a:rPr lang="pt-BR" sz="5400" b="1" dirty="0">
                <a:solidFill>
                  <a:srgbClr val="00B0F0"/>
                </a:solidFill>
                <a:effectLst>
                  <a:outerShdw blurRad="38100" dist="38100" dir="2700000" algn="tl">
                    <a:srgbClr val="000000">
                      <a:alpha val="43137"/>
                    </a:srgbClr>
                  </a:outerShdw>
                </a:effectLst>
              </a:rPr>
              <a:t>aceita o meu conselho</a:t>
            </a:r>
            <a:r>
              <a:rPr lang="pt-BR" sz="4800" dirty="0"/>
              <a:t> </a:t>
            </a:r>
            <a:r>
              <a:rPr lang="pt-BR" sz="5400" dirty="0"/>
              <a:t>e </a:t>
            </a:r>
            <a:r>
              <a:rPr lang="pt-BR" sz="4800" dirty="0">
                <a:solidFill>
                  <a:srgbClr val="FFFF00"/>
                </a:solidFill>
              </a:rPr>
              <a:t>põe termo, pela justiça, em teus pecados e em tuas </a:t>
            </a:r>
            <a:r>
              <a:rPr lang="pt-BR" sz="4800" dirty="0" err="1">
                <a:solidFill>
                  <a:srgbClr val="FFFF00"/>
                </a:solidFill>
              </a:rPr>
              <a:t>iniqüidades</a:t>
            </a:r>
            <a:r>
              <a:rPr lang="pt-BR" sz="5400" dirty="0"/>
              <a:t>, </a:t>
            </a:r>
            <a:r>
              <a:rPr lang="pt-BR" sz="4800" dirty="0">
                <a:solidFill>
                  <a:srgbClr val="FF0066"/>
                </a:solidFill>
              </a:rPr>
              <a:t>usando de misericórdia para com os </a:t>
            </a:r>
            <a:r>
              <a:rPr lang="pt-BR" sz="4800" dirty="0">
                <a:solidFill>
                  <a:srgbClr val="FF0066"/>
                </a:solidFill>
                <a:highlight>
                  <a:srgbClr val="FFFF00"/>
                </a:highlight>
              </a:rPr>
              <a:t>pobres</a:t>
            </a:r>
            <a:r>
              <a:rPr lang="pt-BR" sz="4800" dirty="0">
                <a:solidFill>
                  <a:srgbClr val="FF0066"/>
                </a:solidFill>
              </a:rPr>
              <a:t>;</a:t>
            </a:r>
            <a:r>
              <a:rPr lang="pt-BR" sz="4800" dirty="0"/>
              <a:t> </a:t>
            </a:r>
            <a:r>
              <a:rPr lang="pt-BR" sz="5400" dirty="0"/>
              <a:t>e </a:t>
            </a:r>
            <a:r>
              <a:rPr lang="pt-BR" sz="7200" b="1" u="sng" dirty="0">
                <a:solidFill>
                  <a:srgbClr val="FFC000"/>
                </a:solidFill>
                <a:effectLst>
                  <a:outerShdw blurRad="38100" dist="38100" dir="2700000" algn="tl">
                    <a:srgbClr val="000000">
                      <a:alpha val="43137"/>
                    </a:srgbClr>
                  </a:outerShdw>
                </a:effectLst>
              </a:rPr>
              <a:t>talvez</a:t>
            </a:r>
            <a:r>
              <a:rPr lang="pt-BR" sz="7200" dirty="0"/>
              <a:t> se prolongue a tua </a:t>
            </a:r>
            <a:r>
              <a:rPr lang="pt-BR" sz="7200" dirty="0" err="1"/>
              <a:t>tranqüilidade</a:t>
            </a:r>
            <a:r>
              <a:rPr lang="pt-BR" sz="4800" dirty="0"/>
              <a:t>.</a:t>
            </a:r>
            <a:endParaRPr lang="pt-BR" sz="9600" dirty="0"/>
          </a:p>
        </p:txBody>
      </p:sp>
    </p:spTree>
    <p:extLst>
      <p:ext uri="{BB962C8B-B14F-4D97-AF65-F5344CB8AC3E}">
        <p14:creationId xmlns:p14="http://schemas.microsoft.com/office/powerpoint/2010/main" val="3058092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8783" y="119267"/>
            <a:ext cx="11635408" cy="627864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fontAlgn="base"/>
            <a:r>
              <a:rPr lang="pt-BR" sz="3200" dirty="0"/>
              <a:t>28 Todas estas coisas sobrevieram ao rei Nabucodonosor.</a:t>
            </a:r>
          </a:p>
          <a:p>
            <a:pPr fontAlgn="base"/>
            <a:r>
              <a:rPr lang="pt-BR" sz="3200" dirty="0"/>
              <a:t>29 </a:t>
            </a:r>
            <a:r>
              <a:rPr lang="pt-BR" sz="3600" b="1" u="sng" dirty="0">
                <a:solidFill>
                  <a:srgbClr val="FFFF00"/>
                </a:solidFill>
                <a:effectLst>
                  <a:outerShdw blurRad="38100" dist="38100" dir="2700000" algn="tl">
                    <a:srgbClr val="000000">
                      <a:alpha val="43137"/>
                    </a:srgbClr>
                  </a:outerShdw>
                </a:effectLst>
              </a:rPr>
              <a:t>Ao cabo de doze meses</a:t>
            </a:r>
            <a:r>
              <a:rPr lang="pt-BR" sz="3200" dirty="0"/>
              <a:t>, passeando sobre o palácio real da cidade de Babilônia,</a:t>
            </a:r>
          </a:p>
          <a:p>
            <a:pPr fontAlgn="base"/>
            <a:r>
              <a:rPr lang="pt-BR" sz="3200" dirty="0"/>
              <a:t>30 </a:t>
            </a:r>
            <a:r>
              <a:rPr lang="pt-BR" sz="4000" b="1" dirty="0">
                <a:solidFill>
                  <a:srgbClr val="FFC000"/>
                </a:solidFill>
              </a:rPr>
              <a:t>falou o rei e disse:</a:t>
            </a:r>
          </a:p>
          <a:p>
            <a:pPr fontAlgn="base"/>
            <a:endParaRPr lang="pt-BR" sz="4000" b="1" dirty="0">
              <a:solidFill>
                <a:srgbClr val="FFC000"/>
              </a:solidFill>
            </a:endParaRPr>
          </a:p>
          <a:p>
            <a:pPr fontAlgn="base"/>
            <a:r>
              <a:rPr lang="pt-BR" sz="4000" dirty="0">
                <a:solidFill>
                  <a:srgbClr val="FF0000"/>
                </a:solidFill>
              </a:rPr>
              <a:t>Não é esta </a:t>
            </a:r>
            <a:r>
              <a:rPr lang="pt-BR" sz="4800" b="1" dirty="0">
                <a:solidFill>
                  <a:srgbClr val="92D050"/>
                </a:solidFill>
                <a:highlight>
                  <a:srgbClr val="000080"/>
                </a:highlight>
              </a:rPr>
              <a:t>a grande Babilônia </a:t>
            </a:r>
            <a:r>
              <a:rPr lang="pt-BR" sz="4000" b="1" dirty="0">
                <a:solidFill>
                  <a:srgbClr val="008000"/>
                </a:solidFill>
              </a:rPr>
              <a:t>que eu edifiquei para a casa real</a:t>
            </a:r>
            <a:r>
              <a:rPr lang="pt-BR" sz="4000" dirty="0"/>
              <a:t>, </a:t>
            </a:r>
            <a:r>
              <a:rPr lang="pt-BR" sz="6000" b="1" u="sng" dirty="0">
                <a:solidFill>
                  <a:srgbClr val="7030A0"/>
                </a:solidFill>
                <a:effectLst>
                  <a:outerShdw blurRad="38100" dist="38100" dir="2700000" algn="tl">
                    <a:srgbClr val="000000">
                      <a:alpha val="43137"/>
                    </a:srgbClr>
                  </a:outerShdw>
                </a:effectLst>
              </a:rPr>
              <a:t>com o meu grandioso poder</a:t>
            </a:r>
            <a:r>
              <a:rPr lang="pt-BR" sz="4800" dirty="0"/>
              <a:t> </a:t>
            </a:r>
            <a:r>
              <a:rPr lang="pt-BR" sz="4000" dirty="0"/>
              <a:t>e </a:t>
            </a:r>
            <a:r>
              <a:rPr lang="pt-BR" sz="5400" dirty="0"/>
              <a:t>para </a:t>
            </a:r>
            <a:r>
              <a:rPr lang="pt-BR" sz="5400" dirty="0">
                <a:solidFill>
                  <a:srgbClr val="FFC000"/>
                </a:solidFill>
              </a:rPr>
              <a:t>glória da minha majestade?</a:t>
            </a:r>
          </a:p>
        </p:txBody>
      </p:sp>
      <p:sp>
        <p:nvSpPr>
          <p:cNvPr id="4" name="Rectangle 2"/>
          <p:cNvSpPr txBox="1">
            <a:spLocks noChangeArrowheads="1"/>
          </p:cNvSpPr>
          <p:nvPr/>
        </p:nvSpPr>
        <p:spPr bwMode="auto">
          <a:xfrm>
            <a:off x="600491" y="1250587"/>
            <a:ext cx="5832475" cy="635000"/>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b" anchorCtr="0" compatLnSpc="1">
            <a:prstTxWarp prst="textNoShape">
              <a:avLst/>
            </a:prstTxWarp>
          </a:bodyPr>
          <a:lstStyle>
            <a:lvl1pPr algn="l" rtl="0" fontAlgn="base">
              <a:lnSpc>
                <a:spcPct val="80000"/>
              </a:lnSpc>
              <a:spcBef>
                <a:spcPct val="0"/>
              </a:spcBef>
              <a:spcAft>
                <a:spcPct val="0"/>
              </a:spcAft>
              <a:defRPr sz="4400" kern="12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anose="02020603050405020304" pitchFamily="18" charset="0"/>
              </a:defRPr>
            </a:lvl2pPr>
            <a:lvl3pPr algn="l" rtl="0" fontAlgn="base">
              <a:lnSpc>
                <a:spcPct val="80000"/>
              </a:lnSpc>
              <a:spcBef>
                <a:spcPct val="0"/>
              </a:spcBef>
              <a:spcAft>
                <a:spcPct val="0"/>
              </a:spcAft>
              <a:defRPr sz="4400">
                <a:solidFill>
                  <a:schemeClr val="tx2"/>
                </a:solidFill>
                <a:latin typeface="Times New Roman" panose="02020603050405020304" pitchFamily="18" charset="0"/>
              </a:defRPr>
            </a:lvl3pPr>
            <a:lvl4pPr algn="l" rtl="0" fontAlgn="base">
              <a:lnSpc>
                <a:spcPct val="80000"/>
              </a:lnSpc>
              <a:spcBef>
                <a:spcPct val="0"/>
              </a:spcBef>
              <a:spcAft>
                <a:spcPct val="0"/>
              </a:spcAft>
              <a:defRPr sz="4400">
                <a:solidFill>
                  <a:schemeClr val="tx2"/>
                </a:solidFill>
                <a:latin typeface="Times New Roman" panose="02020603050405020304" pitchFamily="18" charset="0"/>
              </a:defRPr>
            </a:lvl4pPr>
            <a:lvl5pPr algn="l" rtl="0" fontAlgn="base">
              <a:lnSpc>
                <a:spcPct val="80000"/>
              </a:lnSpc>
              <a:spcBef>
                <a:spcPct val="0"/>
              </a:spcBef>
              <a:spcAft>
                <a:spcPct val="0"/>
              </a:spcAft>
              <a:defRPr sz="4400">
                <a:solidFill>
                  <a:schemeClr val="tx2"/>
                </a:solidFill>
                <a:latin typeface="Times New Roman" panose="02020603050405020304" pitchFamily="18" charset="0"/>
              </a:defRPr>
            </a:lvl5pPr>
            <a:lvl6pPr marL="457200" algn="l" rtl="0" fontAlgn="base">
              <a:lnSpc>
                <a:spcPct val="80000"/>
              </a:lnSpc>
              <a:spcBef>
                <a:spcPct val="0"/>
              </a:spcBef>
              <a:spcAft>
                <a:spcPct val="0"/>
              </a:spcAft>
              <a:defRPr sz="4400">
                <a:solidFill>
                  <a:schemeClr val="tx2"/>
                </a:solidFill>
                <a:latin typeface="Times New Roman" panose="02020603050405020304" pitchFamily="18" charset="0"/>
              </a:defRPr>
            </a:lvl6pPr>
            <a:lvl7pPr marL="914400" algn="l" rtl="0" fontAlgn="base">
              <a:lnSpc>
                <a:spcPct val="80000"/>
              </a:lnSpc>
              <a:spcBef>
                <a:spcPct val="0"/>
              </a:spcBef>
              <a:spcAft>
                <a:spcPct val="0"/>
              </a:spcAft>
              <a:defRPr sz="4400">
                <a:solidFill>
                  <a:schemeClr val="tx2"/>
                </a:solidFill>
                <a:latin typeface="Times New Roman" panose="02020603050405020304" pitchFamily="18" charset="0"/>
              </a:defRPr>
            </a:lvl7pPr>
            <a:lvl8pPr marL="1371600" algn="l" rtl="0" fontAlgn="base">
              <a:lnSpc>
                <a:spcPct val="80000"/>
              </a:lnSpc>
              <a:spcBef>
                <a:spcPct val="0"/>
              </a:spcBef>
              <a:spcAft>
                <a:spcPct val="0"/>
              </a:spcAft>
              <a:defRPr sz="4400">
                <a:solidFill>
                  <a:schemeClr val="tx2"/>
                </a:solidFill>
                <a:latin typeface="Times New Roman" panose="02020603050405020304" pitchFamily="18" charset="0"/>
              </a:defRPr>
            </a:lvl8pPr>
            <a:lvl9pPr marL="1828800" algn="l" rtl="0" fontAlgn="base">
              <a:lnSpc>
                <a:spcPct val="80000"/>
              </a:lnSpc>
              <a:spcBef>
                <a:spcPct val="0"/>
              </a:spcBef>
              <a:spcAft>
                <a:spcPct val="0"/>
              </a:spcAft>
              <a:defRPr sz="4400">
                <a:solidFill>
                  <a:schemeClr val="tx2"/>
                </a:solidFill>
                <a:latin typeface="Times New Roman" panose="02020603050405020304" pitchFamily="18" charset="0"/>
              </a:defRPr>
            </a:lvl9pPr>
          </a:lstStyle>
          <a:p>
            <a:pPr defTabSz="914400"/>
            <a:r>
              <a:rPr lang="en-US" altLang="pt-BR" sz="4800" b="1" dirty="0">
                <a:solidFill>
                  <a:srgbClr val="FF0000"/>
                </a:solidFill>
                <a:effectLst>
                  <a:outerShdw blurRad="38100" dist="38100" dir="2700000" algn="tl">
                    <a:srgbClr val="FFFFFF"/>
                  </a:outerShdw>
                </a:effectLst>
                <a:latin typeface="Tahoma" panose="020B0604030504040204" pitchFamily="34" charset="0"/>
              </a:rPr>
              <a:t>Tempo de </a:t>
            </a:r>
            <a:r>
              <a:rPr lang="en-US" altLang="pt-BR" sz="4800" b="1" dirty="0" err="1">
                <a:solidFill>
                  <a:srgbClr val="FF0000"/>
                </a:solidFill>
                <a:effectLst>
                  <a:outerShdw blurRad="38100" dist="38100" dir="2700000" algn="tl">
                    <a:srgbClr val="FFFFFF"/>
                  </a:outerShdw>
                </a:effectLst>
                <a:latin typeface="Tahoma" panose="020B0604030504040204" pitchFamily="34" charset="0"/>
              </a:rPr>
              <a:t>graça</a:t>
            </a:r>
            <a:r>
              <a:rPr lang="en-US" altLang="pt-BR" sz="4800" b="1" dirty="0">
                <a:solidFill>
                  <a:srgbClr val="FF0000"/>
                </a:solidFill>
                <a:effectLst>
                  <a:outerShdw blurRad="38100" dist="38100" dir="2700000" algn="tl">
                    <a:srgbClr val="FFFFFF"/>
                  </a:outerShdw>
                </a:effectLst>
                <a:latin typeface="Tahoma" panose="020B0604030504040204" pitchFamily="34" charset="0"/>
              </a:rPr>
              <a:t>!</a:t>
            </a:r>
            <a:endParaRPr lang="pt-BR" altLang="pt-BR" sz="4800" b="1" dirty="0">
              <a:solidFill>
                <a:srgbClr val="FF0000"/>
              </a:solidFill>
              <a:effectLst>
                <a:outerShdw blurRad="38100" dist="38100" dir="2700000" algn="tl">
                  <a:srgbClr val="FFFFFF"/>
                </a:outerShdw>
              </a:effectLst>
              <a:latin typeface="Tahoma" panose="020B0604030504040204" pitchFamily="34" charset="0"/>
            </a:endParaRPr>
          </a:p>
        </p:txBody>
      </p:sp>
    </p:spTree>
    <p:extLst>
      <p:ext uri="{BB962C8B-B14F-4D97-AF65-F5344CB8AC3E}">
        <p14:creationId xmlns:p14="http://schemas.microsoft.com/office/powerpoint/2010/main" val="1459252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040_JPG"/>
          <p:cNvPicPr>
            <a:picLocks noGrp="1" noChangeAspect="1" noChangeArrowheads="1"/>
          </p:cNvPicPr>
          <p:nvPr>
            <p:ph sz="half" idx="2"/>
          </p:nvPr>
        </p:nvPicPr>
        <p:blipFill>
          <a:blip r:embed="rId2">
            <a:lum bright="-18000" contrast="-18000"/>
            <a:extLst>
              <a:ext uri="{28A0092B-C50C-407E-A947-70E740481C1C}">
                <a14:useLocalDpi xmlns:a14="http://schemas.microsoft.com/office/drawing/2010/main" val="0"/>
              </a:ext>
            </a:extLst>
          </a:blip>
          <a:srcRect/>
          <a:stretch>
            <a:fillRect/>
          </a:stretch>
        </p:blipFill>
        <p:spPr>
          <a:xfrm>
            <a:off x="1053686" y="178628"/>
            <a:ext cx="9852982" cy="6596270"/>
          </a:xfrm>
          <a:ln/>
        </p:spPr>
        <p:style>
          <a:lnRef idx="2">
            <a:schemeClr val="accent2"/>
          </a:lnRef>
          <a:fillRef idx="1">
            <a:schemeClr val="lt1"/>
          </a:fillRef>
          <a:effectRef idx="0">
            <a:schemeClr val="accent2"/>
          </a:effectRef>
          <a:fontRef idx="minor">
            <a:schemeClr val="dk1"/>
          </a:fontRef>
        </p:style>
      </p:pic>
      <p:sp>
        <p:nvSpPr>
          <p:cNvPr id="74759" name="Rectangle 7"/>
          <p:cNvSpPr>
            <a:spLocks noGrp="1" noChangeArrowheads="1"/>
          </p:cNvSpPr>
          <p:nvPr>
            <p:ph type="title"/>
          </p:nvPr>
        </p:nvSpPr>
        <p:spPr>
          <a:xfrm>
            <a:off x="1903477" y="1111561"/>
            <a:ext cx="8153400" cy="1486659"/>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altLang="pt-BR" sz="6000" b="1" dirty="0">
                <a:solidFill>
                  <a:schemeClr val="tx1"/>
                </a:solidFill>
                <a:effectLst>
                  <a:outerShdw blurRad="38100" dist="38100" dir="2700000" algn="tl">
                    <a:srgbClr val="666633"/>
                  </a:outerShdw>
                </a:effectLst>
                <a:latin typeface="Bookman Old Style" panose="02050604050505020204" pitchFamily="18" charset="0"/>
              </a:rPr>
              <a:t>A </a:t>
            </a:r>
            <a:r>
              <a:rPr lang="en-US" altLang="pt-BR" sz="6000" b="1" dirty="0" err="1">
                <a:solidFill>
                  <a:schemeClr val="tx1"/>
                </a:solidFill>
                <a:effectLst>
                  <a:outerShdw blurRad="38100" dist="38100" dir="2700000" algn="tl">
                    <a:srgbClr val="666633"/>
                  </a:outerShdw>
                </a:effectLst>
                <a:latin typeface="Bookman Old Style" panose="02050604050505020204" pitchFamily="18" charset="0"/>
              </a:rPr>
              <a:t>arrogância</a:t>
            </a:r>
            <a:r>
              <a:rPr lang="en-US" altLang="pt-BR" sz="6000" b="1" dirty="0">
                <a:solidFill>
                  <a:schemeClr val="tx1"/>
                </a:solidFill>
                <a:effectLst>
                  <a:outerShdw blurRad="38100" dist="38100" dir="2700000" algn="tl">
                    <a:srgbClr val="666633"/>
                  </a:outerShdw>
                </a:effectLst>
                <a:latin typeface="Bookman Old Style" panose="02050604050505020204" pitchFamily="18" charset="0"/>
              </a:rPr>
              <a:t> de </a:t>
            </a:r>
            <a:r>
              <a:rPr lang="en-US" altLang="pt-BR" sz="6000" b="1" dirty="0" err="1">
                <a:solidFill>
                  <a:schemeClr val="tx1"/>
                </a:solidFill>
                <a:effectLst>
                  <a:outerShdw blurRad="38100" dist="38100" dir="2700000" algn="tl">
                    <a:srgbClr val="666633"/>
                  </a:outerShdw>
                </a:effectLst>
                <a:latin typeface="Bookman Old Style" panose="02050604050505020204" pitchFamily="18" charset="0"/>
              </a:rPr>
              <a:t>Nabucodonosor</a:t>
            </a:r>
            <a:r>
              <a:rPr lang="en-US" altLang="pt-BR" sz="6000" b="1" dirty="0">
                <a:solidFill>
                  <a:schemeClr val="tx1"/>
                </a:solidFill>
                <a:effectLst>
                  <a:outerShdw blurRad="38100" dist="38100" dir="2700000" algn="tl">
                    <a:srgbClr val="666633"/>
                  </a:outerShdw>
                </a:effectLst>
                <a:latin typeface="Bookman Old Style" panose="02050604050505020204" pitchFamily="18" charset="0"/>
              </a:rPr>
              <a:t>:</a:t>
            </a:r>
            <a:endParaRPr lang="pt-BR" altLang="pt-BR" sz="6000" b="1" dirty="0">
              <a:solidFill>
                <a:schemeClr val="tx1"/>
              </a:solidFill>
              <a:effectLst>
                <a:outerShdw blurRad="38100" dist="38100" dir="2700000" algn="tl">
                  <a:srgbClr val="666633"/>
                </a:outerShdw>
              </a:effectLst>
              <a:latin typeface="Bookman Old Style" panose="02050604050505020204" pitchFamily="18" charset="0"/>
            </a:endParaRPr>
          </a:p>
        </p:txBody>
      </p:sp>
      <p:sp>
        <p:nvSpPr>
          <p:cNvPr id="74760" name="Rectangle 8"/>
          <p:cNvSpPr>
            <a:spLocks noGrp="1" noChangeArrowheads="1"/>
          </p:cNvSpPr>
          <p:nvPr>
            <p:ph type="body" sz="half" idx="1"/>
          </p:nvPr>
        </p:nvSpPr>
        <p:spPr>
          <a:xfrm>
            <a:off x="609600" y="5003109"/>
            <a:ext cx="10979692" cy="1486659"/>
          </a:xfrm>
        </p:spPr>
        <p:style>
          <a:lnRef idx="2">
            <a:schemeClr val="accent1"/>
          </a:lnRef>
          <a:fillRef idx="1">
            <a:schemeClr val="lt1"/>
          </a:fillRef>
          <a:effectRef idx="0">
            <a:schemeClr val="accent1"/>
          </a:effectRef>
          <a:fontRef idx="minor">
            <a:schemeClr val="dk1"/>
          </a:fontRef>
        </p:style>
        <p:txBody>
          <a:bodyPr/>
          <a:lstStyle/>
          <a:p>
            <a:pPr algn="ctr">
              <a:lnSpc>
                <a:spcPct val="90000"/>
              </a:lnSpc>
              <a:buFont typeface="Wingdings" panose="05000000000000000000" pitchFamily="2" charset="2"/>
              <a:buNone/>
            </a:pPr>
            <a:r>
              <a:rPr lang="en-US" altLang="pt-BR" sz="4500" b="1" dirty="0">
                <a:effectLst>
                  <a:outerShdw blurRad="38100" dist="38100" dir="2700000" algn="tl">
                    <a:srgbClr val="666633"/>
                  </a:outerShdw>
                </a:effectLst>
                <a:latin typeface="Bookman Old Style" panose="02050604050505020204" pitchFamily="18" charset="0"/>
              </a:rPr>
              <a:t>“</a:t>
            </a:r>
            <a:r>
              <a:rPr lang="en-US" altLang="pt-BR" sz="4500" b="1" dirty="0" err="1">
                <a:effectLst>
                  <a:outerShdw blurRad="38100" dist="38100" dir="2700000" algn="tl">
                    <a:srgbClr val="666633"/>
                  </a:outerShdw>
                </a:effectLst>
                <a:latin typeface="Bookman Old Style" panose="02050604050505020204" pitchFamily="18" charset="0"/>
              </a:rPr>
              <a:t>Não</a:t>
            </a:r>
            <a:r>
              <a:rPr lang="en-US" altLang="pt-BR" sz="4500" b="1" dirty="0">
                <a:effectLst>
                  <a:outerShdw blurRad="38100" dist="38100" dir="2700000" algn="tl">
                    <a:srgbClr val="666633"/>
                  </a:outerShdw>
                </a:effectLst>
                <a:latin typeface="Bookman Old Style" panose="02050604050505020204" pitchFamily="18" charset="0"/>
              </a:rPr>
              <a:t> é </a:t>
            </a:r>
            <a:r>
              <a:rPr lang="en-US" altLang="pt-BR" sz="4500" b="1" dirty="0" err="1">
                <a:effectLst>
                  <a:outerShdw blurRad="38100" dist="38100" dir="2700000" algn="tl">
                    <a:srgbClr val="666633"/>
                  </a:outerShdw>
                </a:effectLst>
                <a:latin typeface="Bookman Old Style" panose="02050604050505020204" pitchFamily="18" charset="0"/>
              </a:rPr>
              <a:t>esta</a:t>
            </a:r>
            <a:r>
              <a:rPr lang="en-US" altLang="pt-BR" sz="4500" b="1" dirty="0">
                <a:effectLst>
                  <a:outerShdw blurRad="38100" dist="38100" dir="2700000" algn="tl">
                    <a:srgbClr val="666633"/>
                  </a:outerShdw>
                </a:effectLst>
                <a:latin typeface="Bookman Old Style" panose="02050604050505020204" pitchFamily="18" charset="0"/>
              </a:rPr>
              <a:t> a </a:t>
            </a:r>
            <a:r>
              <a:rPr lang="en-US" altLang="pt-BR" sz="4500" b="1" dirty="0" err="1">
                <a:effectLst>
                  <a:outerShdw blurRad="38100" dist="38100" dir="2700000" algn="tl">
                    <a:srgbClr val="666633"/>
                  </a:outerShdw>
                </a:effectLst>
                <a:latin typeface="Bookman Old Style" panose="02050604050505020204" pitchFamily="18" charset="0"/>
              </a:rPr>
              <a:t>grande</a:t>
            </a:r>
            <a:r>
              <a:rPr lang="en-US" altLang="pt-BR" sz="4500" b="1" dirty="0">
                <a:effectLst>
                  <a:outerShdw blurRad="38100" dist="38100" dir="2700000" algn="tl">
                    <a:srgbClr val="666633"/>
                  </a:outerShdw>
                </a:effectLst>
                <a:latin typeface="Bookman Old Style" panose="02050604050505020204" pitchFamily="18" charset="0"/>
              </a:rPr>
              <a:t> </a:t>
            </a:r>
            <a:r>
              <a:rPr lang="en-US" altLang="pt-BR" sz="4500" b="1" dirty="0" err="1">
                <a:effectLst>
                  <a:outerShdw blurRad="38100" dist="38100" dir="2700000" algn="tl">
                    <a:srgbClr val="666633"/>
                  </a:outerShdw>
                </a:effectLst>
                <a:latin typeface="Bookman Old Style" panose="02050604050505020204" pitchFamily="18" charset="0"/>
              </a:rPr>
              <a:t>Babilônia</a:t>
            </a:r>
            <a:r>
              <a:rPr lang="en-US" altLang="pt-BR" sz="4500" b="1" dirty="0">
                <a:effectLst>
                  <a:outerShdw blurRad="38100" dist="38100" dir="2700000" algn="tl">
                    <a:srgbClr val="666633"/>
                  </a:outerShdw>
                </a:effectLst>
                <a:latin typeface="Bookman Old Style" panose="02050604050505020204" pitchFamily="18" charset="0"/>
              </a:rPr>
              <a:t> que </a:t>
            </a:r>
            <a:r>
              <a:rPr lang="en-US" altLang="pt-BR" sz="4500" b="1" dirty="0" err="1">
                <a:effectLst>
                  <a:outerShdw blurRad="38100" dist="38100" dir="2700000" algn="tl">
                    <a:srgbClr val="666633"/>
                  </a:outerShdw>
                </a:effectLst>
                <a:latin typeface="Bookman Old Style" panose="02050604050505020204" pitchFamily="18" charset="0"/>
              </a:rPr>
              <a:t>eu</a:t>
            </a:r>
            <a:r>
              <a:rPr lang="en-US" altLang="pt-BR" sz="4500" b="1" dirty="0">
                <a:effectLst>
                  <a:outerShdw blurRad="38100" dist="38100" dir="2700000" algn="tl">
                    <a:srgbClr val="666633"/>
                  </a:outerShdw>
                </a:effectLst>
                <a:latin typeface="Bookman Old Style" panose="02050604050505020204" pitchFamily="18" charset="0"/>
              </a:rPr>
              <a:t> </a:t>
            </a:r>
            <a:r>
              <a:rPr lang="en-US" altLang="pt-BR" sz="4500" b="1" dirty="0" err="1">
                <a:effectLst>
                  <a:outerShdw blurRad="38100" dist="38100" dir="2700000" algn="tl">
                    <a:srgbClr val="666633"/>
                  </a:outerShdw>
                </a:effectLst>
                <a:latin typeface="Bookman Old Style" panose="02050604050505020204" pitchFamily="18" charset="0"/>
              </a:rPr>
              <a:t>edifiquei</a:t>
            </a:r>
            <a:r>
              <a:rPr lang="en-US" altLang="pt-BR" sz="4500" b="1" dirty="0">
                <a:effectLst>
                  <a:outerShdw blurRad="38100" dist="38100" dir="2700000" algn="tl">
                    <a:srgbClr val="666633"/>
                  </a:outerShdw>
                </a:effectLst>
                <a:latin typeface="Bookman Old Style" panose="02050604050505020204" pitchFamily="18" charset="0"/>
              </a:rPr>
              <a:t>?”</a:t>
            </a:r>
            <a:endParaRPr lang="pt-BR" altLang="pt-BR" sz="4500" b="1" dirty="0">
              <a:effectLst>
                <a:outerShdw blurRad="38100" dist="38100" dir="2700000" algn="tl">
                  <a:srgbClr val="666633"/>
                </a:outerShdw>
              </a:effectLst>
              <a:latin typeface="Bookman Old Style" panose="02050604050505020204" pitchFamily="18" charset="0"/>
            </a:endParaRPr>
          </a:p>
        </p:txBody>
      </p:sp>
      <p:sp>
        <p:nvSpPr>
          <p:cNvPr id="6" name="Espaço Reservado para Número de Slide 6"/>
          <p:cNvSpPr>
            <a:spLocks noGrp="1"/>
          </p:cNvSpPr>
          <p:nvPr>
            <p:ph type="sldNum" sz="quarter" idx="12"/>
          </p:nvPr>
        </p:nvSpPr>
        <p:spPr/>
        <p:txBody>
          <a:bodyPr/>
          <a:lstStyle/>
          <a:p>
            <a:pPr defTabSz="914400" fontAlgn="base">
              <a:spcBef>
                <a:spcPct val="0"/>
              </a:spcBef>
              <a:spcAft>
                <a:spcPct val="0"/>
              </a:spcAft>
              <a:defRPr/>
            </a:pPr>
            <a:fld id="{BAEF48C7-0A36-4901-9033-3B6FD1F9DA4A}" type="slidenum">
              <a:rPr lang="pt-BR" altLang="pt-BR">
                <a:solidFill>
                  <a:srgbClr val="FFFFFF"/>
                </a:solidFill>
                <a:latin typeface="Arial" panose="020B0604020202020204" pitchFamily="34" charset="0"/>
              </a:rPr>
              <a:pPr defTabSz="914400" fontAlgn="base">
                <a:spcBef>
                  <a:spcPct val="0"/>
                </a:spcBef>
                <a:spcAft>
                  <a:spcPct val="0"/>
                </a:spcAft>
                <a:defRPr/>
              </a:pPr>
              <a:t>26</a:t>
            </a:fld>
            <a:endParaRPr lang="pt-BR" altLang="pt-BR">
              <a:solidFill>
                <a:srgbClr val="FFFFFF"/>
              </a:solidFill>
              <a:latin typeface="Arial" panose="020B0604020202020204" pitchFamily="34" charset="0"/>
            </a:endParaRPr>
          </a:p>
        </p:txBody>
      </p:sp>
    </p:spTree>
    <p:extLst>
      <p:ext uri="{BB962C8B-B14F-4D97-AF65-F5344CB8AC3E}">
        <p14:creationId xmlns:p14="http://schemas.microsoft.com/office/powerpoint/2010/main" val="839720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4759"/>
                                        </p:tgtEl>
                                        <p:attrNameLst>
                                          <p:attrName>style.visibility</p:attrName>
                                        </p:attrNameLst>
                                      </p:cBhvr>
                                      <p:to>
                                        <p:strVal val="visible"/>
                                      </p:to>
                                    </p:set>
                                    <p:anim calcmode="lin" valueType="num">
                                      <p:cBhvr>
                                        <p:cTn id="7" dur="1000" fill="hold"/>
                                        <p:tgtEl>
                                          <p:spTgt spid="74759"/>
                                        </p:tgtEl>
                                        <p:attrNameLst>
                                          <p:attrName>ppt_x</p:attrName>
                                        </p:attrNameLst>
                                      </p:cBhvr>
                                      <p:tavLst>
                                        <p:tav tm="0">
                                          <p:val>
                                            <p:strVal val="#ppt_x-.2"/>
                                          </p:val>
                                        </p:tav>
                                        <p:tav tm="100000">
                                          <p:val>
                                            <p:strVal val="#ppt_x"/>
                                          </p:val>
                                        </p:tav>
                                      </p:tavLst>
                                    </p:anim>
                                    <p:anim calcmode="lin" valueType="num">
                                      <p:cBhvr>
                                        <p:cTn id="8" dur="1000" fill="hold"/>
                                        <p:tgtEl>
                                          <p:spTgt spid="7475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4759"/>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4760">
                                            <p:txEl>
                                              <p:pRg st="0" end="0"/>
                                            </p:txEl>
                                          </p:spTgt>
                                        </p:tgtEl>
                                        <p:attrNameLst>
                                          <p:attrName>style.visibility</p:attrName>
                                        </p:attrNameLst>
                                      </p:cBhvr>
                                      <p:to>
                                        <p:strVal val="visible"/>
                                      </p:to>
                                    </p:set>
                                    <p:anim calcmode="discrete" valueType="clr">
                                      <p:cBhvr override="childStyle">
                                        <p:cTn id="13" dur="80"/>
                                        <p:tgtEl>
                                          <p:spTgt spid="747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4760">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4760">
                                            <p:txEl>
                                              <p:pRg st="0" end="0"/>
                                            </p:txEl>
                                          </p:spTgt>
                                        </p:tgtEl>
                                        <p:attrNameLst>
                                          <p:attrName>fill.type</p:attrName>
                                        </p:attrNameLst>
                                      </p:cBhvr>
                                      <p:to>
                                        <p:strVal val="solid"/>
                                      </p:to>
                                    </p:set>
                                  </p:childTnLst>
                                </p:cTn>
                              </p:par>
                            </p:childTnLst>
                          </p:cTn>
                        </p:par>
                        <p:par>
                          <p:cTn id="16" fill="hold" nodeType="afterGroup">
                            <p:stCondLst>
                              <p:cond delay="2680"/>
                            </p:stCondLst>
                            <p:childTnLst>
                              <p:par>
                                <p:cTn id="17" presetID="53" presetClass="entr" presetSubtype="0" fill="hold" nodeType="afterEffect">
                                  <p:stCondLst>
                                    <p:cond delay="0"/>
                                  </p:stCondLst>
                                  <p:childTnLst>
                                    <p:set>
                                      <p:cBhvr>
                                        <p:cTn id="18" dur="1" fill="hold">
                                          <p:stCondLst>
                                            <p:cond delay="0"/>
                                          </p:stCondLst>
                                        </p:cTn>
                                        <p:tgtEl>
                                          <p:spTgt spid="74756"/>
                                        </p:tgtEl>
                                        <p:attrNameLst>
                                          <p:attrName>style.visibility</p:attrName>
                                        </p:attrNameLst>
                                      </p:cBhvr>
                                      <p:to>
                                        <p:strVal val="visible"/>
                                      </p:to>
                                    </p:set>
                                    <p:anim calcmode="lin" valueType="num">
                                      <p:cBhvr>
                                        <p:cTn id="19" dur="2000" fill="hold"/>
                                        <p:tgtEl>
                                          <p:spTgt spid="74756"/>
                                        </p:tgtEl>
                                        <p:attrNameLst>
                                          <p:attrName>ppt_w</p:attrName>
                                        </p:attrNameLst>
                                      </p:cBhvr>
                                      <p:tavLst>
                                        <p:tav tm="0">
                                          <p:val>
                                            <p:fltVal val="0"/>
                                          </p:val>
                                        </p:tav>
                                        <p:tav tm="100000">
                                          <p:val>
                                            <p:strVal val="#ppt_w"/>
                                          </p:val>
                                        </p:tav>
                                      </p:tavLst>
                                    </p:anim>
                                    <p:anim calcmode="lin" valueType="num">
                                      <p:cBhvr>
                                        <p:cTn id="20" dur="2000" fill="hold"/>
                                        <p:tgtEl>
                                          <p:spTgt spid="74756"/>
                                        </p:tgtEl>
                                        <p:attrNameLst>
                                          <p:attrName>ppt_h</p:attrName>
                                        </p:attrNameLst>
                                      </p:cBhvr>
                                      <p:tavLst>
                                        <p:tav tm="0">
                                          <p:val>
                                            <p:fltVal val="0"/>
                                          </p:val>
                                        </p:tav>
                                        <p:tav tm="100000">
                                          <p:val>
                                            <p:strVal val="#ppt_h"/>
                                          </p:val>
                                        </p:tav>
                                      </p:tavLst>
                                    </p:anim>
                                    <p:animEffect transition="in" filter="fade">
                                      <p:cBhvr>
                                        <p:cTn id="21" dur="20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P spid="7476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babilô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505" y="208721"/>
            <a:ext cx="8587409" cy="644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699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descr="cidade_005"/>
          <p:cNvPicPr>
            <a:picLocks noChangeAspect="1" noChangeArrowheads="1"/>
          </p:cNvPicPr>
          <p:nvPr/>
        </p:nvPicPr>
        <p:blipFill>
          <a:blip r:embed="rId2">
            <a:lum bright="-14000"/>
            <a:extLst>
              <a:ext uri="{28A0092B-C50C-407E-A947-70E740481C1C}">
                <a14:useLocalDpi xmlns:a14="http://schemas.microsoft.com/office/drawing/2010/main" val="0"/>
              </a:ext>
            </a:extLst>
          </a:blip>
          <a:srcRect/>
          <a:stretch>
            <a:fillRect/>
          </a:stretch>
        </p:blipFill>
        <p:spPr bwMode="auto">
          <a:xfrm>
            <a:off x="270840" y="272704"/>
            <a:ext cx="11682621" cy="62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title"/>
          </p:nvPr>
        </p:nvSpPr>
        <p:spPr>
          <a:xfrm>
            <a:off x="2057400" y="473075"/>
            <a:ext cx="8153400" cy="795338"/>
          </a:xfrm>
        </p:spPr>
        <p:txBody>
          <a:bodyPr>
            <a:normAutofit fontScale="90000"/>
          </a:bodyPr>
          <a:lstStyle/>
          <a:p>
            <a:pPr algn="ctr"/>
            <a:r>
              <a:rPr lang="en-US" altLang="pt-BR" sz="5400" b="1">
                <a:solidFill>
                  <a:srgbClr val="FF0000"/>
                </a:solidFill>
                <a:effectLst>
                  <a:outerShdw blurRad="38100" dist="38100" dir="2700000" algn="tl">
                    <a:srgbClr val="FFFFFF"/>
                  </a:outerShdw>
                </a:effectLst>
                <a:latin typeface="Bookman Old Style" panose="02050604050505020204" pitchFamily="18" charset="0"/>
              </a:rPr>
              <a:t>Babilônia</a:t>
            </a:r>
            <a:r>
              <a:rPr lang="en-US" altLang="pt-BR" b="1">
                <a:solidFill>
                  <a:srgbClr val="FF0000"/>
                </a:solidFill>
                <a:effectLst>
                  <a:outerShdw blurRad="38100" dist="38100" dir="2700000" algn="tl">
                    <a:srgbClr val="FFFFFF"/>
                  </a:outerShdw>
                </a:effectLst>
                <a:latin typeface="Bookman Old Style" panose="02050604050505020204" pitchFamily="18" charset="0"/>
              </a:rPr>
              <a:t>:</a:t>
            </a:r>
            <a:endParaRPr lang="pt-BR" altLang="pt-BR" b="1">
              <a:solidFill>
                <a:srgbClr val="FF0000"/>
              </a:solidFill>
              <a:effectLst>
                <a:outerShdw blurRad="38100" dist="38100" dir="2700000" algn="tl">
                  <a:srgbClr val="FFFFFF"/>
                </a:outerShdw>
              </a:effectLst>
              <a:latin typeface="Bookman Old Style" panose="02050604050505020204" pitchFamily="18" charset="0"/>
            </a:endParaRPr>
          </a:p>
        </p:txBody>
      </p:sp>
      <p:sp>
        <p:nvSpPr>
          <p:cNvPr id="61443" name="Rectangle 3"/>
          <p:cNvSpPr>
            <a:spLocks noGrp="1" noChangeArrowheads="1"/>
          </p:cNvSpPr>
          <p:nvPr>
            <p:ph idx="1"/>
          </p:nvPr>
        </p:nvSpPr>
        <p:spPr>
          <a:xfrm>
            <a:off x="971963" y="1262684"/>
            <a:ext cx="10381837" cy="5122241"/>
          </a:xfrm>
        </p:spPr>
        <p:style>
          <a:lnRef idx="1">
            <a:schemeClr val="accent1"/>
          </a:lnRef>
          <a:fillRef idx="3">
            <a:schemeClr val="accent1"/>
          </a:fillRef>
          <a:effectRef idx="2">
            <a:schemeClr val="accent1"/>
          </a:effectRef>
          <a:fontRef idx="minor">
            <a:schemeClr val="lt1"/>
          </a:fontRef>
        </p:style>
        <p:txBody>
          <a:bodyPr>
            <a:noAutofit/>
          </a:bodyPr>
          <a:lstStyle/>
          <a:p>
            <a:r>
              <a:rPr lang="en-US" altLang="pt-BR" sz="4400" b="1" dirty="0" err="1">
                <a:effectLst>
                  <a:outerShdw blurRad="38100" dist="38100" dir="2700000" algn="tl">
                    <a:srgbClr val="666633"/>
                  </a:outerShdw>
                </a:effectLst>
                <a:latin typeface="Arial Narrow" panose="020B0606020202030204" pitchFamily="34" charset="0"/>
              </a:rPr>
              <a:t>Perímetro</a:t>
            </a:r>
            <a:r>
              <a:rPr lang="en-US" altLang="pt-BR" sz="4400" b="1" dirty="0">
                <a:effectLst>
                  <a:outerShdw blurRad="38100" dist="38100" dir="2700000" algn="tl">
                    <a:srgbClr val="666633"/>
                  </a:outerShdw>
                </a:effectLst>
                <a:latin typeface="Arial Narrow" panose="020B0606020202030204" pitchFamily="34" charset="0"/>
              </a:rPr>
              <a:t> de 21 km de </a:t>
            </a:r>
            <a:r>
              <a:rPr lang="en-US" altLang="pt-BR" sz="4400" b="1" dirty="0" err="1">
                <a:effectLst>
                  <a:outerShdw blurRad="38100" dist="38100" dir="2700000" algn="tl">
                    <a:srgbClr val="666633"/>
                  </a:outerShdw>
                </a:effectLst>
                <a:latin typeface="Arial Narrow" panose="020B0606020202030204" pitchFamily="34" charset="0"/>
              </a:rPr>
              <a:t>muros</a:t>
            </a:r>
            <a:r>
              <a:rPr lang="en-US" altLang="pt-BR" sz="4400" b="1" dirty="0">
                <a:effectLst>
                  <a:outerShdw blurRad="38100" dist="38100" dir="2700000" algn="tl">
                    <a:srgbClr val="666633"/>
                  </a:outerShdw>
                </a:effectLst>
                <a:latin typeface="Arial Narrow" panose="020B0606020202030204" pitchFamily="34" charset="0"/>
              </a:rPr>
              <a:t> </a:t>
            </a:r>
            <a:r>
              <a:rPr lang="en-US" altLang="pt-BR" sz="4400" b="1" dirty="0" err="1">
                <a:effectLst>
                  <a:outerShdw blurRad="38100" dist="38100" dir="2700000" algn="tl">
                    <a:srgbClr val="666633"/>
                  </a:outerShdw>
                </a:effectLst>
                <a:latin typeface="Arial Narrow" panose="020B0606020202030204" pitchFamily="34" charset="0"/>
              </a:rPr>
              <a:t>duplos</a:t>
            </a:r>
            <a:r>
              <a:rPr lang="en-US" altLang="pt-BR" sz="4400" b="1" dirty="0">
                <a:effectLst>
                  <a:outerShdw blurRad="38100" dist="38100" dir="2700000" algn="tl">
                    <a:srgbClr val="666633"/>
                  </a:outerShdw>
                </a:effectLst>
                <a:latin typeface="Arial Narrow" panose="020B0606020202030204" pitchFamily="34" charset="0"/>
              </a:rPr>
              <a:t>.</a:t>
            </a:r>
          </a:p>
          <a:p>
            <a:r>
              <a:rPr lang="en-US" altLang="pt-BR" sz="4400" b="1" dirty="0" err="1">
                <a:effectLst>
                  <a:outerShdw blurRad="38100" dist="38100" dir="2700000" algn="tl">
                    <a:srgbClr val="666633"/>
                  </a:outerShdw>
                </a:effectLst>
                <a:latin typeface="Arial Narrow" panose="020B0606020202030204" pitchFamily="34" charset="0"/>
              </a:rPr>
              <a:t>Muro</a:t>
            </a:r>
            <a:r>
              <a:rPr lang="en-US" altLang="pt-BR" sz="4400" b="1" dirty="0">
                <a:effectLst>
                  <a:outerShdw blurRad="38100" dist="38100" dir="2700000" algn="tl">
                    <a:srgbClr val="666633"/>
                  </a:outerShdw>
                </a:effectLst>
                <a:latin typeface="Arial Narrow" panose="020B0606020202030204" pitchFamily="34" charset="0"/>
              </a:rPr>
              <a:t> de 31 metros de </a:t>
            </a:r>
            <a:r>
              <a:rPr lang="en-US" altLang="pt-BR" sz="4400" b="1" dirty="0" err="1">
                <a:effectLst>
                  <a:outerShdw blurRad="38100" dist="38100" dir="2700000" algn="tl">
                    <a:srgbClr val="666633"/>
                  </a:outerShdw>
                </a:effectLst>
                <a:latin typeface="Arial Narrow" panose="020B0606020202030204" pitchFamily="34" charset="0"/>
              </a:rPr>
              <a:t>espessura</a:t>
            </a:r>
            <a:r>
              <a:rPr lang="en-US" altLang="pt-BR" sz="4400" b="1" dirty="0">
                <a:effectLst>
                  <a:outerShdw blurRad="38100" dist="38100" dir="2700000" algn="tl">
                    <a:srgbClr val="666633"/>
                  </a:outerShdw>
                </a:effectLst>
                <a:latin typeface="Arial Narrow" panose="020B0606020202030204" pitchFamily="34" charset="0"/>
              </a:rPr>
              <a:t>.</a:t>
            </a:r>
          </a:p>
          <a:p>
            <a:r>
              <a:rPr lang="en-US" altLang="pt-BR" sz="4400" b="1" dirty="0">
                <a:effectLst>
                  <a:outerShdw blurRad="38100" dist="38100" dir="2700000" algn="tl">
                    <a:srgbClr val="666633"/>
                  </a:outerShdw>
                </a:effectLst>
                <a:latin typeface="Arial Narrow" panose="020B0606020202030204" pitchFamily="34" charset="0"/>
              </a:rPr>
              <a:t>53 </a:t>
            </a:r>
            <a:r>
              <a:rPr lang="en-US" altLang="pt-BR" sz="4400" b="1" dirty="0" err="1">
                <a:effectLst>
                  <a:outerShdw blurRad="38100" dist="38100" dir="2700000" algn="tl">
                    <a:srgbClr val="666633"/>
                  </a:outerShdw>
                </a:effectLst>
                <a:latin typeface="Arial Narrow" panose="020B0606020202030204" pitchFamily="34" charset="0"/>
              </a:rPr>
              <a:t>templos</a:t>
            </a:r>
            <a:r>
              <a:rPr lang="en-US" altLang="pt-BR" sz="4400" b="1" dirty="0">
                <a:effectLst>
                  <a:outerShdw blurRad="38100" dist="38100" dir="2700000" algn="tl">
                    <a:srgbClr val="666633"/>
                  </a:outerShdw>
                </a:effectLst>
                <a:latin typeface="Arial Narrow" panose="020B0606020202030204" pitchFamily="34" charset="0"/>
              </a:rPr>
              <a:t> dos </a:t>
            </a:r>
            <a:r>
              <a:rPr lang="en-US" altLang="pt-BR" sz="4400" b="1" dirty="0" err="1">
                <a:effectLst>
                  <a:outerShdw blurRad="38100" dist="38100" dir="2700000" algn="tl">
                    <a:srgbClr val="666633"/>
                  </a:outerShdw>
                </a:effectLst>
                <a:latin typeface="Arial Narrow" panose="020B0606020202030204" pitchFamily="34" charset="0"/>
              </a:rPr>
              <a:t>deuses</a:t>
            </a:r>
            <a:r>
              <a:rPr lang="en-US" altLang="pt-BR" sz="4400" b="1" dirty="0">
                <a:effectLst>
                  <a:outerShdw blurRad="38100" dist="38100" dir="2700000" algn="tl">
                    <a:srgbClr val="666633"/>
                  </a:outerShdw>
                </a:effectLst>
                <a:latin typeface="Arial Narrow" panose="020B0606020202030204" pitchFamily="34" charset="0"/>
              </a:rPr>
              <a:t> </a:t>
            </a:r>
            <a:r>
              <a:rPr lang="en-US" altLang="pt-BR" sz="4400" b="1" dirty="0" err="1">
                <a:effectLst>
                  <a:outerShdw blurRad="38100" dist="38100" dir="2700000" algn="tl">
                    <a:srgbClr val="666633"/>
                  </a:outerShdw>
                </a:effectLst>
                <a:latin typeface="Arial Narrow" panose="020B0606020202030204" pitchFamily="34" charset="0"/>
              </a:rPr>
              <a:t>mais</a:t>
            </a:r>
            <a:r>
              <a:rPr lang="en-US" altLang="pt-BR" sz="4400" b="1" dirty="0">
                <a:effectLst>
                  <a:outerShdw blurRad="38100" dist="38100" dir="2700000" algn="tl">
                    <a:srgbClr val="666633"/>
                  </a:outerShdw>
                </a:effectLst>
                <a:latin typeface="Arial Narrow" panose="020B0606020202030204" pitchFamily="34" charset="0"/>
              </a:rPr>
              <a:t> </a:t>
            </a:r>
            <a:r>
              <a:rPr lang="en-US" altLang="pt-BR" sz="4400" b="1" dirty="0" err="1">
                <a:effectLst>
                  <a:outerShdw blurRad="38100" dist="38100" dir="2700000" algn="tl">
                    <a:srgbClr val="666633"/>
                  </a:outerShdw>
                </a:effectLst>
                <a:latin typeface="Arial Narrow" panose="020B0606020202030204" pitchFamily="34" charset="0"/>
              </a:rPr>
              <a:t>importantes</a:t>
            </a:r>
            <a:r>
              <a:rPr lang="en-US" altLang="pt-BR" sz="4400" b="1" dirty="0">
                <a:effectLst>
                  <a:outerShdw blurRad="38100" dist="38100" dir="2700000" algn="tl">
                    <a:srgbClr val="666633"/>
                  </a:outerShdw>
                </a:effectLst>
                <a:latin typeface="Arial Narrow" panose="020B0606020202030204" pitchFamily="34" charset="0"/>
              </a:rPr>
              <a:t>.</a:t>
            </a:r>
          </a:p>
          <a:p>
            <a:r>
              <a:rPr lang="en-US" altLang="pt-BR" sz="4400" b="1" dirty="0">
                <a:effectLst>
                  <a:outerShdw blurRad="38100" dist="38100" dir="2700000" algn="tl">
                    <a:srgbClr val="666633"/>
                  </a:outerShdw>
                </a:effectLst>
                <a:latin typeface="Arial Narrow" panose="020B0606020202030204" pitchFamily="34" charset="0"/>
              </a:rPr>
              <a:t>955 </a:t>
            </a:r>
            <a:r>
              <a:rPr lang="en-US" altLang="pt-BR" sz="4400" b="1" dirty="0" err="1">
                <a:effectLst>
                  <a:outerShdw blurRad="38100" dist="38100" dir="2700000" algn="tl">
                    <a:srgbClr val="666633"/>
                  </a:outerShdw>
                </a:effectLst>
                <a:latin typeface="Arial Narrow" panose="020B0606020202030204" pitchFamily="34" charset="0"/>
              </a:rPr>
              <a:t>pequenos</a:t>
            </a:r>
            <a:r>
              <a:rPr lang="en-US" altLang="pt-BR" sz="4400" b="1" dirty="0">
                <a:effectLst>
                  <a:outerShdw blurRad="38100" dist="38100" dir="2700000" algn="tl">
                    <a:srgbClr val="666633"/>
                  </a:outerShdw>
                </a:effectLst>
                <a:latin typeface="Arial Narrow" panose="020B0606020202030204" pitchFamily="34" charset="0"/>
              </a:rPr>
              <a:t> </a:t>
            </a:r>
            <a:r>
              <a:rPr lang="en-US" altLang="pt-BR" sz="4400" b="1" dirty="0" err="1">
                <a:effectLst>
                  <a:outerShdw blurRad="38100" dist="38100" dir="2700000" algn="tl">
                    <a:srgbClr val="666633"/>
                  </a:outerShdw>
                </a:effectLst>
                <a:latin typeface="Arial Narrow" panose="020B0606020202030204" pitchFamily="34" charset="0"/>
              </a:rPr>
              <a:t>santuários</a:t>
            </a:r>
            <a:r>
              <a:rPr lang="en-US" altLang="pt-BR" sz="4400" b="1" dirty="0">
                <a:effectLst>
                  <a:outerShdw blurRad="38100" dist="38100" dir="2700000" algn="tl">
                    <a:srgbClr val="666633"/>
                  </a:outerShdw>
                </a:effectLst>
                <a:latin typeface="Arial Narrow" panose="020B0606020202030204" pitchFamily="34" charset="0"/>
              </a:rPr>
              <a:t>.</a:t>
            </a:r>
          </a:p>
          <a:p>
            <a:r>
              <a:rPr lang="en-US" altLang="pt-BR" sz="4400" b="1" dirty="0">
                <a:effectLst>
                  <a:outerShdw blurRad="38100" dist="38100" dir="2700000" algn="tl">
                    <a:srgbClr val="666633"/>
                  </a:outerShdw>
                </a:effectLst>
                <a:latin typeface="Arial Narrow" panose="020B0606020202030204" pitchFamily="34" charset="0"/>
              </a:rPr>
              <a:t>384 </a:t>
            </a:r>
            <a:r>
              <a:rPr lang="en-US" altLang="pt-BR" sz="4400" b="1" dirty="0" err="1">
                <a:effectLst>
                  <a:outerShdw blurRad="38100" dist="38100" dir="2700000" algn="tl">
                    <a:srgbClr val="666633"/>
                  </a:outerShdw>
                </a:effectLst>
                <a:latin typeface="Arial Narrow" panose="020B0606020202030204" pitchFamily="34" charset="0"/>
              </a:rPr>
              <a:t>altares</a:t>
            </a:r>
            <a:r>
              <a:rPr lang="en-US" altLang="pt-BR" sz="4400" b="1" dirty="0">
                <a:effectLst>
                  <a:outerShdw blurRad="38100" dist="38100" dir="2700000" algn="tl">
                    <a:srgbClr val="666633"/>
                  </a:outerShdw>
                </a:effectLst>
                <a:latin typeface="Arial Narrow" panose="020B0606020202030204" pitchFamily="34" charset="0"/>
              </a:rPr>
              <a:t> de </a:t>
            </a:r>
            <a:r>
              <a:rPr lang="en-US" altLang="pt-BR" sz="4400" b="1" dirty="0" err="1">
                <a:effectLst>
                  <a:outerShdw blurRad="38100" dist="38100" dir="2700000" algn="tl">
                    <a:srgbClr val="666633"/>
                  </a:outerShdw>
                </a:effectLst>
                <a:latin typeface="Arial Narrow" panose="020B0606020202030204" pitchFamily="34" charset="0"/>
              </a:rPr>
              <a:t>rua</a:t>
            </a:r>
            <a:r>
              <a:rPr lang="en-US" altLang="pt-BR" sz="4400" b="1" dirty="0">
                <a:effectLst>
                  <a:outerShdw blurRad="38100" dist="38100" dir="2700000" algn="tl">
                    <a:srgbClr val="666633"/>
                  </a:outerShdw>
                </a:effectLst>
                <a:latin typeface="Arial Narrow" panose="020B0606020202030204" pitchFamily="34" charset="0"/>
              </a:rPr>
              <a:t>.</a:t>
            </a:r>
          </a:p>
          <a:p>
            <a:r>
              <a:rPr lang="en-US" altLang="pt-BR" sz="4400" b="1" dirty="0">
                <a:effectLst>
                  <a:outerShdw blurRad="38100" dist="38100" dir="2700000" algn="tl">
                    <a:srgbClr val="666633"/>
                  </a:outerShdw>
                </a:effectLst>
                <a:latin typeface="Arial Narrow" panose="020B0606020202030204" pitchFamily="34" charset="0"/>
              </a:rPr>
              <a:t>O </a:t>
            </a:r>
            <a:r>
              <a:rPr lang="en-US" altLang="pt-BR" sz="4400" b="1" dirty="0" err="1">
                <a:effectLst>
                  <a:outerShdw blurRad="38100" dist="38100" dir="2700000" algn="tl">
                    <a:srgbClr val="666633"/>
                  </a:outerShdw>
                </a:effectLst>
                <a:latin typeface="Arial Narrow" panose="020B0606020202030204" pitchFamily="34" charset="0"/>
              </a:rPr>
              <a:t>templo</a:t>
            </a:r>
            <a:r>
              <a:rPr lang="en-US" altLang="pt-BR" sz="4400" b="1" dirty="0">
                <a:effectLst>
                  <a:outerShdw blurRad="38100" dist="38100" dir="2700000" algn="tl">
                    <a:srgbClr val="666633"/>
                  </a:outerShdw>
                </a:effectLst>
                <a:latin typeface="Arial Narrow" panose="020B0606020202030204" pitchFamily="34" charset="0"/>
              </a:rPr>
              <a:t> </a:t>
            </a:r>
            <a:r>
              <a:rPr lang="en-US" altLang="pt-BR" sz="4400" b="1" dirty="0" err="1">
                <a:effectLst>
                  <a:outerShdw blurRad="38100" dist="38100" dir="2700000" algn="tl">
                    <a:srgbClr val="666633"/>
                  </a:outerShdw>
                </a:effectLst>
                <a:latin typeface="Arial Narrow" panose="020B0606020202030204" pitchFamily="34" charset="0"/>
              </a:rPr>
              <a:t>Etemenanki</a:t>
            </a:r>
            <a:r>
              <a:rPr lang="en-US" altLang="pt-BR" sz="4400" b="1" dirty="0">
                <a:effectLst>
                  <a:outerShdw blurRad="38100" dist="38100" dir="2700000" algn="tl">
                    <a:srgbClr val="666633"/>
                  </a:outerShdw>
                </a:effectLst>
                <a:latin typeface="Arial Narrow" panose="020B0606020202030204" pitchFamily="34" charset="0"/>
              </a:rPr>
              <a:t>, com 100m de base e 100m de </a:t>
            </a:r>
            <a:r>
              <a:rPr lang="en-US" altLang="pt-BR" sz="4400" b="1" dirty="0" err="1">
                <a:effectLst>
                  <a:outerShdw blurRad="38100" dist="38100" dir="2700000" algn="tl">
                    <a:srgbClr val="666633"/>
                  </a:outerShdw>
                </a:effectLst>
                <a:latin typeface="Arial Narrow" panose="020B0606020202030204" pitchFamily="34" charset="0"/>
              </a:rPr>
              <a:t>altura</a:t>
            </a:r>
            <a:r>
              <a:rPr lang="en-US" altLang="pt-BR" sz="4400" b="1" dirty="0">
                <a:effectLst>
                  <a:outerShdw blurRad="38100" dist="38100" dir="2700000" algn="tl">
                    <a:srgbClr val="666633"/>
                  </a:outerShdw>
                </a:effectLst>
                <a:latin typeface="Arial Narrow" panose="020B0606020202030204" pitchFamily="34" charset="0"/>
              </a:rPr>
              <a:t>, </a:t>
            </a:r>
            <a:r>
              <a:rPr lang="en-US" altLang="pt-BR" sz="4400" b="1" dirty="0" err="1">
                <a:effectLst>
                  <a:outerShdw blurRad="38100" dist="38100" dir="2700000" algn="tl">
                    <a:srgbClr val="666633"/>
                  </a:outerShdw>
                </a:effectLst>
                <a:latin typeface="Arial Narrow" panose="020B0606020202030204" pitchFamily="34" charset="0"/>
              </a:rPr>
              <a:t>dedicado</a:t>
            </a:r>
            <a:r>
              <a:rPr lang="en-US" altLang="pt-BR" sz="4400" b="1" dirty="0">
                <a:effectLst>
                  <a:outerShdw blurRad="38100" dist="38100" dir="2700000" algn="tl">
                    <a:srgbClr val="666633"/>
                  </a:outerShdw>
                </a:effectLst>
                <a:latin typeface="Arial Narrow" panose="020B0606020202030204" pitchFamily="34" charset="0"/>
              </a:rPr>
              <a:t> a </a:t>
            </a:r>
            <a:r>
              <a:rPr lang="en-US" altLang="pt-BR" sz="4400" b="1" dirty="0" err="1">
                <a:effectLst>
                  <a:outerShdw blurRad="38100" dist="38100" dir="2700000" algn="tl">
                    <a:srgbClr val="666633"/>
                  </a:outerShdw>
                </a:effectLst>
                <a:latin typeface="Arial Narrow" panose="020B0606020202030204" pitchFamily="34" charset="0"/>
              </a:rPr>
              <a:t>Marduque</a:t>
            </a:r>
            <a:r>
              <a:rPr lang="en-US" altLang="pt-BR" sz="4400" b="1" dirty="0">
                <a:effectLst>
                  <a:outerShdw blurRad="38100" dist="38100" dir="2700000" algn="tl">
                    <a:srgbClr val="666633"/>
                  </a:outerShdw>
                </a:effectLst>
                <a:latin typeface="Arial Narrow" panose="020B0606020202030204" pitchFamily="34" charset="0"/>
              </a:rPr>
              <a:t>.</a:t>
            </a:r>
            <a:endParaRPr lang="pt-BR" altLang="pt-BR" sz="4400" b="1" dirty="0">
              <a:effectLst>
                <a:outerShdw blurRad="38100" dist="38100" dir="2700000" algn="tl">
                  <a:srgbClr val="666633"/>
                </a:outerShdw>
              </a:effectLst>
              <a:latin typeface="Arial Narrow" panose="020B0606020202030204" pitchFamily="34" charset="0"/>
            </a:endParaRPr>
          </a:p>
        </p:txBody>
      </p:sp>
      <p:sp>
        <p:nvSpPr>
          <p:cNvPr id="6" name="Espaço Reservado para Número de Slide 5"/>
          <p:cNvSpPr>
            <a:spLocks noGrp="1"/>
          </p:cNvSpPr>
          <p:nvPr>
            <p:ph type="sldNum" sz="quarter" idx="12"/>
          </p:nvPr>
        </p:nvSpPr>
        <p:spPr/>
        <p:txBody>
          <a:bodyPr/>
          <a:lstStyle/>
          <a:p>
            <a:pPr defTabSz="914400" fontAlgn="base">
              <a:spcBef>
                <a:spcPct val="0"/>
              </a:spcBef>
              <a:spcAft>
                <a:spcPct val="0"/>
              </a:spcAft>
              <a:defRPr/>
            </a:pPr>
            <a:fld id="{FADD8DDD-F634-40E9-9C4D-FEF16F6DE2D2}" type="slidenum">
              <a:rPr lang="pt-BR" altLang="pt-BR">
                <a:solidFill>
                  <a:srgbClr val="FFFFFF"/>
                </a:solidFill>
                <a:latin typeface="Arial" panose="020B0604020202020204" pitchFamily="34" charset="0"/>
              </a:rPr>
              <a:pPr defTabSz="914400" fontAlgn="base">
                <a:spcBef>
                  <a:spcPct val="0"/>
                </a:spcBef>
                <a:spcAft>
                  <a:spcPct val="0"/>
                </a:spcAft>
                <a:defRPr/>
              </a:pPr>
              <a:t>28</a:t>
            </a:fld>
            <a:endParaRPr lang="pt-BR" altLang="pt-BR">
              <a:solidFill>
                <a:srgbClr val="FFFFFF"/>
              </a:solidFill>
              <a:latin typeface="Arial" panose="020B0604020202020204" pitchFamily="34" charset="0"/>
            </a:endParaRPr>
          </a:p>
        </p:txBody>
      </p:sp>
    </p:spTree>
    <p:extLst>
      <p:ext uri="{BB962C8B-B14F-4D97-AF65-F5344CB8AC3E}">
        <p14:creationId xmlns:p14="http://schemas.microsoft.com/office/powerpoint/2010/main" val="12269112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ppt_x</p:attrName>
                                        </p:attrNameLst>
                                      </p:cBhvr>
                                      <p:tavLst>
                                        <p:tav tm="0">
                                          <p:val>
                                            <p:strVal val="#ppt_x-.2"/>
                                          </p:val>
                                        </p:tav>
                                        <p:tav tm="100000">
                                          <p:val>
                                            <p:strVal val="#ppt_x"/>
                                          </p:val>
                                        </p:tav>
                                      </p:tavLst>
                                    </p:anim>
                                    <p:anim calcmode="lin" valueType="num">
                                      <p:cBhvr>
                                        <p:cTn id="8" dur="1000" fill="hold"/>
                                        <p:tgtEl>
                                          <p:spTgt spid="61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61445"/>
                                        </p:tgtEl>
                                        <p:attrNameLst>
                                          <p:attrName>style.visibility</p:attrName>
                                        </p:attrNameLst>
                                      </p:cBhvr>
                                      <p:to>
                                        <p:strVal val="visible"/>
                                      </p:to>
                                    </p:set>
                                    <p:anim calcmode="lin" valueType="num">
                                      <p:cBhvr>
                                        <p:cTn id="13" dur="3000" fill="hold"/>
                                        <p:tgtEl>
                                          <p:spTgt spid="61445"/>
                                        </p:tgtEl>
                                        <p:attrNameLst>
                                          <p:attrName>ppt_w</p:attrName>
                                        </p:attrNameLst>
                                      </p:cBhvr>
                                      <p:tavLst>
                                        <p:tav tm="0">
                                          <p:val>
                                            <p:fltVal val="0"/>
                                          </p:val>
                                        </p:tav>
                                        <p:tav tm="100000">
                                          <p:val>
                                            <p:strVal val="#ppt_w"/>
                                          </p:val>
                                        </p:tav>
                                      </p:tavLst>
                                    </p:anim>
                                    <p:anim calcmode="lin" valueType="num">
                                      <p:cBhvr>
                                        <p:cTn id="14" dur="3000" fill="hold"/>
                                        <p:tgtEl>
                                          <p:spTgt spid="61445"/>
                                        </p:tgtEl>
                                        <p:attrNameLst>
                                          <p:attrName>ppt_h</p:attrName>
                                        </p:attrNameLst>
                                      </p:cBhvr>
                                      <p:tavLst>
                                        <p:tav tm="0">
                                          <p:val>
                                            <p:fltVal val="0"/>
                                          </p:val>
                                        </p:tav>
                                        <p:tav tm="100000">
                                          <p:val>
                                            <p:strVal val="#ppt_h"/>
                                          </p:val>
                                        </p:tav>
                                      </p:tavLst>
                                    </p:anim>
                                    <p:animEffect transition="in" filter="fade">
                                      <p:cBhvr>
                                        <p:cTn id="15" dur="3000"/>
                                        <p:tgtEl>
                                          <p:spTgt spid="614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43">
                                            <p:txEl>
                                              <p:pRg st="1" end="1"/>
                                            </p:txEl>
                                          </p:spTgt>
                                        </p:tgtEl>
                                        <p:attrNameLst>
                                          <p:attrName>style.visibility</p:attrName>
                                        </p:attrNameLst>
                                      </p:cBhvr>
                                      <p:to>
                                        <p:strVal val="visible"/>
                                      </p:to>
                                    </p:set>
                                    <p:animEffect transition="in" filter="fade">
                                      <p:cBhvr>
                                        <p:cTn id="20" dur="500"/>
                                        <p:tgtEl>
                                          <p:spTgt spid="6144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1443">
                                            <p:txEl>
                                              <p:pRg st="2" end="2"/>
                                            </p:txEl>
                                          </p:spTgt>
                                        </p:tgtEl>
                                        <p:attrNameLst>
                                          <p:attrName>style.visibility</p:attrName>
                                        </p:attrNameLst>
                                      </p:cBhvr>
                                      <p:to>
                                        <p:strVal val="visible"/>
                                      </p:to>
                                    </p:set>
                                    <p:animEffect transition="in" filter="fade">
                                      <p:cBhvr>
                                        <p:cTn id="25" dur="1000"/>
                                        <p:tgtEl>
                                          <p:spTgt spid="61443">
                                            <p:txEl>
                                              <p:pRg st="2" end="2"/>
                                            </p:txEl>
                                          </p:spTgt>
                                        </p:tgtEl>
                                      </p:cBhvr>
                                    </p:animEffect>
                                    <p:anim calcmode="lin" valueType="num">
                                      <p:cBhvr>
                                        <p:cTn id="26"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1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43">
                                            <p:txEl>
                                              <p:pRg st="3" end="3"/>
                                            </p:txEl>
                                          </p:spTgt>
                                        </p:tgtEl>
                                        <p:attrNameLst>
                                          <p:attrName>style.visibility</p:attrName>
                                        </p:attrNameLst>
                                      </p:cBhvr>
                                      <p:to>
                                        <p:strVal val="visible"/>
                                      </p:to>
                                    </p:set>
                                    <p:animEffect transition="in" filter="barn(inVertical)">
                                      <p:cBhvr>
                                        <p:cTn id="32" dur="500"/>
                                        <p:tgtEl>
                                          <p:spTgt spid="6144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1443">
                                            <p:txEl>
                                              <p:pRg st="4" end="4"/>
                                            </p:txEl>
                                          </p:spTgt>
                                        </p:tgtEl>
                                        <p:attrNameLst>
                                          <p:attrName>style.visibility</p:attrName>
                                        </p:attrNameLst>
                                      </p:cBhvr>
                                      <p:to>
                                        <p:strVal val="visible"/>
                                      </p:to>
                                    </p:set>
                                    <p:animEffect transition="in" filter="circle(in)">
                                      <p:cBhvr>
                                        <p:cTn id="37" dur="2000"/>
                                        <p:tgtEl>
                                          <p:spTgt spid="614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1443">
                                            <p:txEl>
                                              <p:pRg st="5" end="5"/>
                                            </p:txEl>
                                          </p:spTgt>
                                        </p:tgtEl>
                                        <p:attrNameLst>
                                          <p:attrName>style.visibility</p:attrName>
                                        </p:attrNameLst>
                                      </p:cBhvr>
                                      <p:to>
                                        <p:strVal val="visible"/>
                                      </p:to>
                                    </p:set>
                                    <p:animEffect transition="in" filter="barn(inVertical)">
                                      <p:cBhvr>
                                        <p:cTn id="42"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4678" y="458956"/>
            <a:ext cx="6619461" cy="59400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sz="2800" b="1" dirty="0">
                <a:solidFill>
                  <a:srgbClr val="FF0000"/>
                </a:solidFill>
                <a:latin typeface="arial" panose="020B0604020202020204" pitchFamily="34" charset="0"/>
              </a:rPr>
              <a:t>Maravilhas do mundo antigo:</a:t>
            </a:r>
          </a:p>
          <a:p>
            <a:endParaRPr lang="pt-BR" sz="2800" dirty="0">
              <a:solidFill>
                <a:srgbClr val="FF0000"/>
              </a:solidFill>
              <a:latin typeface="arial" panose="020B0604020202020204" pitchFamily="34" charset="0"/>
            </a:endParaRPr>
          </a:p>
          <a:p>
            <a:pPr>
              <a:buFont typeface="Arial" panose="020B0604020202020204" pitchFamily="34" charset="0"/>
              <a:buChar char="•"/>
            </a:pPr>
            <a:r>
              <a:rPr lang="pt-BR" sz="3600" dirty="0">
                <a:solidFill>
                  <a:srgbClr val="222222"/>
                </a:solidFill>
                <a:latin typeface="arial" panose="020B0604020202020204" pitchFamily="34" charset="0"/>
              </a:rPr>
              <a:t>Pirâmide de Quéops.</a:t>
            </a:r>
          </a:p>
          <a:p>
            <a:pPr>
              <a:buFont typeface="Arial" panose="020B0604020202020204" pitchFamily="34" charset="0"/>
              <a:buChar char="•"/>
            </a:pPr>
            <a:r>
              <a:rPr lang="pt-BR" sz="3600" b="1" dirty="0">
                <a:solidFill>
                  <a:srgbClr val="0000CC"/>
                </a:solidFill>
                <a:latin typeface="arial" panose="020B0604020202020204" pitchFamily="34" charset="0"/>
              </a:rPr>
              <a:t>Jardins suspensos da Babilônia</a:t>
            </a:r>
            <a:r>
              <a:rPr lang="pt-BR" sz="3600" dirty="0">
                <a:solidFill>
                  <a:srgbClr val="222222"/>
                </a:solidFill>
                <a:latin typeface="arial" panose="020B0604020202020204" pitchFamily="34" charset="0"/>
              </a:rPr>
              <a:t>.</a:t>
            </a:r>
          </a:p>
          <a:p>
            <a:pPr>
              <a:buFont typeface="Arial" panose="020B0604020202020204" pitchFamily="34" charset="0"/>
              <a:buChar char="•"/>
            </a:pPr>
            <a:r>
              <a:rPr lang="pt-BR" sz="3600" dirty="0">
                <a:solidFill>
                  <a:srgbClr val="222222"/>
                </a:solidFill>
                <a:latin typeface="arial" panose="020B0604020202020204" pitchFamily="34" charset="0"/>
              </a:rPr>
              <a:t>Estátua de Zeus em Olímpia.</a:t>
            </a:r>
          </a:p>
          <a:p>
            <a:pPr>
              <a:buFont typeface="Arial" panose="020B0604020202020204" pitchFamily="34" charset="0"/>
              <a:buChar char="•"/>
            </a:pPr>
            <a:r>
              <a:rPr lang="pt-BR" sz="3600" dirty="0">
                <a:solidFill>
                  <a:srgbClr val="FF0000"/>
                </a:solidFill>
                <a:latin typeface="arial" panose="020B0604020202020204" pitchFamily="34" charset="0"/>
              </a:rPr>
              <a:t>Templo de Ártemis em Éfeso.</a:t>
            </a:r>
          </a:p>
          <a:p>
            <a:pPr>
              <a:buFont typeface="Arial" panose="020B0604020202020204" pitchFamily="34" charset="0"/>
              <a:buChar char="•"/>
            </a:pPr>
            <a:r>
              <a:rPr lang="pt-BR" sz="3600" dirty="0">
                <a:solidFill>
                  <a:srgbClr val="222222"/>
                </a:solidFill>
                <a:latin typeface="arial" panose="020B0604020202020204" pitchFamily="34" charset="0"/>
              </a:rPr>
              <a:t>Mausoléu de </a:t>
            </a:r>
            <a:r>
              <a:rPr lang="pt-BR" sz="3600" dirty="0" err="1">
                <a:solidFill>
                  <a:srgbClr val="222222"/>
                </a:solidFill>
                <a:latin typeface="arial" panose="020B0604020202020204" pitchFamily="34" charset="0"/>
              </a:rPr>
              <a:t>Halicarnasso</a:t>
            </a:r>
            <a:r>
              <a:rPr lang="pt-BR" sz="3600" dirty="0">
                <a:solidFill>
                  <a:srgbClr val="222222"/>
                </a:solidFill>
                <a:latin typeface="arial" panose="020B0604020202020204" pitchFamily="34" charset="0"/>
              </a:rPr>
              <a:t>.</a:t>
            </a:r>
          </a:p>
          <a:p>
            <a:pPr>
              <a:buFont typeface="Arial" panose="020B0604020202020204" pitchFamily="34" charset="0"/>
              <a:buChar char="•"/>
            </a:pPr>
            <a:r>
              <a:rPr lang="pt-BR" sz="3600" dirty="0">
                <a:solidFill>
                  <a:srgbClr val="008000"/>
                </a:solidFill>
                <a:latin typeface="arial" panose="020B0604020202020204" pitchFamily="34" charset="0"/>
              </a:rPr>
              <a:t>Colosso de Rodes.</a:t>
            </a:r>
          </a:p>
          <a:p>
            <a:pPr>
              <a:buFont typeface="Arial" panose="020B0604020202020204" pitchFamily="34" charset="0"/>
              <a:buChar char="•"/>
            </a:pPr>
            <a:r>
              <a:rPr lang="pt-BR" sz="3600" dirty="0">
                <a:solidFill>
                  <a:srgbClr val="222222"/>
                </a:solidFill>
                <a:latin typeface="arial" panose="020B0604020202020204" pitchFamily="34" charset="0"/>
              </a:rPr>
              <a:t>Farol de Alexandria.</a:t>
            </a:r>
          </a:p>
          <a:p>
            <a:pPr>
              <a:buFont typeface="Arial" panose="020B0604020202020204" pitchFamily="34" charset="0"/>
              <a:buChar char="•"/>
            </a:pPr>
            <a:r>
              <a:rPr lang="pt-BR" sz="3600" dirty="0">
                <a:solidFill>
                  <a:srgbClr val="7030A0"/>
                </a:solidFill>
                <a:latin typeface="arial" panose="020B0604020202020204" pitchFamily="34" charset="0"/>
              </a:rPr>
              <a:t>Mundo medieval.</a:t>
            </a:r>
          </a:p>
        </p:txBody>
      </p:sp>
      <p:pic>
        <p:nvPicPr>
          <p:cNvPr id="3" name="Picture 2" descr="https://upload.wikimedia.org/wikipedia/commons/b/b7/SevenWondersOfTheWor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0"/>
            <a:ext cx="4929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62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da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012286" y="-119270"/>
            <a:ext cx="5655715" cy="1569660"/>
          </a:xfrm>
          <a:prstGeom prst="rect">
            <a:avLst/>
          </a:prstGeom>
          <a:noFill/>
        </p:spPr>
        <p:txBody>
          <a:bodyPr wrap="none" rtlCol="0">
            <a:spAutoFit/>
          </a:bodyPr>
          <a:lstStyle/>
          <a:p>
            <a:r>
              <a:rPr lang="pt-BR" sz="9600" dirty="0">
                <a:solidFill>
                  <a:schemeClr val="bg1"/>
                </a:solidFill>
                <a:latin typeface="Arial Black" panose="020B0A04020102020204" pitchFamily="34" charset="0"/>
              </a:rPr>
              <a:t>Daniel 1</a:t>
            </a:r>
          </a:p>
        </p:txBody>
      </p:sp>
      <p:sp>
        <p:nvSpPr>
          <p:cNvPr id="5" name="CaixaDeTexto 4">
            <a:extLst>
              <a:ext uri="{FF2B5EF4-FFF2-40B4-BE49-F238E27FC236}">
                <a16:creationId xmlns:a16="http://schemas.microsoft.com/office/drawing/2014/main" id="{17F0E670-EFC3-4089-BC10-A99348BDA650}"/>
              </a:ext>
            </a:extLst>
          </p:cNvPr>
          <p:cNvSpPr txBox="1"/>
          <p:nvPr/>
        </p:nvSpPr>
        <p:spPr>
          <a:xfrm>
            <a:off x="1721576" y="5288340"/>
            <a:ext cx="5676747" cy="1569660"/>
          </a:xfrm>
          <a:prstGeom prst="rect">
            <a:avLst/>
          </a:prstGeom>
          <a:noFill/>
        </p:spPr>
        <p:txBody>
          <a:bodyPr wrap="none" rtlCol="0">
            <a:spAutoFit/>
          </a:bodyPr>
          <a:lstStyle/>
          <a:p>
            <a:r>
              <a:rPr lang="pt-BR" sz="9600" dirty="0">
                <a:solidFill>
                  <a:schemeClr val="bg1"/>
                </a:solidFill>
                <a:latin typeface="Arial Black" panose="020B0A04020102020204" pitchFamily="34" charset="0"/>
              </a:rPr>
              <a:t>605 a.C.</a:t>
            </a:r>
          </a:p>
        </p:txBody>
      </p:sp>
    </p:spTree>
    <p:extLst>
      <p:ext uri="{BB962C8B-B14F-4D97-AF65-F5344CB8AC3E}">
        <p14:creationId xmlns:p14="http://schemas.microsoft.com/office/powerpoint/2010/main" val="1398508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m para as sete maravilhas do mundo moderno mont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560" y="0"/>
            <a:ext cx="9144000" cy="68580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
        <p:nvSpPr>
          <p:cNvPr id="4" name="Retângulo 3"/>
          <p:cNvSpPr/>
          <p:nvPr/>
        </p:nvSpPr>
        <p:spPr>
          <a:xfrm>
            <a:off x="8081655" y="4278004"/>
            <a:ext cx="2002471" cy="369332"/>
          </a:xfrm>
          <a:prstGeom prst="rect">
            <a:avLst/>
          </a:prstGeom>
          <a:solidFill>
            <a:schemeClr val="accent1">
              <a:lumMod val="75000"/>
            </a:schemeClr>
          </a:solidFill>
        </p:spPr>
        <p:txBody>
          <a:bodyPr wrap="none">
            <a:spAutoFit/>
          </a:bodyPr>
          <a:lstStyle/>
          <a:p>
            <a:r>
              <a:rPr lang="pt-BR" b="1" dirty="0">
                <a:solidFill>
                  <a:schemeClr val="bg1"/>
                </a:solidFill>
                <a:latin typeface="Raleway"/>
              </a:rPr>
              <a:t>Taj Mahal (Índia)</a:t>
            </a:r>
            <a:endParaRPr lang="pt-BR" dirty="0">
              <a:solidFill>
                <a:schemeClr val="bg1"/>
              </a:solidFill>
            </a:endParaRPr>
          </a:p>
        </p:txBody>
      </p:sp>
      <p:sp>
        <p:nvSpPr>
          <p:cNvPr id="5" name="Retângulo 4"/>
          <p:cNvSpPr/>
          <p:nvPr/>
        </p:nvSpPr>
        <p:spPr>
          <a:xfrm>
            <a:off x="4313305" y="4278004"/>
            <a:ext cx="3400290" cy="369332"/>
          </a:xfrm>
          <a:prstGeom prst="rect">
            <a:avLst/>
          </a:prstGeom>
          <a:solidFill>
            <a:schemeClr val="accent1">
              <a:lumMod val="75000"/>
            </a:schemeClr>
          </a:solidFill>
        </p:spPr>
        <p:txBody>
          <a:bodyPr wrap="none">
            <a:spAutoFit/>
          </a:bodyPr>
          <a:lstStyle/>
          <a:p>
            <a:r>
              <a:rPr lang="pt-BR" b="1" dirty="0">
                <a:solidFill>
                  <a:schemeClr val="bg1"/>
                </a:solidFill>
                <a:latin typeface="Raleway"/>
              </a:rPr>
              <a:t>As Ruínas de Petra (Jordânia)</a:t>
            </a:r>
            <a:endParaRPr lang="pt-BR" dirty="0">
              <a:solidFill>
                <a:schemeClr val="bg1"/>
              </a:solidFill>
            </a:endParaRPr>
          </a:p>
        </p:txBody>
      </p:sp>
      <p:sp>
        <p:nvSpPr>
          <p:cNvPr id="6" name="Retângulo 5"/>
          <p:cNvSpPr/>
          <p:nvPr/>
        </p:nvSpPr>
        <p:spPr>
          <a:xfrm>
            <a:off x="1431619" y="6488668"/>
            <a:ext cx="2949846" cy="369332"/>
          </a:xfrm>
          <a:prstGeom prst="rect">
            <a:avLst/>
          </a:prstGeom>
          <a:solidFill>
            <a:schemeClr val="accent1">
              <a:lumMod val="75000"/>
            </a:schemeClr>
          </a:solidFill>
        </p:spPr>
        <p:txBody>
          <a:bodyPr wrap="none">
            <a:spAutoFit/>
          </a:bodyPr>
          <a:lstStyle/>
          <a:p>
            <a:r>
              <a:rPr lang="pt-BR" b="1" dirty="0">
                <a:solidFill>
                  <a:schemeClr val="bg1"/>
                </a:solidFill>
                <a:latin typeface="Raleway"/>
              </a:rPr>
              <a:t>Muralha da China (China)</a:t>
            </a:r>
            <a:endParaRPr lang="pt-BR" dirty="0">
              <a:solidFill>
                <a:schemeClr val="bg1"/>
              </a:solidFill>
            </a:endParaRPr>
          </a:p>
        </p:txBody>
      </p:sp>
      <p:sp>
        <p:nvSpPr>
          <p:cNvPr id="7" name="Retângulo 6"/>
          <p:cNvSpPr/>
          <p:nvPr/>
        </p:nvSpPr>
        <p:spPr>
          <a:xfrm>
            <a:off x="7444360" y="0"/>
            <a:ext cx="2751074" cy="369332"/>
          </a:xfrm>
          <a:prstGeom prst="rect">
            <a:avLst/>
          </a:prstGeom>
        </p:spPr>
        <p:txBody>
          <a:bodyPr wrap="none">
            <a:spAutoFit/>
          </a:bodyPr>
          <a:lstStyle/>
          <a:p>
            <a:r>
              <a:rPr lang="pt-BR" b="1" dirty="0">
                <a:solidFill>
                  <a:schemeClr val="bg1"/>
                </a:solidFill>
                <a:latin typeface="Raleway"/>
              </a:rPr>
              <a:t>Cristo Redentor (Brasil)</a:t>
            </a:r>
            <a:endParaRPr lang="pt-BR" dirty="0">
              <a:solidFill>
                <a:schemeClr val="bg1"/>
              </a:solidFill>
            </a:endParaRPr>
          </a:p>
        </p:txBody>
      </p:sp>
      <p:sp>
        <p:nvSpPr>
          <p:cNvPr id="8" name="Retângulo 7"/>
          <p:cNvSpPr/>
          <p:nvPr/>
        </p:nvSpPr>
        <p:spPr>
          <a:xfrm>
            <a:off x="1724864" y="4278004"/>
            <a:ext cx="2444900" cy="369332"/>
          </a:xfrm>
          <a:prstGeom prst="rect">
            <a:avLst/>
          </a:prstGeom>
          <a:solidFill>
            <a:schemeClr val="accent1">
              <a:lumMod val="75000"/>
            </a:schemeClr>
          </a:solidFill>
        </p:spPr>
        <p:txBody>
          <a:bodyPr wrap="none">
            <a:spAutoFit/>
          </a:bodyPr>
          <a:lstStyle/>
          <a:p>
            <a:r>
              <a:rPr lang="pt-BR" b="1" dirty="0">
                <a:solidFill>
                  <a:schemeClr val="bg1"/>
                </a:solidFill>
                <a:latin typeface="Raleway"/>
              </a:rPr>
              <a:t>Machu Picchu (Peru)</a:t>
            </a:r>
            <a:endParaRPr lang="pt-BR" dirty="0">
              <a:solidFill>
                <a:schemeClr val="bg1"/>
              </a:solidFill>
            </a:endParaRPr>
          </a:p>
        </p:txBody>
      </p:sp>
      <p:sp>
        <p:nvSpPr>
          <p:cNvPr id="9" name="Retângulo 8"/>
          <p:cNvSpPr/>
          <p:nvPr/>
        </p:nvSpPr>
        <p:spPr>
          <a:xfrm>
            <a:off x="8081654" y="6488668"/>
            <a:ext cx="2513830" cy="369332"/>
          </a:xfrm>
          <a:prstGeom prst="rect">
            <a:avLst/>
          </a:prstGeom>
        </p:spPr>
        <p:txBody>
          <a:bodyPr wrap="none">
            <a:spAutoFit/>
          </a:bodyPr>
          <a:lstStyle/>
          <a:p>
            <a:r>
              <a:rPr lang="pt-BR" b="1" dirty="0" err="1">
                <a:solidFill>
                  <a:schemeClr val="bg1"/>
                </a:solidFill>
                <a:latin typeface="Raleway"/>
              </a:rPr>
              <a:t>Chichén</a:t>
            </a:r>
            <a:r>
              <a:rPr lang="pt-BR" b="1" dirty="0">
                <a:solidFill>
                  <a:schemeClr val="bg1"/>
                </a:solidFill>
                <a:latin typeface="Raleway"/>
              </a:rPr>
              <a:t> </a:t>
            </a:r>
            <a:r>
              <a:rPr lang="pt-BR" b="1" dirty="0" err="1">
                <a:solidFill>
                  <a:schemeClr val="bg1"/>
                </a:solidFill>
                <a:latin typeface="Raleway"/>
              </a:rPr>
              <a:t>Itzá</a:t>
            </a:r>
            <a:r>
              <a:rPr lang="pt-BR" b="1" dirty="0">
                <a:solidFill>
                  <a:schemeClr val="bg1"/>
                </a:solidFill>
                <a:latin typeface="Raleway"/>
              </a:rPr>
              <a:t> (México)</a:t>
            </a:r>
            <a:endParaRPr lang="pt-BR" dirty="0">
              <a:solidFill>
                <a:schemeClr val="bg1"/>
              </a:solidFill>
            </a:endParaRPr>
          </a:p>
        </p:txBody>
      </p:sp>
      <p:sp>
        <p:nvSpPr>
          <p:cNvPr id="10" name="Retângulo 9">
            <a:extLst>
              <a:ext uri="{FF2B5EF4-FFF2-40B4-BE49-F238E27FC236}">
                <a16:creationId xmlns:a16="http://schemas.microsoft.com/office/drawing/2014/main" id="{1D7E66F5-7541-42C2-A7FE-D557CF1AF921}"/>
              </a:ext>
            </a:extLst>
          </p:cNvPr>
          <p:cNvSpPr/>
          <p:nvPr/>
        </p:nvSpPr>
        <p:spPr>
          <a:xfrm>
            <a:off x="5125002" y="6452358"/>
            <a:ext cx="1803699" cy="369332"/>
          </a:xfrm>
          <a:prstGeom prst="rect">
            <a:avLst/>
          </a:prstGeom>
          <a:solidFill>
            <a:schemeClr val="accent1">
              <a:lumMod val="75000"/>
            </a:schemeClr>
          </a:solidFill>
        </p:spPr>
        <p:txBody>
          <a:bodyPr wrap="none">
            <a:spAutoFit/>
          </a:bodyPr>
          <a:lstStyle/>
          <a:p>
            <a:r>
              <a:rPr lang="pt-BR" b="1" dirty="0">
                <a:solidFill>
                  <a:schemeClr val="bg1"/>
                </a:solidFill>
                <a:latin typeface="Raleway"/>
              </a:rPr>
              <a:t>Coliseu- Roma</a:t>
            </a:r>
            <a:endParaRPr lang="pt-BR" dirty="0">
              <a:solidFill>
                <a:schemeClr val="bg1"/>
              </a:solidFill>
            </a:endParaRPr>
          </a:p>
        </p:txBody>
      </p:sp>
    </p:spTree>
    <p:extLst>
      <p:ext uri="{BB962C8B-B14F-4D97-AF65-F5344CB8AC3E}">
        <p14:creationId xmlns:p14="http://schemas.microsoft.com/office/powerpoint/2010/main" val="231946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081655" y="4278004"/>
            <a:ext cx="2002471" cy="369332"/>
          </a:xfrm>
          <a:prstGeom prst="rect">
            <a:avLst/>
          </a:prstGeom>
        </p:spPr>
        <p:txBody>
          <a:bodyPr wrap="none">
            <a:spAutoFit/>
          </a:bodyPr>
          <a:lstStyle/>
          <a:p>
            <a:r>
              <a:rPr lang="pt-BR" b="1" dirty="0">
                <a:solidFill>
                  <a:schemeClr val="bg1"/>
                </a:solidFill>
                <a:latin typeface="Raleway"/>
              </a:rPr>
              <a:t>Taj Mahal (Índia)</a:t>
            </a:r>
            <a:endParaRPr lang="pt-BR" dirty="0">
              <a:solidFill>
                <a:schemeClr val="bg1"/>
              </a:solidFill>
            </a:endParaRPr>
          </a:p>
        </p:txBody>
      </p:sp>
      <p:sp>
        <p:nvSpPr>
          <p:cNvPr id="5" name="Retângulo 4"/>
          <p:cNvSpPr/>
          <p:nvPr/>
        </p:nvSpPr>
        <p:spPr>
          <a:xfrm>
            <a:off x="4313305" y="4278004"/>
            <a:ext cx="3400290" cy="369332"/>
          </a:xfrm>
          <a:prstGeom prst="rect">
            <a:avLst/>
          </a:prstGeom>
        </p:spPr>
        <p:txBody>
          <a:bodyPr wrap="none">
            <a:spAutoFit/>
          </a:bodyPr>
          <a:lstStyle/>
          <a:p>
            <a:r>
              <a:rPr lang="pt-BR" b="1" dirty="0">
                <a:solidFill>
                  <a:schemeClr val="bg1"/>
                </a:solidFill>
                <a:latin typeface="Raleway"/>
              </a:rPr>
              <a:t>As Ruínas de Petra (Jordânia)</a:t>
            </a:r>
            <a:endParaRPr lang="pt-BR" dirty="0">
              <a:solidFill>
                <a:schemeClr val="bg1"/>
              </a:solidFill>
            </a:endParaRPr>
          </a:p>
        </p:txBody>
      </p:sp>
      <p:sp>
        <p:nvSpPr>
          <p:cNvPr id="6" name="Retângulo 5"/>
          <p:cNvSpPr/>
          <p:nvPr/>
        </p:nvSpPr>
        <p:spPr>
          <a:xfrm>
            <a:off x="1431619" y="6488668"/>
            <a:ext cx="2949846" cy="369332"/>
          </a:xfrm>
          <a:prstGeom prst="rect">
            <a:avLst/>
          </a:prstGeom>
        </p:spPr>
        <p:txBody>
          <a:bodyPr wrap="none">
            <a:spAutoFit/>
          </a:bodyPr>
          <a:lstStyle/>
          <a:p>
            <a:r>
              <a:rPr lang="pt-BR" b="1" dirty="0">
                <a:solidFill>
                  <a:schemeClr val="bg1"/>
                </a:solidFill>
                <a:latin typeface="Raleway"/>
              </a:rPr>
              <a:t>Muralha da China (China)</a:t>
            </a:r>
            <a:endParaRPr lang="pt-BR" dirty="0">
              <a:solidFill>
                <a:schemeClr val="bg1"/>
              </a:solidFill>
            </a:endParaRPr>
          </a:p>
        </p:txBody>
      </p:sp>
      <p:sp>
        <p:nvSpPr>
          <p:cNvPr id="7" name="Retângulo 6"/>
          <p:cNvSpPr/>
          <p:nvPr/>
        </p:nvSpPr>
        <p:spPr>
          <a:xfrm>
            <a:off x="7444360" y="0"/>
            <a:ext cx="2751074" cy="369332"/>
          </a:xfrm>
          <a:prstGeom prst="rect">
            <a:avLst/>
          </a:prstGeom>
        </p:spPr>
        <p:txBody>
          <a:bodyPr wrap="none">
            <a:spAutoFit/>
          </a:bodyPr>
          <a:lstStyle/>
          <a:p>
            <a:r>
              <a:rPr lang="pt-BR" b="1" dirty="0">
                <a:solidFill>
                  <a:schemeClr val="bg1"/>
                </a:solidFill>
                <a:latin typeface="Raleway"/>
              </a:rPr>
              <a:t>Cristo Redentor (Brasil)</a:t>
            </a:r>
            <a:endParaRPr lang="pt-BR" dirty="0">
              <a:solidFill>
                <a:schemeClr val="bg1"/>
              </a:solidFill>
            </a:endParaRPr>
          </a:p>
        </p:txBody>
      </p:sp>
      <p:sp>
        <p:nvSpPr>
          <p:cNvPr id="8" name="Retângulo 7"/>
          <p:cNvSpPr/>
          <p:nvPr/>
        </p:nvSpPr>
        <p:spPr>
          <a:xfrm>
            <a:off x="1724864" y="4278004"/>
            <a:ext cx="2444900" cy="369332"/>
          </a:xfrm>
          <a:prstGeom prst="rect">
            <a:avLst/>
          </a:prstGeom>
        </p:spPr>
        <p:txBody>
          <a:bodyPr wrap="none">
            <a:spAutoFit/>
          </a:bodyPr>
          <a:lstStyle/>
          <a:p>
            <a:r>
              <a:rPr lang="pt-BR" b="1" dirty="0">
                <a:solidFill>
                  <a:schemeClr val="bg1"/>
                </a:solidFill>
                <a:latin typeface="Raleway"/>
              </a:rPr>
              <a:t>Machu Picchu (Peru)</a:t>
            </a:r>
            <a:endParaRPr lang="pt-BR" dirty="0">
              <a:solidFill>
                <a:schemeClr val="bg1"/>
              </a:solidFill>
            </a:endParaRPr>
          </a:p>
        </p:txBody>
      </p:sp>
      <p:sp>
        <p:nvSpPr>
          <p:cNvPr id="9" name="Retângulo 8"/>
          <p:cNvSpPr/>
          <p:nvPr/>
        </p:nvSpPr>
        <p:spPr>
          <a:xfrm>
            <a:off x="8081654" y="6488668"/>
            <a:ext cx="2513830" cy="369332"/>
          </a:xfrm>
          <a:prstGeom prst="rect">
            <a:avLst/>
          </a:prstGeom>
        </p:spPr>
        <p:txBody>
          <a:bodyPr wrap="none">
            <a:spAutoFit/>
          </a:bodyPr>
          <a:lstStyle/>
          <a:p>
            <a:r>
              <a:rPr lang="pt-BR" b="1" dirty="0" err="1">
                <a:solidFill>
                  <a:schemeClr val="bg1"/>
                </a:solidFill>
                <a:latin typeface="Raleway"/>
              </a:rPr>
              <a:t>Chichén</a:t>
            </a:r>
            <a:r>
              <a:rPr lang="pt-BR" b="1" dirty="0">
                <a:solidFill>
                  <a:schemeClr val="bg1"/>
                </a:solidFill>
                <a:latin typeface="Raleway"/>
              </a:rPr>
              <a:t> </a:t>
            </a:r>
            <a:r>
              <a:rPr lang="pt-BR" b="1" dirty="0" err="1">
                <a:solidFill>
                  <a:schemeClr val="bg1"/>
                </a:solidFill>
                <a:latin typeface="Raleway"/>
              </a:rPr>
              <a:t>Itzá</a:t>
            </a:r>
            <a:r>
              <a:rPr lang="pt-BR" b="1" dirty="0">
                <a:solidFill>
                  <a:schemeClr val="bg1"/>
                </a:solidFill>
                <a:latin typeface="Raleway"/>
              </a:rPr>
              <a:t> (México)</a:t>
            </a:r>
            <a:endParaRPr lang="pt-BR" dirty="0">
              <a:solidFill>
                <a:schemeClr val="bg1"/>
              </a:solidFill>
            </a:endParaRPr>
          </a:p>
        </p:txBody>
      </p:sp>
      <p:sp>
        <p:nvSpPr>
          <p:cNvPr id="10" name="CaixaDeTexto 9"/>
          <p:cNvSpPr txBox="1"/>
          <p:nvPr/>
        </p:nvSpPr>
        <p:spPr>
          <a:xfrm>
            <a:off x="377687" y="184666"/>
            <a:ext cx="11436626" cy="6555641"/>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6000" dirty="0">
                <a:latin typeface="Agency FB" pitchFamily="34" charset="0"/>
              </a:rPr>
              <a:t>Orgulhoso e arrogante, o ditador do mundo é visto caminhando altivo e soberbo, adorando sua própria sombra. As riquezas do Mediterrâneo e do Golfo Pérsico, a opulência dos egípcios, armênios, sírios e judeus, tudo era dele. </a:t>
            </a:r>
            <a:r>
              <a:rPr lang="pt-BR" sz="6000" b="1" dirty="0">
                <a:solidFill>
                  <a:srgbClr val="FF0000"/>
                </a:solidFill>
                <a:latin typeface="Agency FB" pitchFamily="34" charset="0"/>
              </a:rPr>
              <a:t>Ele era o monarca totalitário de todo o mundo civilizado</a:t>
            </a:r>
            <a:r>
              <a:rPr lang="pt-BR" sz="6000" dirty="0">
                <a:latin typeface="Agency FB" pitchFamily="34" charset="0"/>
              </a:rPr>
              <a:t>.</a:t>
            </a:r>
          </a:p>
        </p:txBody>
      </p:sp>
    </p:spTree>
    <p:extLst>
      <p:ext uri="{BB962C8B-B14F-4D97-AF65-F5344CB8AC3E}">
        <p14:creationId xmlns:p14="http://schemas.microsoft.com/office/powerpoint/2010/main" val="2981982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p:nvPr/>
        </p:nvPicPr>
        <p:blipFill>
          <a:blip r:embed="rId2">
            <a:extLst>
              <a:ext uri="{28A0092B-C50C-407E-A947-70E740481C1C}">
                <a14:useLocalDpi xmlns:a14="http://schemas.microsoft.com/office/drawing/2010/main" val="0"/>
              </a:ext>
            </a:extLst>
          </a:blip>
          <a:srcRect/>
          <a:stretch>
            <a:fillRect/>
          </a:stretch>
        </p:blipFill>
        <p:spPr bwMode="auto">
          <a:xfrm>
            <a:off x="1908313" y="2292626"/>
            <a:ext cx="8441635" cy="3162631"/>
          </a:xfrm>
          <a:prstGeom prst="rect">
            <a:avLst/>
          </a:prstGeom>
          <a:noFill/>
          <a:ln>
            <a:noFill/>
          </a:ln>
        </p:spPr>
      </p:pic>
      <p:sp>
        <p:nvSpPr>
          <p:cNvPr id="9218" name="Título 1"/>
          <p:cNvSpPr>
            <a:spLocks noGrp="1"/>
          </p:cNvSpPr>
          <p:nvPr>
            <p:ph type="title"/>
          </p:nvPr>
        </p:nvSpPr>
        <p:spPr>
          <a:xfrm>
            <a:off x="1984375" y="30784"/>
            <a:ext cx="7620000" cy="1143000"/>
          </a:xfrm>
        </p:spPr>
        <p:txBody>
          <a:bodyPr/>
          <a:lstStyle/>
          <a:p>
            <a:pPr algn="l" eaLnBrk="1" hangingPunct="1"/>
            <a:r>
              <a:rPr lang="pt-BR" b="1" dirty="0"/>
              <a:t>Palavra chave</a:t>
            </a:r>
          </a:p>
        </p:txBody>
      </p:sp>
      <p:sp>
        <p:nvSpPr>
          <p:cNvPr id="9222" name="AutoShape 2" descr="data:image/jpeg;base64,/9j/4AAQSkZJRgABAQAAAQABAAD/2wCEAAkGBhQSERUUERQVFRUWFxcXGBYXFxQWGBYYFRcXFhcYFxcYHSYeFxokGRQUHy8gJCcrLCwsFR4xNTAqNScrLCkBCQoKDgwOGg8PGikeHCUsKSwsLCkpKSkpKSwpKSkpLCwpKSwpKSkpKSksKSksKSkpKSkpKSwpLCwsKSwsKSwsKf/AABEIALEBAAMBIgACEQEDEQH/xAAcAAABBQEBAQAAAAAAAAAAAAAEAQIDBQYABwj/xAA8EAABAwIEAwYFAgUEAQUAAAABAAIRAyEEEjFBBVFhBiJxgZGhEzKx0fDB4SNCUoLxBxQVkjNTY3LC0v/EABkBAAIDAQAAAAAAAAAAAAAAAAEDAAIEBf/EACURAAMAAgMAAgMAAgMAAAAAAAABAgMREiExQVEEEyIyYRRCUv/aAAwDAQACEQMRAD8A9tISJQ5dCgDkhTSI0ShyhDpSFyUlNlAg0lIueEjWoBOUT28rHmFMVG4lRkQO5x3FuYE+o2SPZ0Ujn3UdSoqMuhpMCIUbgmmqf3TXujWVRsIx0zohqlE6ypqleCPVR1K/vzSaSYxDS22ohQOojr4hNrYjXoNJ56fQ+iGOMtz9Ul1IxJhDmxeSoxOxjpt+3koziNj7KNtaCqukW0HNfHVN+IZ2nw/LqBtYR1/NVKao/B0Vvfkq1ompmdRBUzbggj85oaRygWUlN35+BXRUlzEfmvlqpmvtp5qAP5p4xHIH0j9UUwDwEw/MlD7XsmPvceiFsKCQpKaip6KRtleQMkelakDSngWVvQFwUiVIthmESEpU0oBGlJKUlRkoEHFyZ8RMc9QVa6DoOgk1OqEr4gTqh3Ysbe+3khX4+8e336JVWWUhnxQkfiPAeqqsTxIN1j85Qg63HGgxNueg90t5V4M4MtafEBBBOhI/XlbUIN/FAajr6ADncn9lnsb2hZTqkCAXNDjBkSDlMbgwW+izWG7WgGr3tajvQAAC6TWR/A2cZuMTxUCp3iYDJv4gShsXxXuktMxp5aQF59i+2gc+cxP8OLnfNoqKr2vIIvIFyL2dpM7jeEvjdDFMr09IxnHAHseCCHdx3912n/tb+5PdxUc/r+q8uqdqZaW89LRrceEFOo9qHZJdcyI1nqeUKv8Ax6Lc5PSHcaENkzqSPC+yNbxKbjTwXkje0ji+8xew6o/D9rNAZ0CDwWiycs9LZxQc0RQ4jm0Nl5zT48Hfze6u+H8YH9U/l0rjcluMtG8pYrr9UQ2py9lmMLxIGIM+qt6OJB9PD/KZOTfQhxot6RUzKqrmVwRvEDzRFGp4pqso0Fgpwd/hDB6lpvVvQBVMqVjDuomFTNcmIoPkqUBRByeD59ExALZISkKa4rUxBxcmuemFyjqVFR0HQ91VQVcShq+LAVZjOKNaZ/PJJrKl8jZxtho4mCS2bi8dAq7iHGQxzZkg2+yzvGO0NN4nNlc2YcLOB8xeYuCsTxLtdVqsLSA+D84MaXFis1ZXXUmhYdds3fE+NNz3JYdiDBB5TyWWx/a1wcASHQDBHdcJ66Hwss86tUq0s5gtFjlqMzC9xlJmf2QmGq0mvc1z2EWkgkmCARBcBF7EEGI81VQ36F3E9Ita3a+pux56xt5WVXi+09T+Yugg6h3va6BxPGWB2WkXACdTIN9ROnj7XVXX4m557xc47XkDqAnRhXyhbzP4JcVxZ7oc5x1NtDB6IMvkyZIdv+arsPSNR2Vsx+G/1gKzbwQjRjiRrm7vsdNeS08UhLyP5ZUvNgYFiLjdc4jz3VnU4VHzOE67m/n4IdzGC0k3nrKvxf0U/YvsC+H1i3p06pWUy6+u/l15Ipz2xAkT+aIik2l1FucHkpxYP2ICcQbjWf0lOBy+eh8UezhIfdr9bwYNxzO4TqnA3m5gmZ359PRUa0MWRMHbSad/2gqWg97ZyOcIid+on6qB+FeCc48yd+YjyRuHoyMzyDMERYWsSRveEutfI6bfwWeB7S1GQX3Gkj9QtZwntEx4s4ddj6FYsFhF5aYBuNjuDuFB8MAy032In26eyy1il+GiXtdnreExwMaFWfxoFzeAR+42XluA7VupEBwOQQMwgu2EmBfyWw4dxgVACCDPW3+VnfKPQuDT0MTKLZWCpMPU/Aj6Bn8CtFvwXUlnTrdUUyoqykCi2FPl7FNB9MqdqFpORTFoQplgSmOKcVE8rQ2KI6iBxNcBTYivHLzWe4rxAgWN/FZMuRStmjHjdMj4rxMAfVYnjXaWAcsybQJvbQJvH+LESLnpeUT2S7I/EPxMQWiRIaTcdY1lYZ5ZWdRRGGOVlTwzsrWxhzPkA8rEDnf6rT1f9P8A4LA6nWaHN70vZE9C5jgR/wDKJC1lesyhTGVrjFm5G5TPJua2mt4tey8y7Tds6rzklgLTmzU3NdlGjQWxBqb6wNYW2ccx72zl5c9ZnpdIyvGQGuqOP8OpmcHsimZk2yvIlw3LoEW3VWAXnutJcbk/N8xsBsLeaucLhfiWfo2S5wOYucb5S77WVlwvhmd/w8OyHHU8vNOlp9IU1xW2UFLggmCAdLNaJzHYakgD6o3hnYWpVqZe8GNEOu0QTcMOUaxBPK3Nep8H7Eii0WzVXWzHbmY2AF+vmtGOF08PSjRrRcnUk3Lid3E3J6rXOL7Md5//ACedDs3SwjJhrYEGLE6Tc3usNx7j4ktYIHPdWPb/ALUmrUcymZAJ8Lc+ZWI+EXX9U6tT0hONOv6oV+Mc46lQOlHUcFJnl7jdGN4TmAOx0vInySW/sc7SKcUylhytcRh/gyXgxbzJMfoVLR4cXsa9oMOk3Gg5qjaJzfpWUnubESOSuOHcdLTD9OaQ4EGSJgGPS9vFVlfDmbfn3R9IqVG9w2Hp1myAPZV2P4FEltjM/myouA8YNJwkyN/0XoGHrtqtDmxfVJuUuxsNoxX+27wD+6BYlttd4JI16bqybRYPlEXh0m/mTqJ8lY8S4eHExqdfzwWdxeFNP5vkiAY+XkRuBKReNvtG2L16HV8CCLIei6pQOam60iW7O8ufVHYLvCS4m53mdOnVGfCJEAx7EztKzOvhm+Xs0PAeLio0E907tOo/tWow9Rp08pXk7aT6T87Nd+Tuc81veBcU+KydItB26JDXF9C8kfJqWkwiaZVdRqFHMeLfotEMysOooumgKSOpLVImg9xUFVymcgq7022UlFdxKuAFiOP8RAn99ui0HHcWIIv5SVh3YOpiaopMe25/mkwP7brkZa/ZfFHW/HjiuTIuzuCOIrCs8ONGm68QZIveSLLfV+2FOlSHw3UAIPedUpi40b8NjiSRuCW+KDw3BX4am1r2UnBndDqNENeZvd1QiSeQHkvP+2FFj6jqlQFpAAAMlziwxdwYKYPevHudN2NfrWjFnyvNX+iLtP2+qYkkNFiAC9x7zhJsADGQx8rbHclVPCuGF94Laf8AUQA539RAGp2Gw6lS4XAgOs52Z3dDZBcQNATq1ux0iCtE6llbGpIHhysPaEHe3pFseHX9MCweBNRwp0hEm5G09V6j2T7Ltw7Ba+5Ot0P2L7L/AA2Z3jvugnp0C2VKlC34o4rb9Ofnt3Wl4Mo0IM9IHhr9fosN/qnx00qIp0zDjb1XoD7CV4D/AKl8SNbFlmoB0nnrK1Y++zJkXkmaw/AH1R8UwKbXBtR0hxbMXLRtfU2MHdXGG7ICm/vybOkAEkCwD22gtvIIkEWsVr+C/wCnv8Ck+jUfRrlsl4OanUDoMEaEQRpyuFM3CVMOYxeHhgJPxqIJpidS5jb0/IR0XQw48S99Odn/ACL/AOp57juBGg8tcARE20IImRyt6Qs9xHtARLKFmj+bc7W/pC9jxXAqWNwVaTGeo8NeyJY1vdbPQgSQYs5eC4vDlj3MNy1xbbQ5TFvRc/8AJxcXv4Nv4dzl3v1DalZzj3iT4klTYTGPYe48jzt6aKw46ymPgNpRlyAyNyTBJOs2VnxLsvmf/Cc1oIGYQYzbxGyxc10mbnS12ScI4iKzcjRDm68jsXDqSpsRhQHNaSbzyHr0UXDOAf7d4qGrmIBGUN1kePgp6LH1ahysM6ybAdVMbdVqfDNek9oqsTgonLAA1P5dXnZjiJa7ISeSfiuEOa0GqRNwGxcmOY2VM0mnVbcRbSY91bNGuhmG9s9Gq0pE7Kp4jhQQR+BWmCfmptnkm4inZZJyfB0HOzK4cOoVMtsjrwdAZ9hoUYyubTYHQzbw8U/HUQRG4uOhChw5DQQ75D5xPIcvVC8artGjFTl6ZY02hxjfx180dgcO6m8ObHUaz0tr4qmpPiIvy366/orvAVC4RqOn6rFS10bH4bThuIFRsgaDzGyOos0/PdUHCqoHy2Ityn11K1VEBzRz9UzGtnPvompUwfyyMpsUFFkc/ujWtW6UZ6ZLU9FVY3FtbqQD1i6tagVVjcKHaiQhl3r+S0a32YzitSq5xFPU6Zb6q27PYGlRpmpUr0w6b/IHNP8ASc1wfJEt7NMbdtBgnVxcLf2QR6Kj452ZpvH8RoIB+Y0arKbbRdzX/EqG5tpdZMWH9X916asmbmuE+EXaPtlS0w4NZxkAiHdDmqEQB/7bDJ3ICwHFatSo+ajxIAFoeW5bat7jXQYDGA5b73V1iuA0cxEV6hgBoqtyZiLTAgU2bd4Fx2F5Vvwns1MFzGhwIyta0BrY3IAAnkALamToXfJ9BnGpXZRcM4U2hTkNIc4XJu6NgT9la9mOHOxGIE/KwyeU7aq74nwdzGElt9B1JMD3Wq7OcEbRYGi8C55nVx8zKbgx073QM+WVj1Jb4WjAARGVK1qcV0jlpA2M+Q+C+dOMtzcRM6fFbPOJiy+jsQJaV869pSKHEnZgSM4PiJBToepbRny/5I93wwo0ycrA250A100G6nZiaT97+Y+qwze1LHOOQOdM6NIF73JjZE4bjzjEUnXuJMe15WSc2Sn/AImXnPhc8b7N4es0uaTSqA5hUovFJ+br/K7wcCF8scYZFerDi8fEf3yIzd4963PXzX0Jxvi5fNMZbjvZTmIG4MfLy6rz7tDhKdd4aWN2aHaEu0ABFzshX5FN8Wh+G0qbSPMA5XWB7V1GWfDx1s71H6peNcBbSrtpsJhzQZMWJcW7bWQXF+C1MM/LVGtw4XDhzBUbmumbdzaNpwzjNOsLFvUOABHj06hHvx7mNhmSDuCPuvOuEYs06rSNCQD1BsfzotiaYJi1/D6EJk056Rly49PrwfVxm5+YkG5aTMX8B91TY4yQ6bSI5R5K7/2pZq0HyBseZH681WcRxXxHCGAbW0Qyz0myYfTccCpF9AFSVaXe1U3ZmhloDmuxOGBJNz11XKp6o7mPtFHiqMmBaD4KDC4fx9/RWWIpx73UeCpXPT881eKH6+gDGYfLGXe/4FJw/imV4a8QdnDfxCKxrO8Byv6CVSYszUBHMfnRX0muzRMvRvOH18xmZjf82Wx4LiP5TvdYrg3C3xLAHBvzZTOvLn4rT8HxYfpZwGn5sq/qcvZhy6fhrGs0PPqp6Y9FBg+8OvJGAbrVH2YWI9QEnYfniiimFk/5V2gFdiX1IlrWA83OJ9gPoqbFcOq1DLnwOgg9YE28beC0/wABRPwhPgk3jdDYpIzWE4CA6KbRJ1dqT4uOnktHgeFtpC9yuq1KVLUlublmJPk0GfIJ5xYgH+JB506nv3beavjwzHYLyOugfiGHzXFogg8iDIKlwWKDjEQ7cdd45hON9QfSyiqUescinJlNbWiyBSoTD1zo63XY/ZFyritaGPC8N/1l4MadZtZos6x8dl7oVnO2fABisO5h11HQpmN96+xOVdb+jw+h2vqMptFiYsXAuIge45Iev2jr14mqQ3kSQI00GgVbxDCGm91NwIe1xmeWykwQI1t0P0hWnUvtdmZxOtoL4/Reyg19Nzhls8NJFifngHnb/Cx1BxNUGTYyDvIuPot5h8YRqZBGhANiN/HkqXiHZySXUHAE2yu0B3yu5DqlXhae18lsNqVxYLxfirazmPAIc1kPHIgzY8jcqTtT2hp4gMpsuGkuzERciMo6IXiPB6uHpl9RhGZ0AyCNDuOe3gg8BwCrVGZoAbE5iQLTFhqVnWPk9/RohT7sZwjAOqVWgCQDmd0Dbn7ea2f+1BPcM73Mgf4TOzmEZRBaLudlPxIOuzY5cvdSVagbfQGSRYRfbqU2Iqr78QrJfJ9E9WrAh2ru7I0y/wCfoqPDguqZJzXXY3ieYERfQRbRWnZThxJzunxj86Kueh34+Pb7NxhHBlINB256IXF1IFlI6sOn2VfjMUFzHDOutLojrVJ+33RODZq7k33Kq/iZnaopmLIYTOpm3JNidDveiIPJcTuZE+P57qTB8GD6gzaTKbQfDb2P5rGi1vAsVh2UWlxaa7yS0F0Q2+pNhEaG90ZjbNVXwnoMwuD+G3uH2iPBT4PCBtQECSJsNSYuAeXRVVLtHJfAMEQIEjwP3RXDzUe8EgeUz+yZO2+/DFcNLs22ENgVZAqtwDe74I+mmz0c5kpCTKnQlTSoijeDt/hSFJlUICnDxoJJ3J+p1P5ohXYFgNxnedR3nmNtw1o9ArB7JsCRzjbw6rhQaBb6n1JJ91NEAqODc24Yxt+ZmN5DRGnVK+u3+pvvHrcJKjC92uVgOgBcXQN7wBob/U2iAabtY1o/rc2S7lGY2b1OvKLo6Jsn20kJ9OqRpcctx5oH4feDabmttme8NaIEwA1umYkG5mAEQacCS6R/UYH2Cmy+kw6lXDtPTdK4Sq6D0P1UraxG/r9wrJi6gwn+oP8Ap6K/8WlZ42Ed5eQYiiabixzS1wMybE8x7r6bfXBsQR4XH3WN7U9jqWJBLcub0PvdaZapaZirHUvrw8bxOLIaIaWg6aGI+sp+Bx+nLnyF519Vaca7MYii0tNKo5omHCXfppCzgflBmWk2gz5ou2vSn69oLxbvj0iwmJAMknUGQSPAJnDXfColoIJ05EiZEef0QQxWUm4dNj4IY4kk2B10+ypyn1DFirXH4LWpiw03MamPA/e6FxnEy4ANP7zdNbwytWIyMP781oOFdhapILmnzSayaHxgbKnhfDTVcHOst3gMNlaA0X5AXsnYXs89kWHhEk/Qe6scJwpl/iB3UHT/AKg3WKrTZ0MeLiijr1SSQ0EkbNE+4soH8Lquu6Gjbc3WgxTX/KymAOjmNgDQeKgGHBdlgt0k2nn80lKyVpmuJ2Z88PcDY+JiPLqUQ/D1HNOVkTvHLloPZWjMHDidtrA+6taTgbFsR/T+uyoqX2Of89pGTo8PedS7wlXvDuAExmJjwv6lXWHwbDqW+bSD5Oai6DDNojT8KYnr0XWZtaQuG4C0QY8ZVzhMGGxAhJh+tv0RmEMz0v4+CeuzFd0/WWNFtlM0qKm23T3UjWpujMELlxXKxU5IuXKBEATHtmx05KRIVCET2yA0efKEooAX35m5/PBSBqR5soArqjDmc5oa6q+InRjBYF3S5PMkxtIFdwynQaa1curPAkvdf+2mwdxgnQAdSTqrenTyzuSZJPP7AaBDcRwDamRrpIzhx6/D7wHQZg2ygdldQqVKxzFrGsIkgnNryEXMak25c1FiMXSw7b1AASQ0OcATls5rG3LgNzoOas+KVnBpbSs7TPEhhdocv8zpNm+ZtqDR4TSwtIvfL3BsF7yalR3JjZB30aLSZhTYTn8UY1ud5DGf1OcxrdJsc0KD/laL9HscD/MDIM9Yj3Vf/wALXqH4tSO8ZAcGZabdQG0jYWm7pdN4BNpavDKhBdXfUIaQWU81IsOgAyCkASTtFjoUdluib4VJ+hBmbNcCY00BmFWV+yGGfM0289EZj8YaNPMKc1LMpNHwg+o918pgANAEl0WAaSUBVdVAGeuXPJ/8dFrWwQQS3O4HugESYb7hVdaLKdshHYbCzHwGHxkfsmU+AYVr8rabMwAcRluAZgnYaH0VpiazhUpD5Qcxf/N8jM0AxoSZmJgKip1jUqNxDgPhAFuUElpDcz2VHEfMcs66F9lSq66LzBbsosFmho0sI/Tz9FzwBMGxj+XS14g32VRTL4ZXdZxElg/9J18pI+ZwEO6EEDVJRcWVajQ6abmtqNGzXBxY/LyBljo5kpFZRyxhOJx7flZYmfmDmDluLnoOSDGFqDd82u2o8yRuWOGX0hT1sVIjWed7eChZUcBaQPO3gFmq0zQseh7HWh4v7H1v9ULiHAExGu1x+6lxDjEklxtE/ZVlZxJv4pNPZoxwFtrXg3U1OsBpAgwq34ttb8/FK109f16qb+i1QXdLExJUwrmIi/0HNVGG05bo/D0XOMTE2kfsnRPLozUki9wVaGiZJJ08P3VvgjmOlxE9FX4XAHnINgdI6QrzDUCAL/nJdCI0c7JSCmhStTGhSBMYgkKRKuUIckSrlAiLly5QhyaU4pECDZUVWcwjUA+Uxf2Upak+GoQjc0CAOcnqdb9ZUVXDguDjq3flIi3LxU5pJjqZv7eKARCZO3PooKrQSJM5RPmd/IT/ANlIcOVDUwpNgd7/AJ5Ku2FJFUMOH4k1nn5GFrANGB8ZjH9RAgnkAE2jhQM7iO85xPgDcNn3PXyVh/xp5kX2AOiZ/wAWNc37peqGJr7K7EVQC11u6cwt0IIjwKzmWMOaTZNwCROjnB30JHktbiMAw7aoKrh2i4Amw6WPulVy+x8Ul4VVWm4mWzf+X5T4HohW8PJdJMANMxtJFvCyua1aQenT1QgrkGWtH/6G/wBlnpTvs0Kn8FdXoNb8vr1UZNuqKxVOLg29S2+juvVCE8ot9P0/ZJoentA9R1vzmEK/WTaRr9kV8LNpf6f4U1DAd4SATexiBayKxui/NJFYylMCNd/qihgyDBG0iJ3+qt6PDwRsIvpN+Q6IzDcOkf1Wkg2jw57eq148OvRF5yupYQEy2I5Cd7ac7K6weDbmESI1BiZ5/nNEYbBMzgkZRrA1sjaWFGYxaJI3vyK1zCMV5dkuFo20vaDsVZUxbqoKbDAE6eCJYxNbMhI1OlIlAVQki4LoXIgFXQklKoAQhInJIUCIUiVIVCDSV0pCuQIdKaXJSo3PQYTjUUZqWSOqKKoT5KjZbQpqlQVnkJ0WtromPw/MoPbLpIErSdLIMGTB01135qy/23XVQuwQ1/b6JXBjZpIqqpGwPlOo680Oabib2G09eSu/hCbD9lGcKTr3fDXyVHi29jVk0Uj8LlOoP5smtwRNoIE6WlX1PCAaajc/nJLVp91xGukAeZR/SvQPMynpYCBA0kHS1gR5omngxaOUEkTYcgisPh5ALpGp1jy6J1SkQcpmdBfQJqS0UdtkVPDyQZykAQLifBENo5QLXv4eXPRSOEu5cuh6/m6IrNkgRpE3tZMX+hTojazP3t9x0KPoYeRJt0HTdLQpRNonkiWMTEKbG0qUKcBJlTkACELglXKEHrly5QBxXLlyJBQkXLlACJFy5QI0pEq5Ag0qGouXIMsiM6KLkuXJZcnGhULfmXLldAI8TqoKvy+q5cgWQ7CfL5/dI/8A+q5cqrwJE7Q+H6p9LUfmxXLkX4QY3+bwCTE/+Yea5ch8B+RDqPFFM0/uXLleSjDaGqJYuXK4scuC5coQVIFy5Qh//9k="/>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pPr defTabSz="914400" fontAlgn="base">
              <a:spcBef>
                <a:spcPct val="0"/>
              </a:spcBef>
              <a:spcAft>
                <a:spcPct val="0"/>
              </a:spcAft>
              <a:defRPr/>
            </a:pPr>
            <a:endParaRPr lang="pt-BR">
              <a:solidFill>
                <a:prstClr val="black"/>
              </a:solidFill>
              <a:latin typeface="Calibri" pitchFamily="34" charset="0"/>
              <a:cs typeface="Arial" pitchFamily="34" charset="0"/>
            </a:endParaRPr>
          </a:p>
        </p:txBody>
      </p:sp>
      <p:sp>
        <p:nvSpPr>
          <p:cNvPr id="9223" name="AutoShape 2" descr="data:image/jpeg;base64,/9j/4AAQSkZJRgABAQAAAQABAAD/2wCEAAkGBhAQEA8PDxAPDxAPDQ8PDQ8NDw8PDw8QFBAVFBQQFBQXGyYeFxkjGRISHy8gIycpLCwtFR4xNjAqNSYrLCkBCQoKDgwOFw8PGiweHR0pLSkpKS0pKSkpLCkpLCksNSwsLSksKSwpKS4sMCksKSkpKSwsKTUqKSkpKSkpLCwpKf/AABEIAMABAAMBIgACEQEDEQH/xAAcAAACAgMBAQAAAAAAAAAAAAAAAQIDBAUGBwj/xABEEAABAwIDBAYHBQQJBQAAAAABAAIDBBEFEiEGMUFRBxNhcYGRFCIyQnKhsVJigpLBI0Oi0QgkMzRTssLh8RVEc5Pi/8QAGwEAAwEBAQEBAAAAAAAAAAAAAAECAwQFBgf/xAAtEQACAgEDAwMBCAMAAAAAAAAAAQIDEQQhMRITQQUycRQiI1FhgZHB0SQzQv/aAAwDAQACEQMRAD8A9nTCLJgJmYk0JoAEICaAC6EWQkA0ITQAkJpJDBNFkIGJNCECBCEIAEIQgAQhCABBQhAAkhCYwSKEkCEkmkUxESkmVFAi1CE0DBMJBNAAhNJAAmhNIBWQhNAxJhCEgBF0JIAaEJXQMaLpIugQ7oSulmQA01G6d0ACEJIAaEkXTACo3TKSYgUSmSolACSTKimSXFNK6aRQJpXTQA0IQkAIQi6QAhCEDBCEIAEghCAGki6EANCSECBCSaABCEIAE0iUroAEXSQqAEIuok8UANRK5nHOknDaQlr5xJIP3dOOtdfkSPVHmvPsc6dnuu2khbENwfJaR/fbcD5rWNUn+Qj1+srY4Wl80jImj3pHBo+a4zF+lmiiuIQ6ocDvb6kf5jqfALw7Ftrp6hxfLI+RxJ1eS7yG4eC1TsQcSLnitVGuPO4dLPsNNRTXKMki6SEASui6SEgGhJNIBoSQUACLpIQAXRdIquWXKOZOgHMpSkorL8DSy8EaiqyXsC4hpdYWvYd+idNVslaHsNwdORB5EHcexcH0h7X+iRGGMg1EwNyN7QeP8lz3Q2MQkqJH9aRRRgsma8ZmvkIu2OMncW7zbcDbiuOjUSsk9tjulpOmnuN4PYrppIXacA0JIQA7oJSWtxXaOlpQeuma0j3B60h/CNfomk3wPGTZXRdeb4v0uNFxTRgAe/Nr/CNB5lcPjXSXVy6de+x3BhyN17BZbqh8y2L6Ge54hjNPACZpo47facM3lvXG4v0wUsVxBFLUEG1yWxM+d3HyXiNTjEkhJc4uvxJ081gy1NtziT2afNWo1rncfbPQsZ6aMTeSII4advAtb1j/AMzjv8FxWI7V4hUZhLUVDw4nMHSuyn8N7fJa01jR2+f1VUmJjkFfXBcbGbgUSh43n/ZUmQofVE6qlzlyylllYwSdKo5yooUAfa4TukhMgldF0kiUASzIuqy5AcjAslqd1AFMKRkroSQgBpIQgBOfYEncBcrnNqNo2UkLpn6vIywx8b8FssTxJkbHSvNo4wTc7nEce4Lw3afHpsQqQGNc9z3iOmib7RLjoAOBPPgLrydTb3ZduPB62h0vW+uftXJVQUVRi1b1THftJSXzzEXbBED6z+4XAA4kgc173g2DxUkEdNA3JHE3K0byeJc48XE3JPMrntl8CgwWiJlIMzwH1Ujdc7wNGM+425A7yeK5TFenmKORzI4MwB9ouvdehTUq4kau2Wpl9naK4PWU145T9PZcbdQw37XDXzWYOm8HTqog632nnjyW+Dj7Ez1V8gaC5xDQBdziQABzJ4LkMb6TqSC7Yb1L9R+z0jv8XHw815FtX0pS1LiHF72g6R3yRD8Dd57yVxtTtLK+/rWHBrdFpFQXO4dtR9x6rj3ShUygt6wQNPuw6O7i7f8ANcNV4yHXcTfU7zck9vNcm/EHFUvncd5Vu7G0VgrqS4NzV44XaX7uxa19cSsRFlk5N8kubZe+rceKiZjzVYbwC6bAOjbE63WGle1h/fVA6iLvzPtfwupJ6jmi5JezYP0Cxss6vqi86XipBlb3GR4v5NHeu1wjZPDaO3o9LC1w3SSNEsv533t4WVqGTGV0UfMllOKne42Y1zjya0uPyX1f10f2I/8A1s/kroK5o9mzfhAb9FXaZHfR8zYbsDidRbqaGqcD7zonRs/M+wXTYf0FYm+xmNNTDj1kvWOt8MYP1XvYre0+Juuc282q9Coppmm0hb1cHPrXghp8NXeCOjCyw7udkdygIQszQEimkUCKnFRDkSFVBytIhsy2FWBUxFWhZspEkIWq2k2kgoIHVE7tADkjBGeV9tGM/nw3pFJZ2Rm1dfHFlMr2szODW5j7R7EVMw1be1hd55Dl3r5+wbFa/GsSaXetlf12S7hBCwEZb/cBtpvdbtuuy6QtrhSQ+hwyOfKWkzyuN3ku1JPIk8NwC4dVc193DlnpV6RNpJ7+fyNN0kbaiZ5p4nfsYzY23PcP0C1eC7RQYVIZRH6bXuZkiYwOMUDT7QaRcvedxIFtCFLo+wKFzv8AquJPbHRwP/q7ZP8AuJgd9uLWnzI7CtltD0wU1OHswqmhgL7kzMija9xJ1NgBZVpqO3u+TuvvSh2oLZcs5na7pVrqi8ckZguPZLXMIB7CvPnyEkknU71mYvjMtVI6WZ7nvcblziSe7uWAu3k8ict8J7FjJbc/NBl1uEooy4hrQXOJsGtBJJ5ADeu92e6EsUq2iR7I6ONwuDVlzZCOYiaC4eNkYM+pnAE3TawkgC5J3Abz3L3vA/6PNIyzqyplqDxZC0QR9xJu4/Jei4LslQ0TQ2lpYIbe+1gdIe0yOu4+aCXI+YcG6OsUqyBDRT2P7yVhhitzzvsPJen7Pf0dow1rsQqnueRcxUga1g7OseCXeDQvZrpXQTk4FnQXgw3wzu+Kpk18rLMpeiDBYyCKJr7f4skzx5F1l2N0Epiya6g2epKb+70tPCRuMUMbHfmAv81kzSqcki1dbVWBWkI5MpywY1fUb9VzldXZeKji+L2JXO1OJZl0JYPNsnk2M2O2G9U0m0+tiVy2IVJ1stWyrIJUKbTIWT1KHH824rzHpY2iM08dMD6lOLuHOV4F/Jth5rZ4biFgXOOjQXO7gLn6LzjEasyyySO1L5C4+Juq1ElhJHbpYtvqfg+ykwqhKpB65cHXlE1FyMyg4pAVyKpoU3qLVquCGZEatBWuxDFoaaMyzvEbBpc73H7LRvcewLy3aXpSmlztpnPhiFw0MB60gcXHh3IjW5GsItnoG1+3tJhsbjK7rJrepTxkF5cd2b7Db8/IrwfFsRrcXqmuIdJPUvyU8QvkjjB9lo91o3knlcrWVuPzZi5xzgnMTYZs3MneVTQbS1Mc7KiGZ0UkZOVzToARYgg6EEHULG3ZYjyehTFQ+T2eRlPs9h/VMIfVTC8slrGSS2/sY3Ww/W68ywbDjidU99TL1VLEetr6hxtlZf2AT77rEDkLngsPGtopsSnaZHtDpHMYC82jZcgXPJo3let470dUdJhsUbqiaGOnJdUvjbG51XI+wOYO0vdoy77DSxXn6eh5cp8nZKcYJQT3ly/4PIdrdpBNI6KNzvRoXOZSxMuxghBswFt9NN53+ZXKvNyTu7OS7ij2fqsSe+DCaMQ08ZyySyEAl1/3tQ72nfdbu5L1LYLoZpqLJNWZKuqBBFxengN/cafbI+04dw4rvSPOvs6pbnztJTPaAXNIBFxcWuOYXabCdE9ZieWV39WpL61EjbmQDeIme/36Dt4LbbG7JnEMbnirszm0jppaiN++VzJQ0Ru+6S4E9nevoRrA1oa0BrWgNa1oAa1o0DQBuFuCa3MbcReEaDZbYahwxoFLCOstZ9RJZ87+d3+6Oxtgt+ZFB7lRJIrSOaUjJEqkHrUvrLFWw1V1TgyFYbMORdY7ZUzKp6S+ouL1U+VUunVTpVSgxOQVFQuexSq3rZ1cq5/EDe666oHHbLJyuKvJJ1WkkcVvcQhWokpzyXX28nNg1tTqtbK3VbiSlJVEmHO5LOVJSeDAr6nq6eU8S3IPxf8ABXFneuo2qdkZHHxJLj3bh/qXLcV5U59U2z16o9MEenU3SlVNteV/mStrTdL9Rpd2n3rfyXkonUvSlsr35SOnpie3wdLLrXfKxnIOZmB8gtrT9K8NrvdAd2l3Ru+a+efSDvJSfOTxQ74v/kl1xPoWTpkoRple48cjmkeaw6rppgtaCK7yNOucbDX7LRr5heBB5HFZkGIZRu9a1rqVbH8BdqLOx2l20mqpOsmfe1wxo0YxvENHDtXPVWMF4yg2Hf8AotU6pzHUapSkW7eamV7eyOiMMLKLmzht8wuD27iseWcX9QWFkvSNDcA333XTdGWCuqsSpgImyxRSdZUiRgfEIQCCHg6a7gON1klkmU8LY7Tof6N46pjcSrCXxtmcKentZr3RkftJDxaHbm8cuvJe04hRRTxuinjZNG/22SDM11jcXCx6csiY2ONrI42ANYyNoYxoG4NaNAh9Wto1nFK5t8mRSwRxMbHExkbGCzGRtDGNHY0aK7rVrDW9qia7tV9pmfcMmLDKdk76psMTaiVgZLM1oEj2i1mk8RoPILJMq1bq5VmvVKlidhtXPWPM7RYAxBN1ZdUqmiHJFFS7VRhqbKmqnWGZluobHM3ub9ld2qTq5c4aojiqJcSsqVGR906J1fqpCrXJDFNd6y4sTV9hi7pvXyXWsrgFAYgFh1VZdXCppilJMwaqIG6wDAFlyS3VGZdsYGLZWKMclJ1M1rS51gGtLnHkALn5K1pWBjdT6jIRvmkZGfhc7X+Fr/Jc2ssVNUps6NNV3rYwXlnmu2M5dUEHTK1txyJaHEeBcR4LQhbHaCo6yomfzlkI7s5t+i1wXzlftWT2J+94/EEL0ek2HpG+0JJPjfYeTQFu6TBaaP2IIR29W1x83XK9aPp1j5aRwy1kFweQxwvdo1rnHk0En5LaUWyNdL/Z0sx7XNLB5usvXoX5d2nw2H0V7aorVenLyzN61+EeZU3RZiL97YY//JM36C621F0NTn+2qoI+yNkkp/0hd42qUxWK/oYIn6uZxdP0NvzevWxBvNkLy8+DiAPMraw9D1FmvJU1Mg+yOqjv4gFdAKvtTFUhaGC8A9ZY9smmm6JcOdM14dOyJrWg07XD1nDe4yH1teNvBdfhFDS0bDHSxMhY52ZwZe7nc3OJJP6LV+lpeldqpaRLwZu+T5OhdiHaseTEO1aU1RVb6grVach2G3diKgcRWn64qJlV9hEdbNtJiXaqH4iVrHSKsyK1UhdbNs3ESrm4gtGHqxr0OpB1M3HpF1VJUWWB16omqCp7ImzLnrNFrpaglVPkJVd1vGtIlsnnKviqCFjgKYar6UIy/SjzUX1F1jkKLkulBkm6ZLrFQ4pZk8CMoSrSumMlVFybC+oPZnAZEPya/jKzhGZXshG6S/WEe7E2xkPlZv4uxYeAu6+orZxuL42RjkwE2A7LNavjfXdapSdUeIrf5e39n1Ho2n6XGcuZPb4W55dWOu9x7SfmqQrq1tpHDk4jyKpCceEZS5Z7PGr2KmJZDQvsT50kFIFRCkgZK6MyihSBYHKQcqgpBGALMyMyjdIuRgCedK6rLkwUYAndRKSEARKipJWTAQUkgFINSARVT2q/IouYjJWDCe1IBXyNVVlaZLJNCsAVbSrQUCAhVuCsJVbykBQ8qAFyGjid53AWuXHsABPgpSFYLKvMK8t16ildGPje1xd/CAPNcHqWq+moc1y9l8s6tHR37VHxy/0MrCqm9NWVLb3e2VkN97Y42HIO8lzj3rW7ETgNqG8c0Th3ZS36hT2VrA6mfEeEkjXfC9o1+ZWh2fqzBU9W7TNeB9/tA+qfNo818DKt2K+L5yn+x9dW1XLTWeGmn8s0O09J1VXOzh1hc34XesPqtVZdrt7h1wypHD9nJ3alp+o8lxoC9bS2dyqMjh1lTqulE9kicshpWDE9ZUb19wz5UvCag1ymFIxoSCaQDBUgVBSCYDuokpqJQAiUXRZFkASBTukApAJAJPKrGR3V7aZS5JFKOTGEasbEsrqEZFk5miiY+RVyFWzOssGadOKyJ7EJSqSm6S6iuhLBkxgqYeqiUsyZJcXqp7lAvUS5PAFVTOGNc87mNc4+AJXP7E1XWCsY46yZXu/Fna7/ADBbDaOXLSzHmwN83ALk9kK/q6loJsJWmM951HzA818169mceheFk9z0ZqNqk/Lx+5sNn6kwzuhdpmJjPxsPq+frDxRtRR5ZBM3QSaO7HgaHyA8kbUUpjmErdBJZ1xwkba/yylbprBWUv3nsuOyUf/Qt4r5uVijKF64lsz3oUuddulfug8xLaF7aylIf7zTHLbeHi3rednLzqspHQyPjf7THFp5b947F1mylWY5jE64E3q25SDd+o8lbt1ghIFS1pu0Bs2nu+67w3eIV0S+nvdb9st0K3/L0qtXuhszfMer2SrDarWr9HaPhzPZKr2uWvY5XseoaAzAUXWOJFNr0sDLkXSBQgB3TUQpAIASkAnlU2sSbHgQarGRKTI1eyJZSkWkOGJZDW2UWBScsJPJtFEHFUSSgKNRPZamoqSTxVQjkUnguqahYTn3UHOKQXVFYMJMsaFNQaVNWZkXKtxU3qtwTEQJSJQQUiCqwBqtqf7pL+D/OF54yQggg2IIIPIjUL0nHYC6mnA/wyfIh36LzUhfPeqL7xfB6mif2P1O+qHispA4e0W5xbhI3e36+YWFsliFnPhduP7RneNHDysfBYmxlZ6zoCbB13sv9oDUeI+ipxuN1NUZ4+JL2HgD7zPrpyK+WVSzOh+d0fVSt/wBerXjaRftC2OKcuHWAPs9ptufvdx56+K31NtbFLEA5kz8zckzQGZSSLHQ89VpHQCojv9oXBOpa7/YrUUFQ6CWzgbZssjfHf3hX242wSl7oiytJc5r2WH//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pPr defTabSz="914400" fontAlgn="base">
              <a:spcBef>
                <a:spcPct val="0"/>
              </a:spcBef>
              <a:spcAft>
                <a:spcPct val="0"/>
              </a:spcAft>
              <a:defRPr/>
            </a:pPr>
            <a:endParaRPr lang="pt-BR">
              <a:solidFill>
                <a:prstClr val="black"/>
              </a:solidFill>
              <a:latin typeface="Calibri" pitchFamily="34" charset="0"/>
              <a:cs typeface="Arial" pitchFamily="34" charset="0"/>
            </a:endParaRPr>
          </a:p>
        </p:txBody>
      </p:sp>
      <p:sp>
        <p:nvSpPr>
          <p:cNvPr id="9224" name="AutoShape 4" descr="data:image/jpeg;base64,/9j/4AAQSkZJRgABAQAAAQABAAD/2wCEAAkGBhAQEA8PDxAPDxAPDQ8PDQ8NDw8PDw8QFBAVFBQQFBQXGyYeFxkjGRISHy8gIycpLCwtFR4xNjAqNSYrLCkBCQoKDgwOFw8PGiweHR0pLSkpKS0pKSkpLCkpLCksNSwsLSksKSwpKS4sMCksKSkpKSwsKTUqKSkpKSkpLCwpKf/AABEIAMABAAMBIgACEQEDEQH/xAAcAAACAgMBAQAAAAAAAAAAAAAAAQIDBAUGBwj/xABEEAABAwIDBAYHBQQJBQAAAAABAAIDBBEFEiEGMUFRBxNhcYGRFCIyQnKhsVJigpLBI0Oi0QgkMzRTssLh8RVEc5Pi/8QAGwEAAwEBAQEBAAAAAAAAAAAAAAECAwQFBgf/xAAtEQACAgEDAwMBCAMAAAAAAAAAAQIDEQQhMRITQQUycRQiI1FhgZHB0SQzQv/aAAwDAQACEQMRAD8A9nTCLJgJmYk0JoAEICaAC6EWQkA0ITQAkJpJDBNFkIGJNCECBCEIAEIQgAQhCABBQhAAkhCYwSKEkCEkmkUxESkmVFAi1CE0DBMJBNAAhNJAAmhNIBWQhNAxJhCEgBF0JIAaEJXQMaLpIugQ7oSulmQA01G6d0ACEJIAaEkXTACo3TKSYgUSmSolACSTKimSXFNK6aRQJpXTQA0IQkAIQi6QAhCEDBCEIAEghCAGki6EANCSECBCSaABCEIAE0iUroAEXSQqAEIuok8UANRK5nHOknDaQlr5xJIP3dOOtdfkSPVHmvPsc6dnuu2khbENwfJaR/fbcD5rWNUn+Qj1+srY4Wl80jImj3pHBo+a4zF+lmiiuIQ6ocDvb6kf5jqfALw7Ftrp6hxfLI+RxJ1eS7yG4eC1TsQcSLnitVGuPO4dLPsNNRTXKMki6SEASui6SEgGhJNIBoSQUACLpIQAXRdIquWXKOZOgHMpSkorL8DSy8EaiqyXsC4hpdYWvYd+idNVslaHsNwdORB5EHcexcH0h7X+iRGGMg1EwNyN7QeP8lz3Q2MQkqJH9aRRRgsma8ZmvkIu2OMncW7zbcDbiuOjUSsk9tjulpOmnuN4PYrppIXacA0JIQA7oJSWtxXaOlpQeuma0j3B60h/CNfomk3wPGTZXRdeb4v0uNFxTRgAe/Nr/CNB5lcPjXSXVy6de+x3BhyN17BZbqh8y2L6Ge54hjNPACZpo47facM3lvXG4v0wUsVxBFLUEG1yWxM+d3HyXiNTjEkhJc4uvxJ081gy1NtziT2afNWo1rncfbPQsZ6aMTeSII4advAtb1j/AMzjv8FxWI7V4hUZhLUVDw4nMHSuyn8N7fJa01jR2+f1VUmJjkFfXBcbGbgUSh43n/ZUmQofVE6qlzlyylllYwSdKo5yooUAfa4TukhMgldF0kiUASzIuqy5AcjAslqd1AFMKRkroSQgBpIQgBOfYEncBcrnNqNo2UkLpn6vIywx8b8FssTxJkbHSvNo4wTc7nEce4Lw3afHpsQqQGNc9z3iOmib7RLjoAOBPPgLrydTb3ZduPB62h0vW+uftXJVQUVRi1b1THftJSXzzEXbBED6z+4XAA4kgc173g2DxUkEdNA3JHE3K0byeJc48XE3JPMrntl8CgwWiJlIMzwH1Ujdc7wNGM+425A7yeK5TFenmKORzI4MwB9ouvdehTUq4kau2Wpl9naK4PWU145T9PZcbdQw37XDXzWYOm8HTqog632nnjyW+Dj7Ez1V8gaC5xDQBdziQABzJ4LkMb6TqSC7Yb1L9R+z0jv8XHw815FtX0pS1LiHF72g6R3yRD8Dd57yVxtTtLK+/rWHBrdFpFQXO4dtR9x6rj3ShUygt6wQNPuw6O7i7f8ANcNV4yHXcTfU7zck9vNcm/EHFUvncd5Vu7G0VgrqS4NzV44XaX7uxa19cSsRFlk5N8kubZe+rceKiZjzVYbwC6bAOjbE63WGle1h/fVA6iLvzPtfwupJ6jmi5JezYP0Cxss6vqi86XipBlb3GR4v5NHeu1wjZPDaO3o9LC1w3SSNEsv533t4WVqGTGV0UfMllOKne42Y1zjya0uPyX1f10f2I/8A1s/kroK5o9mzfhAb9FXaZHfR8zYbsDidRbqaGqcD7zonRs/M+wXTYf0FYm+xmNNTDj1kvWOt8MYP1XvYre0+Juuc282q9Coppmm0hb1cHPrXghp8NXeCOjCyw7udkdygIQszQEimkUCKnFRDkSFVBytIhsy2FWBUxFWhZspEkIWq2k2kgoIHVE7tADkjBGeV9tGM/nw3pFJZ2Rm1dfHFlMr2szODW5j7R7EVMw1be1hd55Dl3r5+wbFa/GsSaXetlf12S7hBCwEZb/cBtpvdbtuuy6QtrhSQ+hwyOfKWkzyuN3ku1JPIk8NwC4dVc193DlnpV6RNpJ7+fyNN0kbaiZ5p4nfsYzY23PcP0C1eC7RQYVIZRH6bXuZkiYwOMUDT7QaRcvedxIFtCFLo+wKFzv8AquJPbHRwP/q7ZP8AuJgd9uLWnzI7CtltD0wU1OHswqmhgL7kzMija9xJ1NgBZVpqO3u+TuvvSh2oLZcs5na7pVrqi8ckZguPZLXMIB7CvPnyEkknU71mYvjMtVI6WZ7nvcblziSe7uWAu3k8ict8J7FjJbc/NBl1uEooy4hrQXOJsGtBJJ5ADeu92e6EsUq2iR7I6ONwuDVlzZCOYiaC4eNkYM+pnAE3TawkgC5J3Abz3L3vA/6PNIyzqyplqDxZC0QR9xJu4/Jei4LslQ0TQ2lpYIbe+1gdIe0yOu4+aCXI+YcG6OsUqyBDRT2P7yVhhitzzvsPJen7Pf0dow1rsQqnueRcxUga1g7OseCXeDQvZrpXQTk4FnQXgw3wzu+Kpk18rLMpeiDBYyCKJr7f4skzx5F1l2N0Epiya6g2epKb+70tPCRuMUMbHfmAv81kzSqcki1dbVWBWkI5MpywY1fUb9VzldXZeKji+L2JXO1OJZl0JYPNsnk2M2O2G9U0m0+tiVy2IVJ1stWyrIJUKbTIWT1KHH824rzHpY2iM08dMD6lOLuHOV4F/Jth5rZ4biFgXOOjQXO7gLn6LzjEasyyySO1L5C4+Juq1ElhJHbpYtvqfg+ykwqhKpB65cHXlE1FyMyg4pAVyKpoU3qLVquCGZEatBWuxDFoaaMyzvEbBpc73H7LRvcewLy3aXpSmlztpnPhiFw0MB60gcXHh3IjW5GsItnoG1+3tJhsbjK7rJrepTxkF5cd2b7Db8/IrwfFsRrcXqmuIdJPUvyU8QvkjjB9lo91o3knlcrWVuPzZi5xzgnMTYZs3MneVTQbS1Mc7KiGZ0UkZOVzToARYgg6EEHULG3ZYjyehTFQ+T2eRlPs9h/VMIfVTC8slrGSS2/sY3Ww/W68ywbDjidU99TL1VLEetr6hxtlZf2AT77rEDkLngsPGtopsSnaZHtDpHMYC82jZcgXPJo3let470dUdJhsUbqiaGOnJdUvjbG51XI+wOYO0vdoy77DSxXn6eh5cp8nZKcYJQT3ly/4PIdrdpBNI6KNzvRoXOZSxMuxghBswFt9NN53+ZXKvNyTu7OS7ij2fqsSe+DCaMQ08ZyySyEAl1/3tQ72nfdbu5L1LYLoZpqLJNWZKuqBBFxengN/cafbI+04dw4rvSPOvs6pbnztJTPaAXNIBFxcWuOYXabCdE9ZieWV39WpL61EjbmQDeIme/36Dt4LbbG7JnEMbnirszm0jppaiN++VzJQ0Ru+6S4E9nevoRrA1oa0BrWgNa1oAa1o0DQBuFuCa3MbcReEaDZbYahwxoFLCOstZ9RJZ87+d3+6Oxtgt+ZFB7lRJIrSOaUjJEqkHrUvrLFWw1V1TgyFYbMORdY7ZUzKp6S+ouL1U+VUunVTpVSgxOQVFQuexSq3rZ1cq5/EDe666oHHbLJyuKvJJ1WkkcVvcQhWokpzyXX28nNg1tTqtbK3VbiSlJVEmHO5LOVJSeDAr6nq6eU8S3IPxf8ABXFneuo2qdkZHHxJLj3bh/qXLcV5U59U2z16o9MEenU3SlVNteV/mStrTdL9Rpd2n3rfyXkonUvSlsr35SOnpie3wdLLrXfKxnIOZmB8gtrT9K8NrvdAd2l3Ru+a+efSDvJSfOTxQ74v/kl1xPoWTpkoRple48cjmkeaw6rppgtaCK7yNOucbDX7LRr5heBB5HFZkGIZRu9a1rqVbH8BdqLOx2l20mqpOsmfe1wxo0YxvENHDtXPVWMF4yg2Hf8AotU6pzHUapSkW7eamV7eyOiMMLKLmzht8wuD27iseWcX9QWFkvSNDcA333XTdGWCuqsSpgImyxRSdZUiRgfEIQCCHg6a7gON1klkmU8LY7Tof6N46pjcSrCXxtmcKentZr3RkftJDxaHbm8cuvJe04hRRTxuinjZNG/22SDM11jcXCx6csiY2ONrI42ANYyNoYxoG4NaNAh9Wto1nFK5t8mRSwRxMbHExkbGCzGRtDGNHY0aK7rVrDW9qia7tV9pmfcMmLDKdk76psMTaiVgZLM1oEj2i1mk8RoPILJMq1bq5VmvVKlidhtXPWPM7RYAxBN1ZdUqmiHJFFS7VRhqbKmqnWGZluobHM3ub9ld2qTq5c4aojiqJcSsqVGR906J1fqpCrXJDFNd6y4sTV9hi7pvXyXWsrgFAYgFh1VZdXCppilJMwaqIG6wDAFlyS3VGZdsYGLZWKMclJ1M1rS51gGtLnHkALn5K1pWBjdT6jIRvmkZGfhc7X+Fr/Jc2ssVNUps6NNV3rYwXlnmu2M5dUEHTK1txyJaHEeBcR4LQhbHaCo6yomfzlkI7s5t+i1wXzlftWT2J+94/EEL0ek2HpG+0JJPjfYeTQFu6TBaaP2IIR29W1x83XK9aPp1j5aRwy1kFweQxwvdo1rnHk0En5LaUWyNdL/Z0sx7XNLB5usvXoX5d2nw2H0V7aorVenLyzN61+EeZU3RZiL97YY//JM36C621F0NTn+2qoI+yNkkp/0hd42qUxWK/oYIn6uZxdP0NvzevWxBvNkLy8+DiAPMraw9D1FmvJU1Mg+yOqjv4gFdAKvtTFUhaGC8A9ZY9smmm6JcOdM14dOyJrWg07XD1nDe4yH1teNvBdfhFDS0bDHSxMhY52ZwZe7nc3OJJP6LV+lpeldqpaRLwZu+T5OhdiHaseTEO1aU1RVb6grVach2G3diKgcRWn64qJlV9hEdbNtJiXaqH4iVrHSKsyK1UhdbNs3ESrm4gtGHqxr0OpB1M3HpF1VJUWWB16omqCp7ImzLnrNFrpaglVPkJVd1vGtIlsnnKviqCFjgKYar6UIy/SjzUX1F1jkKLkulBkm6ZLrFQ4pZk8CMoSrSumMlVFybC+oPZnAZEPya/jKzhGZXshG6S/WEe7E2xkPlZv4uxYeAu6+orZxuL42RjkwE2A7LNavjfXdapSdUeIrf5e39n1Ho2n6XGcuZPb4W55dWOu9x7SfmqQrq1tpHDk4jyKpCceEZS5Z7PGr2KmJZDQvsT50kFIFRCkgZK6MyihSBYHKQcqgpBGALMyMyjdIuRgCedK6rLkwUYAndRKSEARKipJWTAQUkgFINSARVT2q/IouYjJWDCe1IBXyNVVlaZLJNCsAVbSrQUCAhVuCsJVbykBQ8qAFyGjid53AWuXHsABPgpSFYLKvMK8t16ildGPje1xd/CAPNcHqWq+moc1y9l8s6tHR37VHxy/0MrCqm9NWVLb3e2VkN97Y42HIO8lzj3rW7ETgNqG8c0Th3ZS36hT2VrA6mfEeEkjXfC9o1+ZWh2fqzBU9W7TNeB9/tA+qfNo818DKt2K+L5yn+x9dW1XLTWeGmn8s0O09J1VXOzh1hc34XesPqtVZdrt7h1wypHD9nJ3alp+o8lxoC9bS2dyqMjh1lTqulE9kicshpWDE9ZUb19wz5UvCag1ymFIxoSCaQDBUgVBSCYDuokpqJQAiUXRZFkASBTukApAJAJPKrGR3V7aZS5JFKOTGEasbEsrqEZFk5miiY+RVyFWzOssGadOKyJ7EJSqSm6S6iuhLBkxgqYeqiUsyZJcXqp7lAvUS5PAFVTOGNc87mNc4+AJXP7E1XWCsY46yZXu/Fna7/ADBbDaOXLSzHmwN83ALk9kK/q6loJsJWmM951HzA818169mceheFk9z0ZqNqk/Lx+5sNn6kwzuhdpmJjPxsPq+frDxRtRR5ZBM3QSaO7HgaHyA8kbUUpjmErdBJZ1xwkba/yylbprBWUv3nsuOyUf/Qt4r5uVijKF64lsz3oUuddulfug8xLaF7aylIf7zTHLbeHi3rednLzqspHQyPjf7THFp5b947F1mylWY5jE64E3q25SDd+o8lbt1ghIFS1pu0Bs2nu+67w3eIV0S+nvdb9st0K3/L0qtXuhszfMer2SrDarWr9HaPhzPZKr2uWvY5XseoaAzAUXWOJFNr0sDLkXSBQgB3TUQpAIASkAnlU2sSbHgQarGRKTI1eyJZSkWkOGJZDW2UWBScsJPJtFEHFUSSgKNRPZamoqSTxVQjkUnguqahYTn3UHOKQXVFYMJMsaFNQaVNWZkXKtxU3qtwTEQJSJQQUiCqwBqtqf7pL+D/OF54yQggg2IIIPIjUL0nHYC6mnA/wyfIh36LzUhfPeqL7xfB6mif2P1O+qHispA4e0W5xbhI3e36+YWFsliFnPhduP7RneNHDysfBYmxlZ6zoCbB13sv9oDUeI+ipxuN1NUZ4+JL2HgD7zPrpyK+WVSzOh+d0fVSt/wBerXjaRftC2OKcuHWAPs9ptufvdx56+K31NtbFLEA5kz8zckzQGZSSLHQ89VpHQCojv9oXBOpa7/YrUUFQ6CWzgbZssjfHf3hX242wSl7oiytJc5r2WH//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pPr defTabSz="914400" fontAlgn="base">
              <a:spcBef>
                <a:spcPct val="0"/>
              </a:spcBef>
              <a:spcAft>
                <a:spcPct val="0"/>
              </a:spcAft>
              <a:defRPr/>
            </a:pPr>
            <a:endParaRPr lang="pt-BR">
              <a:solidFill>
                <a:prstClr val="black"/>
              </a:solidFill>
              <a:latin typeface="Calibri" pitchFamily="34" charset="0"/>
              <a:cs typeface="Arial" pitchFamily="34" charset="0"/>
            </a:endParaRPr>
          </a:p>
        </p:txBody>
      </p:sp>
      <p:pic>
        <p:nvPicPr>
          <p:cNvPr id="10" name="Picture 2" descr="http://image.slidesharecdn.com/cultodomesticoa-100629064837-phpapp02/95/slide-1-728.jpg?1277812182"/>
          <p:cNvPicPr>
            <a:picLocks noChangeAspect="1" noChangeArrowheads="1"/>
          </p:cNvPicPr>
          <p:nvPr/>
        </p:nvPicPr>
        <p:blipFill>
          <a:blip r:embed="rId3"/>
          <a:srcRect/>
          <a:stretch>
            <a:fillRect/>
          </a:stretch>
        </p:blipFill>
        <p:spPr bwMode="auto">
          <a:xfrm>
            <a:off x="8335618" y="274639"/>
            <a:ext cx="2151081" cy="1620393"/>
          </a:xfrm>
          <a:prstGeom prst="rect">
            <a:avLst/>
          </a:prstGeom>
          <a:noFill/>
          <a:ln w="9525">
            <a:noFill/>
            <a:miter lim="800000"/>
            <a:headEnd/>
            <a:tailEnd/>
          </a:ln>
        </p:spPr>
      </p:pic>
      <p:sp>
        <p:nvSpPr>
          <p:cNvPr id="2" name="CaixaDeTexto 1"/>
          <p:cNvSpPr txBox="1"/>
          <p:nvPr/>
        </p:nvSpPr>
        <p:spPr>
          <a:xfrm>
            <a:off x="506758" y="5455258"/>
            <a:ext cx="11499711" cy="132343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BR" sz="4000" dirty="0"/>
              <a:t>“</a:t>
            </a:r>
            <a:r>
              <a:rPr lang="pt-BR" sz="4000" b="1" dirty="0">
                <a:solidFill>
                  <a:srgbClr val="FFFF00"/>
                </a:solidFill>
              </a:rPr>
              <a:t>A soberba </a:t>
            </a:r>
            <a:r>
              <a:rPr lang="pt-BR" sz="4000" dirty="0"/>
              <a:t>é o pecado que mais afronta a soberania Divina”</a:t>
            </a:r>
          </a:p>
        </p:txBody>
      </p:sp>
      <p:sp>
        <p:nvSpPr>
          <p:cNvPr id="3" name="Retângulo 2">
            <a:extLst>
              <a:ext uri="{FF2B5EF4-FFF2-40B4-BE49-F238E27FC236}">
                <a16:creationId xmlns:a16="http://schemas.microsoft.com/office/drawing/2014/main" id="{D5EF0893-2877-4504-BD65-ADD8AEB8B202}"/>
              </a:ext>
            </a:extLst>
          </p:cNvPr>
          <p:cNvSpPr/>
          <p:nvPr/>
        </p:nvSpPr>
        <p:spPr>
          <a:xfrm>
            <a:off x="506758" y="934244"/>
            <a:ext cx="8441635" cy="1200329"/>
          </a:xfrm>
          <a:prstGeom prst="rect">
            <a:avLst/>
          </a:prstGeom>
        </p:spPr>
        <p:txBody>
          <a:bodyPr wrap="square">
            <a:spAutoFit/>
          </a:bodyPr>
          <a:lstStyle/>
          <a:p>
            <a:pPr algn="ctr" defTabSz="914400" fontAlgn="base">
              <a:spcBef>
                <a:spcPct val="0"/>
              </a:spcBef>
              <a:spcAft>
                <a:spcPct val="0"/>
              </a:spcAft>
              <a:defRPr/>
            </a:pPr>
            <a:r>
              <a:rPr lang="pt-BR" sz="2400" b="1" dirty="0">
                <a:solidFill>
                  <a:srgbClr val="FF0000"/>
                </a:solidFill>
                <a:effectLst>
                  <a:outerShdw blurRad="38100" dist="38100" dir="2700000" algn="tl">
                    <a:srgbClr val="000000">
                      <a:alpha val="43137"/>
                    </a:srgbClr>
                  </a:outerShdw>
                </a:effectLst>
                <a:latin typeface="Arial" charset="0"/>
              </a:rPr>
              <a:t>Prov. 16: 18</a:t>
            </a:r>
          </a:p>
          <a:p>
            <a:pPr algn="ctr" defTabSz="914400" fontAlgn="base">
              <a:spcBef>
                <a:spcPct val="0"/>
              </a:spcBef>
              <a:spcAft>
                <a:spcPct val="0"/>
              </a:spcAft>
              <a:defRPr/>
            </a:pPr>
            <a:r>
              <a:rPr lang="pt-BR" sz="2400" b="1" dirty="0">
                <a:solidFill>
                  <a:srgbClr val="FF0000"/>
                </a:solidFill>
                <a:effectLst>
                  <a:outerShdw blurRad="38100" dist="38100" dir="2700000" algn="tl">
                    <a:srgbClr val="000000">
                      <a:alpha val="43137"/>
                    </a:srgbClr>
                  </a:outerShdw>
                </a:effectLst>
                <a:latin typeface="Arial" charset="0"/>
              </a:rPr>
              <a:t> </a:t>
            </a:r>
            <a:r>
              <a:rPr lang="pt-BR" sz="2400" b="1" dirty="0">
                <a:solidFill>
                  <a:srgbClr val="000000"/>
                </a:solidFill>
                <a:effectLst>
                  <a:outerShdw blurRad="38100" dist="38100" dir="2700000" algn="tl">
                    <a:srgbClr val="000000">
                      <a:alpha val="43137"/>
                    </a:srgbClr>
                  </a:outerShdw>
                </a:effectLst>
                <a:latin typeface="Arial" charset="0"/>
              </a:rPr>
              <a:t>“A soberba precede a ruína, e a altivez do espírito precede a queda.”</a:t>
            </a:r>
          </a:p>
        </p:txBody>
      </p:sp>
    </p:spTree>
    <p:extLst>
      <p:ext uri="{BB962C8B-B14F-4D97-AF65-F5344CB8AC3E}">
        <p14:creationId xmlns:p14="http://schemas.microsoft.com/office/powerpoint/2010/main" val="286305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8052" y="318054"/>
            <a:ext cx="11582399" cy="61555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fontAlgn="base"/>
            <a:r>
              <a:rPr lang="pt-BR" sz="3600" dirty="0"/>
              <a:t>31 </a:t>
            </a:r>
            <a:r>
              <a:rPr lang="pt-BR" sz="3600" b="1" dirty="0">
                <a:solidFill>
                  <a:srgbClr val="0000CC"/>
                </a:solidFill>
              </a:rPr>
              <a:t>Falava ainda o rei quando </a:t>
            </a:r>
            <a:r>
              <a:rPr lang="pt-BR" sz="5400" b="1" dirty="0">
                <a:solidFill>
                  <a:srgbClr val="0000CC"/>
                </a:solidFill>
                <a:highlight>
                  <a:srgbClr val="FFFF00"/>
                </a:highlight>
              </a:rPr>
              <a:t>desceu uma voz do céu</a:t>
            </a:r>
            <a:r>
              <a:rPr lang="pt-BR" sz="4400" b="1" dirty="0">
                <a:solidFill>
                  <a:srgbClr val="0000CC"/>
                </a:solidFill>
                <a:highlight>
                  <a:srgbClr val="FFFF00"/>
                </a:highlight>
              </a:rPr>
              <a:t>:</a:t>
            </a:r>
            <a:endParaRPr lang="pt-BR" sz="3600" b="1" dirty="0">
              <a:solidFill>
                <a:srgbClr val="0000CC"/>
              </a:solidFill>
              <a:highlight>
                <a:srgbClr val="FFFF00"/>
              </a:highlight>
            </a:endParaRPr>
          </a:p>
          <a:p>
            <a:pPr fontAlgn="base"/>
            <a:r>
              <a:rPr lang="pt-BR" sz="4800" b="1" dirty="0">
                <a:solidFill>
                  <a:schemeClr val="bg2"/>
                </a:solidFill>
              </a:rPr>
              <a:t>A ti se diz, ó rei Nabucodonosor:</a:t>
            </a:r>
          </a:p>
          <a:p>
            <a:pPr fontAlgn="base"/>
            <a:r>
              <a:rPr lang="pt-BR" sz="6600" b="1" u="sng" dirty="0">
                <a:solidFill>
                  <a:srgbClr val="7030A0"/>
                </a:solidFill>
                <a:effectLst>
                  <a:outerShdw blurRad="38100" dist="38100" dir="2700000" algn="tl">
                    <a:srgbClr val="000000">
                      <a:alpha val="43137"/>
                    </a:srgbClr>
                  </a:outerShdw>
                </a:effectLst>
              </a:rPr>
              <a:t>Já passou de ti o reino</a:t>
            </a:r>
            <a:r>
              <a:rPr lang="pt-BR" sz="4000" b="1" u="sng" dirty="0">
                <a:solidFill>
                  <a:srgbClr val="7030A0"/>
                </a:solidFill>
                <a:effectLst>
                  <a:outerShdw blurRad="38100" dist="38100" dir="2700000" algn="tl">
                    <a:srgbClr val="000000">
                      <a:alpha val="43137"/>
                    </a:srgbClr>
                  </a:outerShdw>
                </a:effectLst>
              </a:rPr>
              <a:t>.</a:t>
            </a:r>
          </a:p>
          <a:p>
            <a:pPr fontAlgn="base"/>
            <a:r>
              <a:rPr lang="pt-BR" sz="3600" dirty="0"/>
              <a:t>32 </a:t>
            </a:r>
            <a:r>
              <a:rPr lang="pt-BR" sz="4400" b="1" dirty="0">
                <a:solidFill>
                  <a:srgbClr val="0000CC"/>
                </a:solidFill>
              </a:rPr>
              <a:t>Serás expulso de entre os homens</a:t>
            </a:r>
            <a:r>
              <a:rPr lang="pt-BR" sz="3600" dirty="0"/>
              <a:t>, </a:t>
            </a:r>
            <a:r>
              <a:rPr lang="pt-BR" sz="3200" dirty="0"/>
              <a:t>e a tua morada será com os animais do campo; e far-te-ão comer ervas como os bois, e passar-se-ão sete tempos por cima de ti, até que aprendas que o Altíssimo tem domínio sobre o reino dos homens e o dá a quem quer.</a:t>
            </a:r>
            <a:endParaRPr lang="pt-BR" sz="13800" dirty="0"/>
          </a:p>
        </p:txBody>
      </p:sp>
    </p:spTree>
    <p:extLst>
      <p:ext uri="{BB962C8B-B14F-4D97-AF65-F5344CB8AC3E}">
        <p14:creationId xmlns:p14="http://schemas.microsoft.com/office/powerpoint/2010/main" val="1561988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809" y="458956"/>
            <a:ext cx="11264348" cy="5940088"/>
          </a:xfrm>
          <a:prstGeom prst="rect">
            <a:avLst/>
          </a:prstGeom>
          <a:solidFill>
            <a:srgbClr val="008000"/>
          </a:solidFill>
        </p:spPr>
        <p:style>
          <a:lnRef idx="1">
            <a:schemeClr val="accent5"/>
          </a:lnRef>
          <a:fillRef idx="3">
            <a:schemeClr val="accent5"/>
          </a:fillRef>
          <a:effectRef idx="2">
            <a:schemeClr val="accent5"/>
          </a:effectRef>
          <a:fontRef idx="minor">
            <a:schemeClr val="lt1"/>
          </a:fontRef>
        </p:style>
        <p:txBody>
          <a:bodyPr wrap="square">
            <a:spAutoFit/>
          </a:bodyPr>
          <a:lstStyle/>
          <a:p>
            <a:r>
              <a:rPr lang="pt-BR" sz="4400" dirty="0"/>
              <a:t>33 </a:t>
            </a:r>
            <a:r>
              <a:rPr lang="pt-BR" sz="6000" b="1" u="sng" dirty="0">
                <a:solidFill>
                  <a:srgbClr val="FFC000"/>
                </a:solidFill>
                <a:effectLst>
                  <a:outerShdw blurRad="38100" dist="38100" dir="2700000" algn="tl">
                    <a:srgbClr val="000000">
                      <a:alpha val="43137"/>
                    </a:srgbClr>
                  </a:outerShdw>
                </a:effectLst>
              </a:rPr>
              <a:t>No mesmo instante</a:t>
            </a:r>
            <a:r>
              <a:rPr lang="pt-BR" sz="4400" dirty="0"/>
              <a:t>, </a:t>
            </a:r>
          </a:p>
          <a:p>
            <a:r>
              <a:rPr lang="pt-BR" sz="4400" dirty="0"/>
              <a:t>se cumpriu a palavra sobre Nabucodonosor; </a:t>
            </a:r>
          </a:p>
          <a:p>
            <a:r>
              <a:rPr lang="pt-BR" sz="4400" dirty="0"/>
              <a:t>e </a:t>
            </a:r>
            <a:r>
              <a:rPr lang="pt-BR" sz="4400" b="1" dirty="0">
                <a:solidFill>
                  <a:srgbClr val="00B0F0"/>
                </a:solidFill>
              </a:rPr>
              <a:t>foi expulso de entre os homens e passou a </a:t>
            </a:r>
            <a:r>
              <a:rPr lang="pt-BR" sz="4400" b="1" dirty="0">
                <a:solidFill>
                  <a:srgbClr val="00B0F0"/>
                </a:solidFill>
                <a:highlight>
                  <a:srgbClr val="FFFF00"/>
                </a:highlight>
              </a:rPr>
              <a:t>comer erva </a:t>
            </a:r>
            <a:r>
              <a:rPr lang="pt-BR" sz="4400" b="1" dirty="0">
                <a:solidFill>
                  <a:srgbClr val="00B0F0"/>
                </a:solidFill>
              </a:rPr>
              <a:t>como os bois</a:t>
            </a:r>
            <a:r>
              <a:rPr lang="pt-BR" sz="4400" dirty="0"/>
              <a:t>, </a:t>
            </a:r>
          </a:p>
          <a:p>
            <a:r>
              <a:rPr lang="pt-BR" sz="4400" b="1" dirty="0">
                <a:solidFill>
                  <a:srgbClr val="FFC000"/>
                </a:solidFill>
              </a:rPr>
              <a:t>o seu corpo foi molhado do orvalho do céu</a:t>
            </a:r>
            <a:r>
              <a:rPr lang="pt-BR" sz="4400" dirty="0"/>
              <a:t>, </a:t>
            </a:r>
          </a:p>
          <a:p>
            <a:r>
              <a:rPr lang="pt-BR" sz="4400" dirty="0"/>
              <a:t>até que lhe </a:t>
            </a:r>
            <a:r>
              <a:rPr lang="pt-BR" sz="4800" dirty="0">
                <a:solidFill>
                  <a:srgbClr val="FFFF00"/>
                </a:solidFill>
              </a:rPr>
              <a:t>cresceram os </a:t>
            </a:r>
            <a:r>
              <a:rPr lang="pt-BR" sz="4800" dirty="0">
                <a:solidFill>
                  <a:srgbClr val="0000CC"/>
                </a:solidFill>
                <a:highlight>
                  <a:srgbClr val="FFFF00"/>
                </a:highlight>
              </a:rPr>
              <a:t>cabelos</a:t>
            </a:r>
            <a:r>
              <a:rPr lang="pt-BR" sz="4800" dirty="0">
                <a:solidFill>
                  <a:srgbClr val="0000CC"/>
                </a:solidFill>
              </a:rPr>
              <a:t> </a:t>
            </a:r>
            <a:r>
              <a:rPr lang="pt-BR" sz="4800" dirty="0">
                <a:solidFill>
                  <a:srgbClr val="FFFF00"/>
                </a:solidFill>
              </a:rPr>
              <a:t>como as penas da águia</a:t>
            </a:r>
            <a:r>
              <a:rPr lang="pt-BR" sz="4400" dirty="0"/>
              <a:t>, </a:t>
            </a:r>
          </a:p>
          <a:p>
            <a:r>
              <a:rPr lang="pt-BR" sz="4400" dirty="0"/>
              <a:t>e </a:t>
            </a:r>
            <a:r>
              <a:rPr lang="pt-BR" sz="4800" dirty="0">
                <a:solidFill>
                  <a:schemeClr val="tx1"/>
                </a:solidFill>
              </a:rPr>
              <a:t>as suas </a:t>
            </a:r>
            <a:r>
              <a:rPr lang="pt-BR" sz="4800" dirty="0">
                <a:solidFill>
                  <a:schemeClr val="tx1"/>
                </a:solidFill>
                <a:highlight>
                  <a:srgbClr val="FFFF00"/>
                </a:highlight>
              </a:rPr>
              <a:t>unhas</a:t>
            </a:r>
            <a:r>
              <a:rPr lang="pt-BR" sz="4800" dirty="0">
                <a:solidFill>
                  <a:schemeClr val="tx1"/>
                </a:solidFill>
              </a:rPr>
              <a:t>, como as das aves.</a:t>
            </a:r>
            <a:endParaRPr lang="pt-BR" sz="8800" b="1" dirty="0">
              <a:solidFill>
                <a:schemeClr val="tx1"/>
              </a:solidFill>
            </a:endParaRPr>
          </a:p>
        </p:txBody>
      </p:sp>
    </p:spTree>
    <p:extLst>
      <p:ext uri="{BB962C8B-B14F-4D97-AF65-F5344CB8AC3E}">
        <p14:creationId xmlns:p14="http://schemas.microsoft.com/office/powerpoint/2010/main" val="2182181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nabucodonosor lou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97" y="112228"/>
            <a:ext cx="2241686" cy="28756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145" y="4415874"/>
            <a:ext cx="3409607" cy="23298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m para nabucodonosor lou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354" y="198988"/>
            <a:ext cx="4674416" cy="27889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m para nabucodonosor lou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97" y="3488222"/>
            <a:ext cx="3861501" cy="301197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Resultado de imagem para nabucodonosor louco"/>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62" name="Picture 14" descr="Resultado de imagem para nabucodonosor lou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802" y="112228"/>
            <a:ext cx="3686175" cy="40862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7"/>
          <a:stretch>
            <a:fillRect/>
          </a:stretch>
        </p:blipFill>
        <p:spPr>
          <a:xfrm>
            <a:off x="4587037" y="3488222"/>
            <a:ext cx="3017925" cy="2260531"/>
          </a:xfrm>
          <a:prstGeom prst="rect">
            <a:avLst/>
          </a:prstGeom>
        </p:spPr>
      </p:pic>
    </p:spTree>
    <p:extLst>
      <p:ext uri="{BB962C8B-B14F-4D97-AF65-F5344CB8AC3E}">
        <p14:creationId xmlns:p14="http://schemas.microsoft.com/office/powerpoint/2010/main" val="3229759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1524000" y="2355935"/>
            <a:ext cx="9036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defTabSz="914400" fontAlgn="base">
              <a:spcBef>
                <a:spcPct val="0"/>
              </a:spcBef>
              <a:spcAft>
                <a:spcPct val="0"/>
              </a:spcAft>
              <a:buClrTx/>
              <a:buSzTx/>
              <a:buNone/>
              <a:defRPr/>
            </a:pPr>
            <a:r>
              <a:rPr lang="pt-BR" altLang="pt-BR" sz="9600" b="1" kern="0" dirty="0">
                <a:solidFill>
                  <a:schemeClr val="bg1"/>
                </a:solidFill>
                <a:latin typeface="inherit"/>
              </a:rPr>
              <a:t>THE END</a:t>
            </a:r>
            <a:endParaRPr lang="pt-BR" altLang="pt-BR" sz="9600" b="1" kern="0" dirty="0">
              <a:solidFill>
                <a:srgbClr val="FFFF00"/>
              </a:solidFill>
              <a:latin typeface="inherit"/>
            </a:endParaRPr>
          </a:p>
        </p:txBody>
      </p:sp>
      <p:pic>
        <p:nvPicPr>
          <p:cNvPr id="2050" name="Picture 2"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26" y="225287"/>
            <a:ext cx="113041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445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0" y="0"/>
            <a:ext cx="12192000" cy="6858000"/>
          </a:xfrm>
          <a:prstGeom prst="rect">
            <a:avLst/>
          </a:prstGeom>
        </p:spPr>
      </p:pic>
      <p:sp>
        <p:nvSpPr>
          <p:cNvPr id="4" name="Retângulo 3"/>
          <p:cNvSpPr/>
          <p:nvPr/>
        </p:nvSpPr>
        <p:spPr>
          <a:xfrm>
            <a:off x="622852" y="0"/>
            <a:ext cx="10946295" cy="1569660"/>
          </a:xfrm>
          <a:prstGeom prst="rect">
            <a:avLst/>
          </a:prstGeom>
        </p:spPr>
        <p:txBody>
          <a:bodyPr wrap="square">
            <a:spAutoFit/>
          </a:bodyPr>
          <a:lstStyle/>
          <a:p>
            <a:pPr algn="ctr"/>
            <a:r>
              <a:rPr lang="en-US" altLang="pt-BR" sz="4800" b="1" dirty="0" err="1">
                <a:solidFill>
                  <a:srgbClr val="FFFF00"/>
                </a:solidFill>
                <a:effectLst>
                  <a:outerShdw blurRad="38100" dist="38100" dir="2700000" algn="tl">
                    <a:srgbClr val="FFFFFF"/>
                  </a:outerShdw>
                </a:effectLst>
                <a:latin typeface="Bookman Old Style" panose="02050604050505020204" pitchFamily="18" charset="0"/>
              </a:rPr>
              <a:t>Licantropia</a:t>
            </a:r>
            <a:endParaRPr lang="en-US" altLang="pt-BR" sz="4800" b="1" dirty="0">
              <a:solidFill>
                <a:srgbClr val="FFFF00"/>
              </a:solidFill>
              <a:effectLst>
                <a:outerShdw blurRad="38100" dist="38100" dir="2700000" algn="tl">
                  <a:srgbClr val="FFFFFF"/>
                </a:outerShdw>
              </a:effectLst>
              <a:latin typeface="Bookman Old Style" panose="02050604050505020204" pitchFamily="18" charset="0"/>
            </a:endParaRPr>
          </a:p>
          <a:p>
            <a:pPr algn="ctr"/>
            <a:r>
              <a:rPr lang="en-US" altLang="pt-BR" sz="4800" b="1" dirty="0" err="1">
                <a:solidFill>
                  <a:schemeClr val="bg1"/>
                </a:solidFill>
                <a:effectLst>
                  <a:outerShdw blurRad="38100" dist="38100" dir="2700000" algn="tl">
                    <a:srgbClr val="FFFFFF"/>
                  </a:outerShdw>
                </a:effectLst>
                <a:latin typeface="Bookman Old Style" panose="02050604050505020204" pitchFamily="18" charset="0"/>
              </a:rPr>
              <a:t>Sindrome</a:t>
            </a:r>
            <a:r>
              <a:rPr lang="en-US" altLang="pt-BR" sz="4800" b="1" dirty="0">
                <a:solidFill>
                  <a:schemeClr val="bg1"/>
                </a:solidFill>
                <a:effectLst>
                  <a:outerShdw blurRad="38100" dist="38100" dir="2700000" algn="tl">
                    <a:srgbClr val="FFFFFF"/>
                  </a:outerShdw>
                </a:effectLst>
                <a:latin typeface="Bookman Old Style" panose="02050604050505020204" pitchFamily="18" charset="0"/>
              </a:rPr>
              <a:t> do </a:t>
            </a:r>
            <a:r>
              <a:rPr lang="en-US" altLang="pt-BR" sz="4800" b="1" dirty="0" err="1">
                <a:solidFill>
                  <a:schemeClr val="bg1"/>
                </a:solidFill>
                <a:effectLst>
                  <a:outerShdw blurRad="38100" dist="38100" dir="2700000" algn="tl">
                    <a:srgbClr val="FFFFFF"/>
                  </a:outerShdw>
                </a:effectLst>
                <a:latin typeface="Bookman Old Style" panose="02050604050505020204" pitchFamily="18" charset="0"/>
              </a:rPr>
              <a:t>homem</a:t>
            </a:r>
            <a:r>
              <a:rPr lang="en-US" altLang="pt-BR" sz="4800" b="1" dirty="0">
                <a:solidFill>
                  <a:schemeClr val="bg1"/>
                </a:solidFill>
                <a:effectLst>
                  <a:outerShdw blurRad="38100" dist="38100" dir="2700000" algn="tl">
                    <a:srgbClr val="FFFFFF"/>
                  </a:outerShdw>
                </a:effectLst>
                <a:latin typeface="Bookman Old Style" panose="02050604050505020204" pitchFamily="18" charset="0"/>
              </a:rPr>
              <a:t>-lobo</a:t>
            </a:r>
            <a:endParaRPr lang="pt-BR" sz="4800" dirty="0">
              <a:solidFill>
                <a:schemeClr val="bg1"/>
              </a:solidFill>
            </a:endParaRPr>
          </a:p>
        </p:txBody>
      </p:sp>
      <p:sp>
        <p:nvSpPr>
          <p:cNvPr id="5" name="Retângulo 4"/>
          <p:cNvSpPr/>
          <p:nvPr/>
        </p:nvSpPr>
        <p:spPr>
          <a:xfrm>
            <a:off x="437322" y="4548814"/>
            <a:ext cx="11463130" cy="16312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pt-BR" sz="3600" b="1" dirty="0">
                <a:solidFill>
                  <a:srgbClr val="FFFF00"/>
                </a:solidFill>
              </a:rPr>
              <a:t>ZOANTROPIA</a:t>
            </a:r>
          </a:p>
          <a:p>
            <a:pPr algn="ctr"/>
            <a:r>
              <a:rPr lang="pt-BR" sz="2800" dirty="0">
                <a:solidFill>
                  <a:schemeClr val="bg1"/>
                </a:solidFill>
              </a:rPr>
              <a:t>Segundo o </a:t>
            </a:r>
            <a:r>
              <a:rPr lang="pt-BR" sz="2800" dirty="0">
                <a:solidFill>
                  <a:schemeClr val="bg1"/>
                </a:solidFill>
                <a:effectLst>
                  <a:outerShdw blurRad="38100" dist="38100" dir="2700000" algn="tl">
                    <a:srgbClr val="000000">
                      <a:alpha val="43137"/>
                    </a:srgbClr>
                  </a:outerShdw>
                </a:effectLst>
              </a:rPr>
              <a:t>dicionário Aurélio</a:t>
            </a:r>
            <a:r>
              <a:rPr lang="pt-BR" sz="2800" dirty="0">
                <a:solidFill>
                  <a:schemeClr val="bg1"/>
                </a:solidFill>
              </a:rPr>
              <a:t> </a:t>
            </a:r>
            <a:r>
              <a:rPr lang="pt-BR" sz="3200" dirty="0">
                <a:solidFill>
                  <a:srgbClr val="92D050"/>
                </a:solidFill>
              </a:rPr>
              <a:t>é uma espécie de doença mental que o doente se julga convertido em algum animal.</a:t>
            </a:r>
            <a:endParaRPr lang="pt-BR" sz="2800" dirty="0">
              <a:solidFill>
                <a:srgbClr val="92D050"/>
              </a:solidFill>
            </a:endParaRPr>
          </a:p>
        </p:txBody>
      </p:sp>
      <p:sp>
        <p:nvSpPr>
          <p:cNvPr id="2" name="Retângulo 1"/>
          <p:cNvSpPr/>
          <p:nvPr/>
        </p:nvSpPr>
        <p:spPr>
          <a:xfrm>
            <a:off x="437322" y="2123658"/>
            <a:ext cx="11277600" cy="1938992"/>
          </a:xfrm>
          <a:prstGeom prst="rect">
            <a:avLst/>
          </a:prstGeom>
        </p:spPr>
        <p:txBody>
          <a:bodyPr wrap="square">
            <a:spAutoFit/>
          </a:bodyPr>
          <a:lstStyle/>
          <a:p>
            <a:pPr algn="ctr"/>
            <a:r>
              <a:rPr lang="pt-BR" sz="6000" b="1" dirty="0" err="1">
                <a:solidFill>
                  <a:srgbClr val="FFFF00"/>
                </a:solidFill>
                <a:latin typeface="Agency FB" pitchFamily="34" charset="0"/>
              </a:rPr>
              <a:t>Boantropia</a:t>
            </a:r>
            <a:r>
              <a:rPr lang="pt-BR" sz="6000" b="1" dirty="0">
                <a:solidFill>
                  <a:srgbClr val="FFFF00"/>
                </a:solidFill>
                <a:latin typeface="Agency FB" pitchFamily="34" charset="0"/>
              </a:rPr>
              <a:t>:</a:t>
            </a:r>
          </a:p>
          <a:p>
            <a:pPr algn="ctr"/>
            <a:r>
              <a:rPr lang="pt-BR" sz="6000" dirty="0">
                <a:solidFill>
                  <a:schemeClr val="bg1"/>
                </a:solidFill>
                <a:latin typeface="Agency FB" pitchFamily="34" charset="0"/>
              </a:rPr>
              <a:t>em que a pessoa pensa que é um boi.</a:t>
            </a:r>
            <a:endParaRPr lang="pt-BR" sz="6000" dirty="0">
              <a:solidFill>
                <a:schemeClr val="bg1"/>
              </a:solidFill>
            </a:endParaRPr>
          </a:p>
        </p:txBody>
      </p:sp>
    </p:spTree>
    <p:extLst>
      <p:ext uri="{BB962C8B-B14F-4D97-AF65-F5344CB8AC3E}">
        <p14:creationId xmlns:p14="http://schemas.microsoft.com/office/powerpoint/2010/main" val="3402885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47850" y="473075"/>
            <a:ext cx="8362950" cy="1011238"/>
          </a:xfrm>
        </p:spPr>
        <p:txBody>
          <a:bodyPr/>
          <a:lstStyle/>
          <a:p>
            <a:pPr algn="ctr"/>
            <a:r>
              <a:rPr lang="en-US" altLang="pt-BR" b="1" dirty="0" err="1">
                <a:solidFill>
                  <a:srgbClr val="FF0000"/>
                </a:solidFill>
                <a:effectLst>
                  <a:outerShdw blurRad="38100" dist="38100" dir="2700000" algn="tl">
                    <a:srgbClr val="FFFFFF"/>
                  </a:outerShdw>
                </a:effectLst>
                <a:latin typeface="Bookman Old Style" panose="02050604050505020204" pitchFamily="18" charset="0"/>
              </a:rPr>
              <a:t>Sindrome</a:t>
            </a:r>
            <a:r>
              <a:rPr lang="en-US" altLang="pt-BR" b="1" dirty="0">
                <a:solidFill>
                  <a:srgbClr val="FF0000"/>
                </a:solidFill>
                <a:effectLst>
                  <a:outerShdw blurRad="38100" dist="38100" dir="2700000" algn="tl">
                    <a:srgbClr val="FFFFFF"/>
                  </a:outerShdw>
                </a:effectLst>
                <a:latin typeface="Bookman Old Style" panose="02050604050505020204" pitchFamily="18" charset="0"/>
              </a:rPr>
              <a:t> do </a:t>
            </a:r>
            <a:r>
              <a:rPr lang="en-US" altLang="pt-BR" b="1" dirty="0" err="1">
                <a:solidFill>
                  <a:srgbClr val="FF0000"/>
                </a:solidFill>
                <a:effectLst>
                  <a:outerShdw blurRad="38100" dist="38100" dir="2700000" algn="tl">
                    <a:srgbClr val="FFFFFF"/>
                  </a:outerShdw>
                </a:effectLst>
                <a:latin typeface="Bookman Old Style" panose="02050604050505020204" pitchFamily="18" charset="0"/>
              </a:rPr>
              <a:t>homem</a:t>
            </a:r>
            <a:r>
              <a:rPr lang="en-US" altLang="pt-BR" b="1" dirty="0">
                <a:solidFill>
                  <a:srgbClr val="FF0000"/>
                </a:solidFill>
                <a:effectLst>
                  <a:outerShdw blurRad="38100" dist="38100" dir="2700000" algn="tl">
                    <a:srgbClr val="FFFFFF"/>
                  </a:outerShdw>
                </a:effectLst>
                <a:latin typeface="Bookman Old Style" panose="02050604050505020204" pitchFamily="18" charset="0"/>
              </a:rPr>
              <a:t>-lobo</a:t>
            </a:r>
            <a:endParaRPr lang="pt-BR" altLang="pt-BR" b="1" dirty="0">
              <a:solidFill>
                <a:srgbClr val="FF0000"/>
              </a:solidFill>
              <a:effectLst>
                <a:outerShdw blurRad="38100" dist="38100" dir="2700000" algn="tl">
                  <a:srgbClr val="FFFFFF"/>
                </a:outerShdw>
              </a:effectLst>
              <a:latin typeface="Bookman Old Style" panose="02050604050505020204" pitchFamily="18" charset="0"/>
            </a:endParaRPr>
          </a:p>
        </p:txBody>
      </p:sp>
      <p:sp>
        <p:nvSpPr>
          <p:cNvPr id="63491" name="Rectangle 3"/>
          <p:cNvSpPr>
            <a:spLocks noGrp="1" noChangeArrowheads="1"/>
          </p:cNvSpPr>
          <p:nvPr>
            <p:ph idx="1"/>
          </p:nvPr>
        </p:nvSpPr>
        <p:spPr>
          <a:xfrm>
            <a:off x="604216" y="1554818"/>
            <a:ext cx="10850217" cy="4731026"/>
          </a:xfrm>
          <a:solidFill>
            <a:schemeClr val="bg2"/>
          </a:solidFill>
        </p:spPr>
        <p:style>
          <a:lnRef idx="2">
            <a:schemeClr val="accent2"/>
          </a:lnRef>
          <a:fillRef idx="1">
            <a:schemeClr val="lt1"/>
          </a:fillRef>
          <a:effectRef idx="0">
            <a:schemeClr val="accent2"/>
          </a:effectRef>
          <a:fontRef idx="minor">
            <a:schemeClr val="dk1"/>
          </a:fontRef>
        </p:style>
        <p:txBody>
          <a:bodyPr>
            <a:noAutofit/>
          </a:bodyPr>
          <a:lstStyle/>
          <a:p>
            <a:r>
              <a:rPr lang="en-US" altLang="pt-BR" sz="4000" b="1" dirty="0">
                <a:effectLst>
                  <a:outerShdw blurRad="38100" dist="38100" dir="2700000" algn="tl">
                    <a:srgbClr val="666633"/>
                  </a:outerShdw>
                </a:effectLst>
                <a:latin typeface="Arial Narrow" panose="020B0606020202030204" pitchFamily="34" charset="0"/>
              </a:rPr>
              <a:t>Dar </a:t>
            </a:r>
            <a:r>
              <a:rPr lang="en-US" altLang="pt-BR" sz="4000" b="1" dirty="0" err="1">
                <a:effectLst>
                  <a:outerShdw blurRad="38100" dist="38100" dir="2700000" algn="tl">
                    <a:srgbClr val="666633"/>
                  </a:outerShdw>
                </a:effectLst>
                <a:latin typeface="Arial Narrow" panose="020B0606020202030204" pitchFamily="34" charset="0"/>
              </a:rPr>
              <a:t>ordens</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effectLst>
                  <a:outerShdw blurRad="38100" dist="38100" dir="2700000" algn="tl">
                    <a:srgbClr val="666633"/>
                  </a:outerShdw>
                </a:effectLst>
                <a:latin typeface="Arial Narrow" panose="020B0606020202030204" pitchFamily="34" charset="0"/>
              </a:rPr>
              <a:t>contraditórias</a:t>
            </a:r>
            <a:r>
              <a:rPr lang="en-US" altLang="pt-BR" sz="4000" b="1" dirty="0">
                <a:effectLst>
                  <a:outerShdw blurRad="38100" dist="38100" dir="2700000" algn="tl">
                    <a:srgbClr val="666633"/>
                  </a:outerShdw>
                </a:effectLst>
                <a:latin typeface="Arial Narrow" panose="020B0606020202030204" pitchFamily="34" charset="0"/>
              </a:rPr>
              <a:t>.</a:t>
            </a:r>
          </a:p>
          <a:p>
            <a:r>
              <a:rPr lang="en-US" altLang="pt-BR" sz="4000" b="1" dirty="0" err="1">
                <a:effectLst>
                  <a:outerShdw blurRad="38100" dist="38100" dir="2700000" algn="tl">
                    <a:srgbClr val="666633"/>
                  </a:outerShdw>
                </a:effectLst>
                <a:latin typeface="Arial Narrow" panose="020B0606020202030204" pitchFamily="34" charset="0"/>
              </a:rPr>
              <a:t>Não</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effectLst>
                  <a:outerShdw blurRad="38100" dist="38100" dir="2700000" algn="tl">
                    <a:srgbClr val="666633"/>
                  </a:outerShdw>
                </a:effectLst>
                <a:latin typeface="Arial Narrow" panose="020B0606020202030204" pitchFamily="34" charset="0"/>
              </a:rPr>
              <a:t>ouvir</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effectLst>
                  <a:outerShdw blurRad="38100" dist="38100" dir="2700000" algn="tl">
                    <a:srgbClr val="666633"/>
                  </a:outerShdw>
                </a:effectLst>
                <a:latin typeface="Arial Narrow" panose="020B0606020202030204" pitchFamily="34" charset="0"/>
              </a:rPr>
              <a:t>conselhos</a:t>
            </a:r>
            <a:r>
              <a:rPr lang="en-US" altLang="pt-BR" sz="4000" b="1" dirty="0">
                <a:effectLst>
                  <a:outerShdw blurRad="38100" dist="38100" dir="2700000" algn="tl">
                    <a:srgbClr val="666633"/>
                  </a:outerShdw>
                </a:effectLst>
                <a:latin typeface="Arial Narrow" panose="020B0606020202030204" pitchFamily="34" charset="0"/>
              </a:rPr>
              <a:t>.</a:t>
            </a:r>
          </a:p>
          <a:p>
            <a:r>
              <a:rPr lang="en-US" altLang="pt-BR" sz="4000" b="1" dirty="0" err="1">
                <a:effectLst>
                  <a:outerShdw blurRad="38100" dist="38100" dir="2700000" algn="tl">
                    <a:srgbClr val="666633"/>
                  </a:outerShdw>
                </a:effectLst>
                <a:latin typeface="Arial Narrow" panose="020B0606020202030204" pitchFamily="34" charset="0"/>
              </a:rPr>
              <a:t>Sem</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effectLst>
                  <a:outerShdw blurRad="38100" dist="38100" dir="2700000" algn="tl">
                    <a:srgbClr val="666633"/>
                  </a:outerShdw>
                </a:effectLst>
                <a:latin typeface="Arial Narrow" panose="020B0606020202030204" pitchFamily="34" charset="0"/>
              </a:rPr>
              <a:t>amor</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effectLst>
                  <a:outerShdw blurRad="38100" dist="38100" dir="2700000" algn="tl">
                    <a:srgbClr val="666633"/>
                  </a:outerShdw>
                </a:effectLst>
                <a:latin typeface="Arial Narrow" panose="020B0606020202030204" pitchFamily="34" charset="0"/>
              </a:rPr>
              <a:t>pelos</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effectLst>
                  <a:outerShdw blurRad="38100" dist="38100" dir="2700000" algn="tl">
                    <a:srgbClr val="666633"/>
                  </a:outerShdw>
                </a:effectLst>
                <a:latin typeface="Arial Narrow" panose="020B0606020202030204" pitchFamily="34" charset="0"/>
              </a:rPr>
              <a:t>filhos</a:t>
            </a:r>
            <a:r>
              <a:rPr lang="en-US" altLang="pt-BR" sz="4000" b="1" dirty="0">
                <a:effectLst>
                  <a:outerShdw blurRad="38100" dist="38100" dir="2700000" algn="tl">
                    <a:srgbClr val="666633"/>
                  </a:outerShdw>
                </a:effectLst>
                <a:latin typeface="Arial Narrow" panose="020B0606020202030204" pitchFamily="34" charset="0"/>
              </a:rPr>
              <a:t>.</a:t>
            </a:r>
          </a:p>
          <a:p>
            <a:r>
              <a:rPr lang="en-US" altLang="pt-BR" sz="4000" b="1" dirty="0" err="1">
                <a:effectLst>
                  <a:outerShdw blurRad="38100" dist="38100" dir="2700000" algn="tl">
                    <a:srgbClr val="666633"/>
                  </a:outerShdw>
                </a:effectLst>
                <a:latin typeface="Arial Narrow" panose="020B0606020202030204" pitchFamily="34" charset="0"/>
              </a:rPr>
              <a:t>Abandono</a:t>
            </a:r>
            <a:r>
              <a:rPr lang="en-US" altLang="pt-BR" sz="4000" b="1" dirty="0">
                <a:effectLst>
                  <a:outerShdw blurRad="38100" dist="38100" dir="2700000" algn="tl">
                    <a:srgbClr val="666633"/>
                  </a:outerShdw>
                </a:effectLst>
                <a:latin typeface="Arial Narrow" panose="020B0606020202030204" pitchFamily="34" charset="0"/>
              </a:rPr>
              <a:t> da </a:t>
            </a:r>
            <a:r>
              <a:rPr lang="en-US" altLang="pt-BR" sz="4000" b="1" dirty="0" err="1">
                <a:effectLst>
                  <a:outerShdw blurRad="38100" dist="38100" dir="2700000" algn="tl">
                    <a:srgbClr val="666633"/>
                  </a:outerShdw>
                </a:effectLst>
                <a:latin typeface="Arial Narrow" panose="020B0606020202030204" pitchFamily="34" charset="0"/>
              </a:rPr>
              <a:t>família</a:t>
            </a:r>
            <a:r>
              <a:rPr lang="en-US" altLang="pt-BR" sz="4000" b="1" dirty="0">
                <a:effectLst>
                  <a:outerShdw blurRad="38100" dist="38100" dir="2700000" algn="tl">
                    <a:srgbClr val="666633"/>
                  </a:outerShdw>
                </a:effectLst>
                <a:latin typeface="Arial Narrow" panose="020B0606020202030204" pitchFamily="34" charset="0"/>
              </a:rPr>
              <a:t>.</a:t>
            </a:r>
          </a:p>
          <a:p>
            <a:r>
              <a:rPr lang="en-US" altLang="pt-BR" sz="4000" b="1" dirty="0" err="1">
                <a:effectLst>
                  <a:outerShdw blurRad="38100" dist="38100" dir="2700000" algn="tl">
                    <a:srgbClr val="666633"/>
                  </a:outerShdw>
                </a:effectLst>
                <a:latin typeface="Arial Narrow" panose="020B0606020202030204" pitchFamily="34" charset="0"/>
              </a:rPr>
              <a:t>Não</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effectLst>
                  <a:outerShdw blurRad="38100" dist="38100" dir="2700000" algn="tl">
                    <a:srgbClr val="666633"/>
                  </a:outerShdw>
                </a:effectLst>
                <a:latin typeface="Arial Narrow" panose="020B0606020202030204" pitchFamily="34" charset="0"/>
              </a:rPr>
              <a:t>cumprir</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effectLst>
                  <a:outerShdw blurRad="38100" dist="38100" dir="2700000" algn="tl">
                    <a:srgbClr val="666633"/>
                  </a:outerShdw>
                </a:effectLst>
                <a:latin typeface="Arial Narrow" panose="020B0606020202030204" pitchFamily="34" charset="0"/>
              </a:rPr>
              <a:t>deveres</a:t>
            </a:r>
            <a:r>
              <a:rPr lang="en-US" altLang="pt-BR" sz="4000" b="1" dirty="0">
                <a:effectLst>
                  <a:outerShdw blurRad="38100" dist="38100" dir="2700000" algn="tl">
                    <a:srgbClr val="666633"/>
                  </a:outerShdw>
                </a:effectLst>
                <a:latin typeface="Arial Narrow" panose="020B0606020202030204" pitchFamily="34" charset="0"/>
              </a:rPr>
              <a:t> de </a:t>
            </a:r>
            <a:r>
              <a:rPr lang="en-US" altLang="pt-BR" sz="4000" b="1" dirty="0" err="1">
                <a:effectLst>
                  <a:outerShdw blurRad="38100" dist="38100" dir="2700000" algn="tl">
                    <a:srgbClr val="666633"/>
                  </a:outerShdw>
                </a:effectLst>
                <a:latin typeface="Arial Narrow" panose="020B0606020202030204" pitchFamily="34" charset="0"/>
              </a:rPr>
              <a:t>chefe</a:t>
            </a:r>
            <a:r>
              <a:rPr lang="en-US" altLang="pt-BR" sz="4000" b="1" dirty="0">
                <a:effectLst>
                  <a:outerShdw blurRad="38100" dist="38100" dir="2700000" algn="tl">
                    <a:srgbClr val="666633"/>
                  </a:outerShdw>
                </a:effectLst>
                <a:latin typeface="Arial Narrow" panose="020B0606020202030204" pitchFamily="34" charset="0"/>
              </a:rPr>
              <a:t> de </a:t>
            </a:r>
            <a:r>
              <a:rPr lang="en-US" altLang="pt-BR" sz="4000" b="1" dirty="0" err="1">
                <a:effectLst>
                  <a:outerShdw blurRad="38100" dist="38100" dir="2700000" algn="tl">
                    <a:srgbClr val="666633"/>
                  </a:outerShdw>
                </a:effectLst>
                <a:latin typeface="Arial Narrow" panose="020B0606020202030204" pitchFamily="34" charset="0"/>
              </a:rPr>
              <a:t>estado</a:t>
            </a:r>
            <a:r>
              <a:rPr lang="en-US" altLang="pt-BR" sz="4000" b="1" dirty="0">
                <a:effectLst>
                  <a:outerShdw blurRad="38100" dist="38100" dir="2700000" algn="tl">
                    <a:srgbClr val="666633"/>
                  </a:outerShdw>
                </a:effectLst>
                <a:latin typeface="Arial Narrow" panose="020B0606020202030204" pitchFamily="34" charset="0"/>
              </a:rPr>
              <a:t>.</a:t>
            </a:r>
          </a:p>
          <a:p>
            <a:r>
              <a:rPr lang="en-US" altLang="pt-BR" sz="4000" b="1" dirty="0">
                <a:effectLst>
                  <a:outerShdw blurRad="38100" dist="38100" dir="2700000" algn="tl">
                    <a:srgbClr val="666633"/>
                  </a:outerShdw>
                </a:effectLst>
                <a:latin typeface="Arial Narrow" panose="020B0606020202030204" pitchFamily="34" charset="0"/>
              </a:rPr>
              <a:t>Pseudo-</a:t>
            </a:r>
            <a:r>
              <a:rPr lang="en-US" altLang="pt-BR" sz="4000" b="1" dirty="0" err="1">
                <a:effectLst>
                  <a:outerShdw blurRad="38100" dist="38100" dir="2700000" algn="tl">
                    <a:srgbClr val="666633"/>
                  </a:outerShdw>
                </a:effectLst>
                <a:latin typeface="Arial Narrow" panose="020B0606020202030204" pitchFamily="34" charset="0"/>
              </a:rPr>
              <a:t>Licantrópicos</a:t>
            </a:r>
            <a:r>
              <a:rPr lang="en-US" altLang="pt-BR" sz="4000" b="1" dirty="0">
                <a:effectLst>
                  <a:outerShdw blurRad="38100" dist="38100" dir="2700000" algn="tl">
                    <a:srgbClr val="666633"/>
                  </a:outerShdw>
                </a:effectLst>
                <a:latin typeface="Arial Narrow" panose="020B0606020202030204" pitchFamily="34" charset="0"/>
              </a:rPr>
              <a:t>: </a:t>
            </a:r>
            <a:r>
              <a:rPr lang="en-US" altLang="pt-BR" sz="4000" b="1" dirty="0" err="1">
                <a:solidFill>
                  <a:srgbClr val="0000CC"/>
                </a:solidFill>
                <a:effectLst>
                  <a:outerShdw blurRad="38100" dist="38100" dir="2700000" algn="tl">
                    <a:srgbClr val="666633"/>
                  </a:outerShdw>
                </a:effectLst>
                <a:latin typeface="Arial Narrow" panose="020B0606020202030204" pitchFamily="34" charset="0"/>
              </a:rPr>
              <a:t>pessoas</a:t>
            </a:r>
            <a:r>
              <a:rPr lang="en-US" altLang="pt-BR" sz="4000" b="1" dirty="0">
                <a:solidFill>
                  <a:srgbClr val="0000CC"/>
                </a:solidFill>
                <a:effectLst>
                  <a:outerShdw blurRad="38100" dist="38100" dir="2700000" algn="tl">
                    <a:srgbClr val="666633"/>
                  </a:outerShdw>
                </a:effectLst>
                <a:latin typeface="Arial Narrow" panose="020B0606020202030204" pitchFamily="34" charset="0"/>
              </a:rPr>
              <a:t> que </a:t>
            </a:r>
            <a:r>
              <a:rPr lang="en-US" altLang="pt-BR" sz="4000" b="1" dirty="0" err="1">
                <a:solidFill>
                  <a:srgbClr val="0000CC"/>
                </a:solidFill>
                <a:effectLst>
                  <a:outerShdw blurRad="38100" dist="38100" dir="2700000" algn="tl">
                    <a:srgbClr val="666633"/>
                  </a:outerShdw>
                </a:effectLst>
                <a:latin typeface="Arial Narrow" panose="020B0606020202030204" pitchFamily="34" charset="0"/>
              </a:rPr>
              <a:t>fazem</a:t>
            </a:r>
            <a:r>
              <a:rPr lang="en-US" altLang="pt-BR" sz="4000" b="1" dirty="0">
                <a:solidFill>
                  <a:srgbClr val="0000CC"/>
                </a:solidFill>
                <a:effectLst>
                  <a:outerShdw blurRad="38100" dist="38100" dir="2700000" algn="tl">
                    <a:srgbClr val="666633"/>
                  </a:outerShdw>
                </a:effectLst>
                <a:latin typeface="Arial Narrow" panose="020B0606020202030204" pitchFamily="34" charset="0"/>
              </a:rPr>
              <a:t> </a:t>
            </a:r>
            <a:r>
              <a:rPr lang="en-US" altLang="pt-BR" sz="4000" b="1" dirty="0" err="1">
                <a:solidFill>
                  <a:srgbClr val="0000CC"/>
                </a:solidFill>
                <a:effectLst>
                  <a:outerShdw blurRad="38100" dist="38100" dir="2700000" algn="tl">
                    <a:srgbClr val="666633"/>
                  </a:outerShdw>
                </a:effectLst>
                <a:latin typeface="Arial Narrow" panose="020B0606020202030204" pitchFamily="34" charset="0"/>
              </a:rPr>
              <a:t>estas</a:t>
            </a:r>
            <a:r>
              <a:rPr lang="en-US" altLang="pt-BR" sz="4000" b="1" dirty="0">
                <a:solidFill>
                  <a:srgbClr val="0000CC"/>
                </a:solidFill>
                <a:effectLst>
                  <a:outerShdw blurRad="38100" dist="38100" dir="2700000" algn="tl">
                    <a:srgbClr val="666633"/>
                  </a:outerShdw>
                </a:effectLst>
                <a:latin typeface="Arial Narrow" panose="020B0606020202030204" pitchFamily="34" charset="0"/>
              </a:rPr>
              <a:t> </a:t>
            </a:r>
            <a:r>
              <a:rPr lang="en-US" altLang="pt-BR" sz="4000" b="1" dirty="0" err="1">
                <a:solidFill>
                  <a:srgbClr val="0000CC"/>
                </a:solidFill>
                <a:effectLst>
                  <a:outerShdw blurRad="38100" dist="38100" dir="2700000" algn="tl">
                    <a:srgbClr val="666633"/>
                  </a:outerShdw>
                </a:effectLst>
                <a:latin typeface="Arial Narrow" panose="020B0606020202030204" pitchFamily="34" charset="0"/>
              </a:rPr>
              <a:t>coisas</a:t>
            </a:r>
            <a:r>
              <a:rPr lang="en-US" altLang="pt-BR" sz="4000" b="1" dirty="0">
                <a:solidFill>
                  <a:srgbClr val="0000CC"/>
                </a:solidFill>
                <a:effectLst>
                  <a:outerShdw blurRad="38100" dist="38100" dir="2700000" algn="tl">
                    <a:srgbClr val="666633"/>
                  </a:outerShdw>
                </a:effectLst>
                <a:latin typeface="Arial Narrow" panose="020B0606020202030204" pitchFamily="34" charset="0"/>
              </a:rPr>
              <a:t> e se </a:t>
            </a:r>
            <a:r>
              <a:rPr lang="en-US" altLang="pt-BR" sz="4000" b="1" dirty="0" err="1">
                <a:solidFill>
                  <a:srgbClr val="0000CC"/>
                </a:solidFill>
                <a:effectLst>
                  <a:outerShdw blurRad="38100" dist="38100" dir="2700000" algn="tl">
                    <a:srgbClr val="666633"/>
                  </a:outerShdw>
                </a:effectLst>
                <a:latin typeface="Arial Narrow" panose="020B0606020202030204" pitchFamily="34" charset="0"/>
              </a:rPr>
              <a:t>parecem</a:t>
            </a:r>
            <a:r>
              <a:rPr lang="en-US" altLang="pt-BR" sz="4000" b="1" dirty="0">
                <a:solidFill>
                  <a:srgbClr val="0000CC"/>
                </a:solidFill>
                <a:effectLst>
                  <a:outerShdw blurRad="38100" dist="38100" dir="2700000" algn="tl">
                    <a:srgbClr val="666633"/>
                  </a:outerShdw>
                </a:effectLst>
                <a:latin typeface="Arial Narrow" panose="020B0606020202030204" pitchFamily="34" charset="0"/>
              </a:rPr>
              <a:t> com </a:t>
            </a:r>
            <a:r>
              <a:rPr lang="en-US" altLang="pt-BR" sz="4000" b="1" dirty="0" err="1">
                <a:solidFill>
                  <a:srgbClr val="0000CC"/>
                </a:solidFill>
                <a:effectLst>
                  <a:outerShdw blurRad="38100" dist="38100" dir="2700000" algn="tl">
                    <a:srgbClr val="666633"/>
                  </a:outerShdw>
                </a:effectLst>
                <a:latin typeface="Arial Narrow" panose="020B0606020202030204" pitchFamily="34" charset="0"/>
              </a:rPr>
              <a:t>humanos</a:t>
            </a:r>
            <a:r>
              <a:rPr lang="en-US" altLang="pt-BR" sz="4000" b="1" dirty="0">
                <a:effectLst>
                  <a:outerShdw blurRad="38100" dist="38100" dir="2700000" algn="tl">
                    <a:srgbClr val="666633"/>
                  </a:outerShdw>
                </a:effectLst>
                <a:latin typeface="Arial Narrow" panose="020B0606020202030204" pitchFamily="34" charset="0"/>
              </a:rPr>
              <a:t>.</a:t>
            </a:r>
            <a:endParaRPr lang="pt-BR" altLang="pt-BR" sz="4000" b="1" dirty="0">
              <a:effectLst>
                <a:outerShdw blurRad="38100" dist="38100" dir="2700000" algn="tl">
                  <a:srgbClr val="666633"/>
                </a:outerShdw>
              </a:effectLst>
              <a:latin typeface="Arial Narrow" panose="020B0606020202030204" pitchFamily="34" charset="0"/>
            </a:endParaRPr>
          </a:p>
        </p:txBody>
      </p:sp>
      <p:sp>
        <p:nvSpPr>
          <p:cNvPr id="5" name="Espaço Reservado para Número de Slide 5"/>
          <p:cNvSpPr>
            <a:spLocks noGrp="1"/>
          </p:cNvSpPr>
          <p:nvPr>
            <p:ph type="sldNum" sz="quarter" idx="12"/>
          </p:nvPr>
        </p:nvSpPr>
        <p:spPr/>
        <p:txBody>
          <a:bodyPr/>
          <a:lstStyle/>
          <a:p>
            <a:pPr defTabSz="914400" fontAlgn="base">
              <a:spcBef>
                <a:spcPct val="0"/>
              </a:spcBef>
              <a:spcAft>
                <a:spcPct val="0"/>
              </a:spcAft>
              <a:defRPr/>
            </a:pPr>
            <a:fld id="{E0D5347F-3B5B-4CE2-A804-2F5724937D83}" type="slidenum">
              <a:rPr lang="pt-BR" altLang="pt-BR">
                <a:solidFill>
                  <a:srgbClr val="FFFFFF"/>
                </a:solidFill>
                <a:latin typeface="Arial" panose="020B0604020202020204" pitchFamily="34" charset="0"/>
              </a:rPr>
              <a:pPr defTabSz="914400" fontAlgn="base">
                <a:spcBef>
                  <a:spcPct val="0"/>
                </a:spcBef>
                <a:spcAft>
                  <a:spcPct val="0"/>
                </a:spcAft>
                <a:defRPr/>
              </a:pPr>
              <a:t>38</a:t>
            </a:fld>
            <a:endParaRPr lang="pt-BR" altLang="pt-BR">
              <a:solidFill>
                <a:srgbClr val="FFFFFF"/>
              </a:solidFill>
              <a:latin typeface="Arial" panose="020B0604020202020204" pitchFamily="34" charset="0"/>
            </a:endParaRPr>
          </a:p>
        </p:txBody>
      </p:sp>
    </p:spTree>
    <p:extLst>
      <p:ext uri="{BB962C8B-B14F-4D97-AF65-F5344CB8AC3E}">
        <p14:creationId xmlns:p14="http://schemas.microsoft.com/office/powerpoint/2010/main" val="3863008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2"/>
                                          </p:val>
                                        </p:tav>
                                        <p:tav tm="100000">
                                          <p:val>
                                            <p:strVal val="#ppt_x"/>
                                          </p:val>
                                        </p:tav>
                                      </p:tavLst>
                                    </p:anim>
                                    <p:anim calcmode="lin" valueType="num">
                                      <p:cBhvr>
                                        <p:cTn id="8" dur="1000" fill="hold"/>
                                        <p:tgtEl>
                                          <p:spTgt spid="63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3491">
                                            <p:bg/>
                                          </p:spTgt>
                                        </p:tgtEl>
                                        <p:attrNameLst>
                                          <p:attrName>style.visibility</p:attrName>
                                        </p:attrNameLst>
                                      </p:cBhvr>
                                      <p:to>
                                        <p:strVal val="visible"/>
                                      </p:to>
                                    </p:set>
                                    <p:anim calcmode="discrete" valueType="clr">
                                      <p:cBhvr override="childStyle">
                                        <p:cTn id="14" dur="80"/>
                                        <p:tgtEl>
                                          <p:spTgt spid="63491">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3491">
                                            <p:bg/>
                                          </p:spTgt>
                                        </p:tgtEl>
                                        <p:attrNameLst>
                                          <p:attrName>fillcolor</p:attrName>
                                        </p:attrNameLst>
                                      </p:cBhvr>
                                      <p:tavLst>
                                        <p:tav tm="0">
                                          <p:val>
                                            <p:clrVal>
                                              <a:schemeClr val="accent2"/>
                                            </p:clrVal>
                                          </p:val>
                                        </p:tav>
                                        <p:tav tm="50000">
                                          <p:val>
                                            <p:clrVal>
                                              <a:schemeClr val="hlink"/>
                                            </p:clrVal>
                                          </p:val>
                                        </p:tav>
                                      </p:tavLst>
                                    </p:anim>
                                    <p:set>
                                      <p:cBhvr>
                                        <p:cTn id="16" dur="80"/>
                                        <p:tgtEl>
                                          <p:spTgt spid="63491">
                                            <p:bg/>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3491">
                                            <p:txEl>
                                              <p:pRg st="0" end="0"/>
                                            </p:txEl>
                                          </p:spTgt>
                                        </p:tgtEl>
                                        <p:attrNameLst>
                                          <p:attrName>style.visibility</p:attrName>
                                        </p:attrNameLst>
                                      </p:cBhvr>
                                      <p:to>
                                        <p:strVal val="visible"/>
                                      </p:to>
                                    </p:set>
                                    <p:anim calcmode="discrete" valueType="clr">
                                      <p:cBhvr override="childStyle">
                                        <p:cTn id="21" dur="80"/>
                                        <p:tgtEl>
                                          <p:spTgt spid="634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3491">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3491">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3491">
                                            <p:txEl>
                                              <p:pRg st="1" end="1"/>
                                            </p:txEl>
                                          </p:spTgt>
                                        </p:tgtEl>
                                        <p:attrNameLst>
                                          <p:attrName>style.visibility</p:attrName>
                                        </p:attrNameLst>
                                      </p:cBhvr>
                                      <p:to>
                                        <p:strVal val="visible"/>
                                      </p:to>
                                    </p:set>
                                    <p:anim calcmode="discrete" valueType="clr">
                                      <p:cBhvr override="childStyle">
                                        <p:cTn id="28" dur="80"/>
                                        <p:tgtEl>
                                          <p:spTgt spid="634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3491">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63491">
                                            <p:txEl>
                                              <p:pRg st="1" end="1"/>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3491">
                                            <p:txEl>
                                              <p:pRg st="2" end="2"/>
                                            </p:txEl>
                                          </p:spTgt>
                                        </p:tgtEl>
                                        <p:attrNameLst>
                                          <p:attrName>style.visibility</p:attrName>
                                        </p:attrNameLst>
                                      </p:cBhvr>
                                      <p:to>
                                        <p:strVal val="visible"/>
                                      </p:to>
                                    </p:set>
                                    <p:anim calcmode="discrete" valueType="clr">
                                      <p:cBhvr override="childStyle">
                                        <p:cTn id="35" dur="80"/>
                                        <p:tgtEl>
                                          <p:spTgt spid="634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3491">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63491">
                                            <p:txEl>
                                              <p:pRg st="2" end="2"/>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63491">
                                            <p:txEl>
                                              <p:pRg st="3" end="3"/>
                                            </p:txEl>
                                          </p:spTgt>
                                        </p:tgtEl>
                                        <p:attrNameLst>
                                          <p:attrName>style.visibility</p:attrName>
                                        </p:attrNameLst>
                                      </p:cBhvr>
                                      <p:to>
                                        <p:strVal val="visible"/>
                                      </p:to>
                                    </p:set>
                                    <p:anim calcmode="discrete" valueType="clr">
                                      <p:cBhvr override="childStyle">
                                        <p:cTn id="42" dur="80"/>
                                        <p:tgtEl>
                                          <p:spTgt spid="634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3491">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63491">
                                            <p:txEl>
                                              <p:pRg st="3" end="3"/>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3491">
                                            <p:txEl>
                                              <p:pRg st="4" end="4"/>
                                            </p:txEl>
                                          </p:spTgt>
                                        </p:tgtEl>
                                        <p:attrNameLst>
                                          <p:attrName>style.visibility</p:attrName>
                                        </p:attrNameLst>
                                      </p:cBhvr>
                                      <p:to>
                                        <p:strVal val="visible"/>
                                      </p:to>
                                    </p:set>
                                    <p:anim calcmode="discrete" valueType="clr">
                                      <p:cBhvr override="childStyle">
                                        <p:cTn id="49" dur="80"/>
                                        <p:tgtEl>
                                          <p:spTgt spid="634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3491">
                                            <p:txEl>
                                              <p:pRg st="4" end="4"/>
                                            </p:txEl>
                                          </p:spTgt>
                                        </p:tgtEl>
                                        <p:attrNameLst>
                                          <p:attrName>fillcolor</p:attrName>
                                        </p:attrNameLst>
                                      </p:cBhvr>
                                      <p:tavLst>
                                        <p:tav tm="0">
                                          <p:val>
                                            <p:clrVal>
                                              <a:schemeClr val="accent2"/>
                                            </p:clrVal>
                                          </p:val>
                                        </p:tav>
                                        <p:tav tm="50000">
                                          <p:val>
                                            <p:clrVal>
                                              <a:schemeClr val="hlink"/>
                                            </p:clrVal>
                                          </p:val>
                                        </p:tav>
                                      </p:tavLst>
                                    </p:anim>
                                    <p:set>
                                      <p:cBhvr>
                                        <p:cTn id="51" dur="80"/>
                                        <p:tgtEl>
                                          <p:spTgt spid="63491">
                                            <p:txEl>
                                              <p:pRg st="4" end="4"/>
                                            </p:txEl>
                                          </p:spTgt>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63491">
                                            <p:txEl>
                                              <p:pRg st="5" end="5"/>
                                            </p:txEl>
                                          </p:spTgt>
                                        </p:tgtEl>
                                        <p:attrNameLst>
                                          <p:attrName>style.visibility</p:attrName>
                                        </p:attrNameLst>
                                      </p:cBhvr>
                                      <p:to>
                                        <p:strVal val="visible"/>
                                      </p:to>
                                    </p:set>
                                    <p:anim calcmode="discrete" valueType="clr">
                                      <p:cBhvr override="childStyle">
                                        <p:cTn id="56" dur="80"/>
                                        <p:tgtEl>
                                          <p:spTgt spid="6349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3491">
                                            <p:txEl>
                                              <p:pRg st="5" end="5"/>
                                            </p:txEl>
                                          </p:spTgt>
                                        </p:tgtEl>
                                        <p:attrNameLst>
                                          <p:attrName>fillcolor</p:attrName>
                                        </p:attrNameLst>
                                      </p:cBhvr>
                                      <p:tavLst>
                                        <p:tav tm="0">
                                          <p:val>
                                            <p:clrVal>
                                              <a:schemeClr val="accent2"/>
                                            </p:clrVal>
                                          </p:val>
                                        </p:tav>
                                        <p:tav tm="50000">
                                          <p:val>
                                            <p:clrVal>
                                              <a:schemeClr val="hlink"/>
                                            </p:clrVal>
                                          </p:val>
                                        </p:tav>
                                      </p:tavLst>
                                    </p:anim>
                                    <p:set>
                                      <p:cBhvr>
                                        <p:cTn id="58" dur="80"/>
                                        <p:tgtEl>
                                          <p:spTgt spid="6349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0801071x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8" name="Rectangle 2"/>
          <p:cNvSpPr>
            <a:spLocks noGrp="1" noChangeArrowheads="1"/>
          </p:cNvSpPr>
          <p:nvPr>
            <p:ph type="title"/>
          </p:nvPr>
        </p:nvSpPr>
        <p:spPr>
          <a:xfrm>
            <a:off x="1524000" y="-69574"/>
            <a:ext cx="9144000" cy="918403"/>
          </a:xfrm>
        </p:spPr>
        <p:txBody>
          <a:bodyPr/>
          <a:lstStyle/>
          <a:p>
            <a:r>
              <a:rPr lang="en-US" altLang="pt-BR" b="1" dirty="0">
                <a:solidFill>
                  <a:srgbClr val="66FFFF"/>
                </a:solidFill>
                <a:effectLst>
                  <a:outerShdw blurRad="38100" dist="38100" dir="2700000" algn="tl">
                    <a:srgbClr val="FFFFFF"/>
                  </a:outerShdw>
                </a:effectLst>
                <a:latin typeface="Bookman Old Style" panose="02050604050505020204" pitchFamily="18" charset="0"/>
              </a:rPr>
              <a:t>A </a:t>
            </a:r>
            <a:r>
              <a:rPr lang="en-US" altLang="pt-BR" b="1" dirty="0" err="1">
                <a:solidFill>
                  <a:srgbClr val="66FFFF"/>
                </a:solidFill>
                <a:effectLst>
                  <a:outerShdw blurRad="38100" dist="38100" dir="2700000" algn="tl">
                    <a:srgbClr val="FFFFFF"/>
                  </a:outerShdw>
                </a:effectLst>
                <a:latin typeface="Bookman Old Style" panose="02050604050505020204" pitchFamily="18" charset="0"/>
              </a:rPr>
              <a:t>vida</a:t>
            </a:r>
            <a:r>
              <a:rPr lang="en-US" altLang="pt-BR" b="1" dirty="0">
                <a:solidFill>
                  <a:srgbClr val="66FFFF"/>
                </a:solidFill>
                <a:effectLst>
                  <a:outerShdw blurRad="38100" dist="38100" dir="2700000" algn="tl">
                    <a:srgbClr val="FFFFFF"/>
                  </a:outerShdw>
                </a:effectLst>
                <a:latin typeface="Bookman Old Style" panose="02050604050505020204" pitchFamily="18" charset="0"/>
              </a:rPr>
              <a:t> </a:t>
            </a:r>
            <a:r>
              <a:rPr lang="en-US" altLang="pt-BR" b="1" dirty="0" err="1">
                <a:solidFill>
                  <a:srgbClr val="66FFFF"/>
                </a:solidFill>
                <a:effectLst>
                  <a:outerShdw blurRad="38100" dist="38100" dir="2700000" algn="tl">
                    <a:srgbClr val="FFFFFF"/>
                  </a:outerShdw>
                </a:effectLst>
                <a:latin typeface="Bookman Old Style" panose="02050604050505020204" pitchFamily="18" charset="0"/>
              </a:rPr>
              <a:t>pode</a:t>
            </a:r>
            <a:r>
              <a:rPr lang="en-US" altLang="pt-BR" b="1" dirty="0">
                <a:solidFill>
                  <a:srgbClr val="66FFFF"/>
                </a:solidFill>
                <a:effectLst>
                  <a:outerShdw blurRad="38100" dist="38100" dir="2700000" algn="tl">
                    <a:srgbClr val="FFFFFF"/>
                  </a:outerShdw>
                </a:effectLst>
                <a:latin typeface="Bookman Old Style" panose="02050604050505020204" pitchFamily="18" charset="0"/>
              </a:rPr>
              <a:t> </a:t>
            </a:r>
            <a:r>
              <a:rPr lang="en-US" altLang="pt-BR" b="1" dirty="0" err="1">
                <a:solidFill>
                  <a:srgbClr val="66FFFF"/>
                </a:solidFill>
                <a:effectLst>
                  <a:outerShdw blurRad="38100" dist="38100" dir="2700000" algn="tl">
                    <a:srgbClr val="FFFFFF"/>
                  </a:outerShdw>
                </a:effectLst>
                <a:latin typeface="Bookman Old Style" panose="02050604050505020204" pitchFamily="18" charset="0"/>
              </a:rPr>
              <a:t>mudar</a:t>
            </a:r>
            <a:r>
              <a:rPr lang="en-US" altLang="pt-BR" b="1" dirty="0">
                <a:solidFill>
                  <a:srgbClr val="66FFFF"/>
                </a:solidFill>
                <a:effectLst>
                  <a:outerShdw blurRad="38100" dist="38100" dir="2700000" algn="tl">
                    <a:srgbClr val="FFFFFF"/>
                  </a:outerShdw>
                </a:effectLst>
                <a:latin typeface="Bookman Old Style" panose="02050604050505020204" pitchFamily="18" charset="0"/>
              </a:rPr>
              <a:t> de </a:t>
            </a:r>
            <a:r>
              <a:rPr lang="en-US" altLang="pt-BR" b="1" dirty="0" err="1">
                <a:solidFill>
                  <a:srgbClr val="66FFFF"/>
                </a:solidFill>
                <a:effectLst>
                  <a:outerShdw blurRad="38100" dist="38100" dir="2700000" algn="tl">
                    <a:srgbClr val="FFFFFF"/>
                  </a:outerShdw>
                </a:effectLst>
                <a:latin typeface="Bookman Old Style" panose="02050604050505020204" pitchFamily="18" charset="0"/>
              </a:rPr>
              <a:t>repente</a:t>
            </a:r>
            <a:r>
              <a:rPr lang="en-US" altLang="pt-BR" b="1" dirty="0">
                <a:solidFill>
                  <a:srgbClr val="66FFFF"/>
                </a:solidFill>
                <a:effectLst>
                  <a:outerShdw blurRad="38100" dist="38100" dir="2700000" algn="tl">
                    <a:srgbClr val="FFFFFF"/>
                  </a:outerShdw>
                </a:effectLst>
                <a:latin typeface="Bookman Old Style" panose="02050604050505020204" pitchFamily="18" charset="0"/>
              </a:rPr>
              <a:t>:</a:t>
            </a:r>
            <a:endParaRPr lang="pt-BR" altLang="pt-BR" b="1" dirty="0">
              <a:solidFill>
                <a:srgbClr val="66FFFF"/>
              </a:solidFill>
              <a:effectLst>
                <a:outerShdw blurRad="38100" dist="38100" dir="2700000" algn="tl">
                  <a:srgbClr val="FFFFFF"/>
                </a:outerShdw>
              </a:effectLst>
              <a:latin typeface="Bookman Old Style" panose="02050604050505020204" pitchFamily="18" charset="0"/>
            </a:endParaRPr>
          </a:p>
        </p:txBody>
      </p:sp>
      <p:sp>
        <p:nvSpPr>
          <p:cNvPr id="34819" name="Rectangle 3"/>
          <p:cNvSpPr>
            <a:spLocks noGrp="1" noChangeArrowheads="1"/>
          </p:cNvSpPr>
          <p:nvPr>
            <p:ph type="body" sz="half" idx="1"/>
          </p:nvPr>
        </p:nvSpPr>
        <p:spPr>
          <a:xfrm>
            <a:off x="368024" y="990600"/>
            <a:ext cx="9144000" cy="4876800"/>
          </a:xfrm>
        </p:spPr>
        <p:txBody>
          <a:bodyPr>
            <a:noAutofit/>
          </a:bodyPr>
          <a:lstStyle/>
          <a:p>
            <a:r>
              <a:rPr lang="en-US" altLang="pt-BR" sz="5400" b="1" dirty="0" err="1">
                <a:solidFill>
                  <a:schemeClr val="tx1">
                    <a:lumMod val="95000"/>
                  </a:schemeClr>
                </a:solidFill>
                <a:effectLst>
                  <a:outerShdw blurRad="38100" dist="38100" dir="2700000" algn="tl">
                    <a:srgbClr val="FFFFFF"/>
                  </a:outerShdw>
                </a:effectLst>
              </a:rPr>
              <a:t>Ele</a:t>
            </a:r>
            <a:r>
              <a:rPr lang="en-US" altLang="pt-BR" sz="5400" b="1" dirty="0">
                <a:solidFill>
                  <a:schemeClr val="tx1">
                    <a:lumMod val="95000"/>
                  </a:schemeClr>
                </a:solidFill>
                <a:effectLst>
                  <a:outerShdw blurRad="38100" dist="38100" dir="2700000" algn="tl">
                    <a:srgbClr val="FFFFFF"/>
                  </a:outerShdw>
                </a:effectLst>
              </a:rPr>
              <a:t> </a:t>
            </a:r>
            <a:r>
              <a:rPr lang="en-US" altLang="pt-BR" sz="5400" b="1" dirty="0" err="1">
                <a:solidFill>
                  <a:schemeClr val="tx1">
                    <a:lumMod val="95000"/>
                  </a:schemeClr>
                </a:solidFill>
                <a:effectLst>
                  <a:outerShdw blurRad="38100" dist="38100" dir="2700000" algn="tl">
                    <a:srgbClr val="FFFFFF"/>
                  </a:outerShdw>
                </a:effectLst>
              </a:rPr>
              <a:t>não</a:t>
            </a:r>
            <a:r>
              <a:rPr lang="en-US" altLang="pt-BR" sz="5400" b="1" dirty="0">
                <a:solidFill>
                  <a:schemeClr val="tx1">
                    <a:lumMod val="95000"/>
                  </a:schemeClr>
                </a:solidFill>
                <a:effectLst>
                  <a:outerShdw blurRad="38100" dist="38100" dir="2700000" algn="tl">
                    <a:srgbClr val="FFFFFF"/>
                  </a:outerShdw>
                </a:effectLst>
              </a:rPr>
              <a:t> </a:t>
            </a:r>
            <a:r>
              <a:rPr lang="en-US" altLang="pt-BR" sz="5400" b="1" dirty="0" err="1">
                <a:solidFill>
                  <a:schemeClr val="tx1">
                    <a:lumMod val="95000"/>
                  </a:schemeClr>
                </a:solidFill>
                <a:effectLst>
                  <a:outerShdw blurRad="38100" dist="38100" dir="2700000" algn="tl">
                    <a:srgbClr val="FFFFFF"/>
                  </a:outerShdw>
                </a:effectLst>
              </a:rPr>
              <a:t>pensava</a:t>
            </a:r>
            <a:r>
              <a:rPr lang="en-US" altLang="pt-BR" sz="5400" b="1" dirty="0">
                <a:solidFill>
                  <a:schemeClr val="tx1">
                    <a:lumMod val="95000"/>
                  </a:schemeClr>
                </a:solidFill>
                <a:effectLst>
                  <a:outerShdw blurRad="38100" dist="38100" dir="2700000" algn="tl">
                    <a:srgbClr val="FFFFFF"/>
                  </a:outerShdw>
                </a:effectLst>
              </a:rPr>
              <a:t> </a:t>
            </a:r>
            <a:r>
              <a:rPr lang="en-US" altLang="pt-BR" sz="5400" b="1" dirty="0" err="1">
                <a:solidFill>
                  <a:schemeClr val="tx1">
                    <a:lumMod val="95000"/>
                  </a:schemeClr>
                </a:solidFill>
                <a:effectLst>
                  <a:outerShdw blurRad="38100" dist="38100" dir="2700000" algn="tl">
                    <a:srgbClr val="FFFFFF"/>
                  </a:outerShdw>
                </a:effectLst>
              </a:rPr>
              <a:t>em</a:t>
            </a:r>
            <a:r>
              <a:rPr lang="en-US" altLang="pt-BR" sz="5400" b="1" dirty="0">
                <a:solidFill>
                  <a:schemeClr val="tx1">
                    <a:lumMod val="95000"/>
                  </a:schemeClr>
                </a:solidFill>
                <a:effectLst>
                  <a:outerShdw blurRad="38100" dist="38100" dir="2700000" algn="tl">
                    <a:srgbClr val="FFFFFF"/>
                  </a:outerShdw>
                </a:effectLst>
              </a:rPr>
              <a:t> Deus.</a:t>
            </a:r>
          </a:p>
          <a:p>
            <a:r>
              <a:rPr lang="en-US" altLang="pt-BR" sz="5400" b="1" dirty="0" err="1">
                <a:solidFill>
                  <a:srgbClr val="FFFF66"/>
                </a:solidFill>
                <a:effectLst>
                  <a:outerShdw blurRad="38100" dist="38100" dir="2700000" algn="tl">
                    <a:srgbClr val="FFFFFF"/>
                  </a:outerShdw>
                </a:effectLst>
              </a:rPr>
              <a:t>Tudo</a:t>
            </a:r>
            <a:r>
              <a:rPr lang="en-US" altLang="pt-BR" sz="5400" b="1" dirty="0">
                <a:solidFill>
                  <a:srgbClr val="FFFF66"/>
                </a:solidFill>
                <a:effectLst>
                  <a:outerShdw blurRad="38100" dist="38100" dir="2700000" algn="tl">
                    <a:srgbClr val="FFFFFF"/>
                  </a:outerShdw>
                </a:effectLst>
              </a:rPr>
              <a:t> </a:t>
            </a:r>
            <a:r>
              <a:rPr lang="en-US" altLang="pt-BR" sz="5400" b="1" dirty="0" err="1">
                <a:solidFill>
                  <a:srgbClr val="FFFF66"/>
                </a:solidFill>
                <a:effectLst>
                  <a:outerShdw blurRad="38100" dist="38100" dir="2700000" algn="tl">
                    <a:srgbClr val="FFFFFF"/>
                  </a:outerShdw>
                </a:effectLst>
              </a:rPr>
              <a:t>estava</a:t>
            </a:r>
            <a:r>
              <a:rPr lang="en-US" altLang="pt-BR" sz="5400" b="1" dirty="0">
                <a:solidFill>
                  <a:srgbClr val="FFFF66"/>
                </a:solidFill>
                <a:effectLst>
                  <a:outerShdw blurRad="38100" dist="38100" dir="2700000" algn="tl">
                    <a:srgbClr val="FFFFFF"/>
                  </a:outerShdw>
                </a:effectLst>
              </a:rPr>
              <a:t> </a:t>
            </a:r>
            <a:r>
              <a:rPr lang="en-US" altLang="pt-BR" sz="5400" b="1" dirty="0" err="1">
                <a:solidFill>
                  <a:srgbClr val="FFFF66"/>
                </a:solidFill>
                <a:effectLst>
                  <a:outerShdw blurRad="38100" dist="38100" dir="2700000" algn="tl">
                    <a:srgbClr val="FFFFFF"/>
                  </a:outerShdw>
                </a:effectLst>
              </a:rPr>
              <a:t>indo</a:t>
            </a:r>
            <a:r>
              <a:rPr lang="en-US" altLang="pt-BR" sz="5400" b="1" dirty="0">
                <a:solidFill>
                  <a:srgbClr val="FFFF66"/>
                </a:solidFill>
                <a:effectLst>
                  <a:outerShdw blurRad="38100" dist="38100" dir="2700000" algn="tl">
                    <a:srgbClr val="FFFFFF"/>
                  </a:outerShdw>
                </a:effectLst>
              </a:rPr>
              <a:t> </a:t>
            </a:r>
            <a:r>
              <a:rPr lang="en-US" altLang="pt-BR" sz="5400" b="1" dirty="0" err="1">
                <a:solidFill>
                  <a:srgbClr val="FFFF66"/>
                </a:solidFill>
                <a:effectLst>
                  <a:outerShdw blurRad="38100" dist="38100" dir="2700000" algn="tl">
                    <a:srgbClr val="FFFFFF"/>
                  </a:outerShdw>
                </a:effectLst>
              </a:rPr>
              <a:t>muito</a:t>
            </a:r>
            <a:r>
              <a:rPr lang="en-US" altLang="pt-BR" sz="5400" b="1" dirty="0">
                <a:solidFill>
                  <a:srgbClr val="FFFF66"/>
                </a:solidFill>
                <a:effectLst>
                  <a:outerShdw blurRad="38100" dist="38100" dir="2700000" algn="tl">
                    <a:srgbClr val="FFFFFF"/>
                  </a:outerShdw>
                </a:effectLst>
              </a:rPr>
              <a:t> </a:t>
            </a:r>
            <a:r>
              <a:rPr lang="en-US" altLang="pt-BR" sz="5400" b="1" dirty="0" err="1">
                <a:solidFill>
                  <a:srgbClr val="FFFF66"/>
                </a:solidFill>
                <a:effectLst>
                  <a:outerShdw blurRad="38100" dist="38100" dir="2700000" algn="tl">
                    <a:srgbClr val="FFFFFF"/>
                  </a:outerShdw>
                </a:effectLst>
              </a:rPr>
              <a:t>bem</a:t>
            </a:r>
            <a:r>
              <a:rPr lang="en-US" altLang="pt-BR" sz="5400" b="1" dirty="0">
                <a:solidFill>
                  <a:srgbClr val="FFFF66"/>
                </a:solidFill>
                <a:effectLst>
                  <a:outerShdw blurRad="38100" dist="38100" dir="2700000" algn="tl">
                    <a:srgbClr val="FFFFFF"/>
                  </a:outerShdw>
                </a:effectLst>
              </a:rPr>
              <a:t>.</a:t>
            </a:r>
          </a:p>
          <a:p>
            <a:r>
              <a:rPr lang="en-US" altLang="pt-BR" sz="5400" b="1" dirty="0" err="1">
                <a:solidFill>
                  <a:srgbClr val="FF0000"/>
                </a:solidFill>
                <a:effectLst>
                  <a:outerShdw blurRad="38100" dist="38100" dir="2700000" algn="tl">
                    <a:srgbClr val="FFFFFF"/>
                  </a:outerShdw>
                </a:effectLst>
              </a:rPr>
              <a:t>Tudo</a:t>
            </a:r>
            <a:r>
              <a:rPr lang="en-US" altLang="pt-BR" sz="5400" b="1" dirty="0">
                <a:solidFill>
                  <a:srgbClr val="FF0000"/>
                </a:solidFill>
                <a:effectLst>
                  <a:outerShdw blurRad="38100" dist="38100" dir="2700000" algn="tl">
                    <a:srgbClr val="FFFFFF"/>
                  </a:outerShdw>
                </a:effectLst>
              </a:rPr>
              <a:t> o que </a:t>
            </a:r>
            <a:r>
              <a:rPr lang="en-US" altLang="pt-BR" sz="5400" b="1" dirty="0" err="1">
                <a:solidFill>
                  <a:srgbClr val="FF0000"/>
                </a:solidFill>
                <a:effectLst>
                  <a:outerShdw blurRad="38100" dist="38100" dir="2700000" algn="tl">
                    <a:srgbClr val="FFFFFF"/>
                  </a:outerShdw>
                </a:effectLst>
              </a:rPr>
              <a:t>deseja</a:t>
            </a:r>
            <a:r>
              <a:rPr lang="en-US" altLang="pt-BR" sz="5400" b="1" dirty="0">
                <a:solidFill>
                  <a:srgbClr val="FF0000"/>
                </a:solidFill>
                <a:effectLst>
                  <a:outerShdw blurRad="38100" dist="38100" dir="2700000" algn="tl">
                    <a:srgbClr val="FFFFFF"/>
                  </a:outerShdw>
                </a:effectLst>
              </a:rPr>
              <a:t> </a:t>
            </a:r>
            <a:r>
              <a:rPr lang="en-US" altLang="pt-BR" sz="5400" b="1" dirty="0" err="1">
                <a:solidFill>
                  <a:srgbClr val="FF0000"/>
                </a:solidFill>
                <a:effectLst>
                  <a:outerShdw blurRad="38100" dist="38100" dir="2700000" algn="tl">
                    <a:srgbClr val="FFFFFF"/>
                  </a:outerShdw>
                </a:effectLst>
              </a:rPr>
              <a:t>poderia</a:t>
            </a:r>
            <a:r>
              <a:rPr lang="en-US" altLang="pt-BR" sz="5400" b="1" dirty="0">
                <a:solidFill>
                  <a:srgbClr val="FF0000"/>
                </a:solidFill>
                <a:effectLst>
                  <a:outerShdw blurRad="38100" dist="38100" dir="2700000" algn="tl">
                    <a:srgbClr val="FFFFFF"/>
                  </a:outerShdw>
                </a:effectLst>
              </a:rPr>
              <a:t> ter.</a:t>
            </a:r>
          </a:p>
          <a:p>
            <a:r>
              <a:rPr lang="en-US" altLang="pt-BR" sz="5400" b="1" dirty="0">
                <a:solidFill>
                  <a:schemeClr val="accent2"/>
                </a:solidFill>
                <a:effectLst>
                  <a:outerShdw blurRad="38100" dist="38100" dir="2700000" algn="tl">
                    <a:srgbClr val="FFFFFF"/>
                  </a:outerShdw>
                </a:effectLst>
              </a:rPr>
              <a:t>Mas um </a:t>
            </a:r>
            <a:r>
              <a:rPr lang="en-US" altLang="pt-BR" sz="5400" b="1" dirty="0" err="1">
                <a:solidFill>
                  <a:schemeClr val="accent2"/>
                </a:solidFill>
                <a:effectLst>
                  <a:outerShdw blurRad="38100" dist="38100" dir="2700000" algn="tl">
                    <a:srgbClr val="FFFFFF"/>
                  </a:outerShdw>
                </a:effectLst>
              </a:rPr>
              <a:t>dia</a:t>
            </a:r>
            <a:r>
              <a:rPr lang="en-US" altLang="pt-BR" sz="5400" b="1" dirty="0">
                <a:solidFill>
                  <a:schemeClr val="accent2"/>
                </a:solidFill>
                <a:effectLst>
                  <a:outerShdw blurRad="38100" dist="38100" dir="2700000" algn="tl">
                    <a:srgbClr val="FFFFFF"/>
                  </a:outerShdw>
                </a:effectLst>
              </a:rPr>
              <a:t> </a:t>
            </a:r>
            <a:r>
              <a:rPr lang="en-US" altLang="pt-BR" sz="5400" b="1" dirty="0" err="1">
                <a:solidFill>
                  <a:schemeClr val="accent2"/>
                </a:solidFill>
                <a:effectLst>
                  <a:outerShdw blurRad="38100" dist="38100" dir="2700000" algn="tl">
                    <a:srgbClr val="FFFFFF"/>
                  </a:outerShdw>
                </a:effectLst>
              </a:rPr>
              <a:t>tudo</a:t>
            </a:r>
            <a:r>
              <a:rPr lang="en-US" altLang="pt-BR" sz="5400" b="1" dirty="0">
                <a:solidFill>
                  <a:schemeClr val="accent2"/>
                </a:solidFill>
                <a:effectLst>
                  <a:outerShdw blurRad="38100" dist="38100" dir="2700000" algn="tl">
                    <a:srgbClr val="FFFFFF"/>
                  </a:outerShdw>
                </a:effectLst>
              </a:rPr>
              <a:t> </a:t>
            </a:r>
            <a:r>
              <a:rPr lang="en-US" altLang="pt-BR" sz="5400" b="1" dirty="0" err="1">
                <a:solidFill>
                  <a:schemeClr val="accent2"/>
                </a:solidFill>
                <a:effectLst>
                  <a:outerShdw blurRad="38100" dist="38100" dir="2700000" algn="tl">
                    <a:srgbClr val="FFFFFF"/>
                  </a:outerShdw>
                </a:effectLst>
              </a:rPr>
              <a:t>isto</a:t>
            </a:r>
            <a:r>
              <a:rPr lang="en-US" altLang="pt-BR" sz="5400" b="1" dirty="0">
                <a:solidFill>
                  <a:schemeClr val="accent2"/>
                </a:solidFill>
                <a:effectLst>
                  <a:outerShdw blurRad="38100" dist="38100" dir="2700000" algn="tl">
                    <a:srgbClr val="FFFFFF"/>
                  </a:outerShdw>
                </a:effectLst>
              </a:rPr>
              <a:t> </a:t>
            </a:r>
            <a:r>
              <a:rPr lang="en-US" altLang="pt-BR" sz="5400" b="1" dirty="0" err="1">
                <a:solidFill>
                  <a:schemeClr val="accent2"/>
                </a:solidFill>
                <a:effectLst>
                  <a:outerShdw blurRad="38100" dist="38100" dir="2700000" algn="tl">
                    <a:srgbClr val="FFFFFF"/>
                  </a:outerShdw>
                </a:effectLst>
              </a:rPr>
              <a:t>mudou</a:t>
            </a:r>
            <a:r>
              <a:rPr lang="en-US" altLang="pt-BR" sz="5400" b="1" dirty="0">
                <a:solidFill>
                  <a:srgbClr val="0000CC"/>
                </a:solidFill>
                <a:effectLst>
                  <a:outerShdw blurRad="38100" dist="38100" dir="2700000" algn="tl">
                    <a:srgbClr val="FFFFFF"/>
                  </a:outerShdw>
                </a:effectLst>
              </a:rPr>
              <a:t>.</a:t>
            </a:r>
            <a:endParaRPr lang="pt-BR" altLang="pt-BR" sz="5400" dirty="0">
              <a:solidFill>
                <a:srgbClr val="0000CC"/>
              </a:solidFill>
            </a:endParaRPr>
          </a:p>
        </p:txBody>
      </p:sp>
      <p:sp>
        <p:nvSpPr>
          <p:cNvPr id="6" name="Espaço Reservado para Número de Slide 6"/>
          <p:cNvSpPr>
            <a:spLocks noGrp="1"/>
          </p:cNvSpPr>
          <p:nvPr>
            <p:ph type="sldNum" sz="quarter" idx="12"/>
          </p:nvPr>
        </p:nvSpPr>
        <p:spPr/>
        <p:txBody>
          <a:bodyPr/>
          <a:lstStyle/>
          <a:p>
            <a:pPr defTabSz="914400" fontAlgn="base">
              <a:spcBef>
                <a:spcPct val="0"/>
              </a:spcBef>
              <a:spcAft>
                <a:spcPct val="0"/>
              </a:spcAft>
              <a:defRPr/>
            </a:pPr>
            <a:fld id="{ECE3320A-AD50-4948-996D-147B0012BF9F}" type="slidenum">
              <a:rPr lang="pt-BR" altLang="pt-BR">
                <a:solidFill>
                  <a:srgbClr val="FFFFFF"/>
                </a:solidFill>
                <a:latin typeface="Arial" panose="020B0604020202020204" pitchFamily="34" charset="0"/>
              </a:rPr>
              <a:pPr defTabSz="914400" fontAlgn="base">
                <a:spcBef>
                  <a:spcPct val="0"/>
                </a:spcBef>
                <a:spcAft>
                  <a:spcPct val="0"/>
                </a:spcAft>
                <a:defRPr/>
              </a:pPr>
              <a:t>39</a:t>
            </a:fld>
            <a:endParaRPr lang="pt-BR" altLang="pt-BR">
              <a:solidFill>
                <a:srgbClr val="FFFFFF"/>
              </a:solidFill>
              <a:latin typeface="Arial" panose="020B0604020202020204" pitchFamily="34" charset="0"/>
            </a:endParaRPr>
          </a:p>
        </p:txBody>
      </p:sp>
    </p:spTree>
    <p:extLst>
      <p:ext uri="{BB962C8B-B14F-4D97-AF65-F5344CB8AC3E}">
        <p14:creationId xmlns:p14="http://schemas.microsoft.com/office/powerpoint/2010/main" val="582027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from="(-#ppt_w/2)" to="(#ppt_x)" calcmode="lin" valueType="num">
                                      <p:cBhvr>
                                        <p:cTn id="7" dur="600" fill="hold">
                                          <p:stCondLst>
                                            <p:cond delay="0"/>
                                          </p:stCondLst>
                                        </p:cTn>
                                        <p:tgtEl>
                                          <p:spTgt spid="34818"/>
                                        </p:tgtEl>
                                        <p:attrNameLst>
                                          <p:attrName>ppt_x</p:attrName>
                                        </p:attrNameLst>
                                      </p:cBhvr>
                                    </p:anim>
                                    <p:anim from="0" to="-1.0" calcmode="lin" valueType="num">
                                      <p:cBhvr>
                                        <p:cTn id="8" dur="200" decel="50000" autoRev="1" fill="hold">
                                          <p:stCondLst>
                                            <p:cond delay="600"/>
                                          </p:stCondLst>
                                        </p:cTn>
                                        <p:tgtEl>
                                          <p:spTgt spid="34818"/>
                                        </p:tgtEl>
                                        <p:attrNameLst>
                                          <p:attrName>xshear</p:attrName>
                                        </p:attrNameLst>
                                      </p:cBhvr>
                                    </p:anim>
                                    <p:animScale>
                                      <p:cBhvr>
                                        <p:cTn id="9" dur="200" decel="100000" autoRev="1" fill="hold">
                                          <p:stCondLst>
                                            <p:cond delay="600"/>
                                          </p:stCondLst>
                                        </p:cTn>
                                        <p:tgtEl>
                                          <p:spTgt spid="34818"/>
                                        </p:tgtEl>
                                      </p:cBhvr>
                                      <p:from x="100000" y="100000"/>
                                      <p:to x="80000" y="100000"/>
                                    </p:animScale>
                                    <p:anim by="(#ppt_h/3+#ppt_w*0.1)" calcmode="lin" valueType="num">
                                      <p:cBhvr additive="sum">
                                        <p:cTn id="10" dur="200" decel="100000" autoRev="1" fill="hold">
                                          <p:stCondLst>
                                            <p:cond delay="600"/>
                                          </p:stCondLst>
                                        </p:cTn>
                                        <p:tgtEl>
                                          <p:spTgt spid="348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4819">
                                            <p:txEl>
                                              <p:pRg st="0" end="0"/>
                                            </p:txEl>
                                          </p:spTgt>
                                        </p:tgtEl>
                                        <p:attrNameLst>
                                          <p:attrName>style.visibility</p:attrName>
                                        </p:attrNameLst>
                                      </p:cBhvr>
                                      <p:to>
                                        <p:strVal val="visible"/>
                                      </p:to>
                                    </p:set>
                                    <p:animEffect transition="in" filter="barn(inVertical)">
                                      <p:cBhvr>
                                        <p:cTn id="15" dur="500"/>
                                        <p:tgtEl>
                                          <p:spTgt spid="348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4819">
                                            <p:txEl>
                                              <p:pRg st="1" end="1"/>
                                            </p:txEl>
                                          </p:spTgt>
                                        </p:tgtEl>
                                        <p:attrNameLst>
                                          <p:attrName>style.visibility</p:attrName>
                                        </p:attrNameLst>
                                      </p:cBhvr>
                                      <p:to>
                                        <p:strVal val="visible"/>
                                      </p:to>
                                    </p:set>
                                    <p:animEffect transition="in" filter="barn(inVertical)">
                                      <p:cBhvr>
                                        <p:cTn id="20" dur="500"/>
                                        <p:tgtEl>
                                          <p:spTgt spid="348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Effect transition="in" filter="barn(inVertical)">
                                      <p:cBhvr>
                                        <p:cTn id="25" dur="500"/>
                                        <p:tgtEl>
                                          <p:spTgt spid="348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4819">
                                            <p:txEl>
                                              <p:pRg st="3" end="3"/>
                                            </p:txEl>
                                          </p:spTgt>
                                        </p:tgtEl>
                                        <p:attrNameLst>
                                          <p:attrName>style.visibility</p:attrName>
                                        </p:attrNameLst>
                                      </p:cBhvr>
                                      <p:to>
                                        <p:strVal val="visible"/>
                                      </p:to>
                                    </p:set>
                                    <p:anim calcmode="lin" valueType="num">
                                      <p:cBhvr>
                                        <p:cTn id="30" dur="500" fill="hold"/>
                                        <p:tgtEl>
                                          <p:spTgt spid="3481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4819">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20822" y="48040"/>
            <a:ext cx="8938591" cy="6703944"/>
          </a:xfrm>
          <a:prstGeom prst="rect">
            <a:avLst/>
          </a:prstGeom>
        </p:spPr>
      </p:pic>
      <p:sp>
        <p:nvSpPr>
          <p:cNvPr id="3" name="CaixaDeTexto 2"/>
          <p:cNvSpPr txBox="1"/>
          <p:nvPr/>
        </p:nvSpPr>
        <p:spPr>
          <a:xfrm>
            <a:off x="5767502" y="368774"/>
            <a:ext cx="5655715" cy="1569660"/>
          </a:xfrm>
          <a:prstGeom prst="rect">
            <a:avLst/>
          </a:prstGeom>
          <a:noFill/>
        </p:spPr>
        <p:txBody>
          <a:bodyPr wrap="none" rtlCol="0">
            <a:spAutoFit/>
          </a:bodyPr>
          <a:lstStyle/>
          <a:p>
            <a:r>
              <a:rPr lang="pt-BR" sz="9600" dirty="0">
                <a:solidFill>
                  <a:srgbClr val="0000CC"/>
                </a:solidFill>
                <a:latin typeface="Arial Black" panose="020B0A04020102020204" pitchFamily="34" charset="0"/>
              </a:rPr>
              <a:t>Daniel 2</a:t>
            </a:r>
          </a:p>
        </p:txBody>
      </p:sp>
      <p:sp>
        <p:nvSpPr>
          <p:cNvPr id="4" name="CaixaDeTexto 3">
            <a:extLst>
              <a:ext uri="{FF2B5EF4-FFF2-40B4-BE49-F238E27FC236}">
                <a16:creationId xmlns:a16="http://schemas.microsoft.com/office/drawing/2014/main" id="{6EFD2873-BB10-43A2-888D-19E73B40957A}"/>
              </a:ext>
            </a:extLst>
          </p:cNvPr>
          <p:cNvSpPr txBox="1"/>
          <p:nvPr/>
        </p:nvSpPr>
        <p:spPr>
          <a:xfrm>
            <a:off x="3263247" y="5568219"/>
            <a:ext cx="5896166" cy="1200329"/>
          </a:xfrm>
          <a:prstGeom prst="rect">
            <a:avLst/>
          </a:prstGeom>
          <a:noFill/>
        </p:spPr>
        <p:txBody>
          <a:bodyPr wrap="none" rtlCol="0">
            <a:spAutoFit/>
          </a:bodyPr>
          <a:lstStyle/>
          <a:p>
            <a:r>
              <a:rPr lang="pt-BR" sz="7200" dirty="0">
                <a:solidFill>
                  <a:schemeClr val="bg1"/>
                </a:solidFill>
                <a:latin typeface="Arial Black" panose="020B0A04020102020204" pitchFamily="34" charset="0"/>
              </a:rPr>
              <a:t>603-602 </a:t>
            </a:r>
            <a:r>
              <a:rPr lang="pt-BR" sz="4800" dirty="0">
                <a:solidFill>
                  <a:schemeClr val="bg1"/>
                </a:solidFill>
                <a:latin typeface="Arial Black" panose="020B0A04020102020204" pitchFamily="34" charset="0"/>
              </a:rPr>
              <a:t>a.C</a:t>
            </a:r>
            <a:r>
              <a:rPr lang="pt-BR" sz="720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566867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135835"/>
            <a:ext cx="12191999" cy="6596269"/>
          </a:xfrm>
          <a:prstGeom prst="rect">
            <a:avLst/>
          </a:prstGeom>
        </p:spPr>
      </p:pic>
    </p:spTree>
    <p:extLst>
      <p:ext uri="{BB962C8B-B14F-4D97-AF65-F5344CB8AC3E}">
        <p14:creationId xmlns:p14="http://schemas.microsoft.com/office/powerpoint/2010/main" val="3800156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2765" y="195470"/>
            <a:ext cx="12019722" cy="63401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pt-BR" sz="4400" dirty="0">
                <a:solidFill>
                  <a:srgbClr val="FFFFFF"/>
                </a:solidFill>
                <a:latin typeface="Times New Roman"/>
              </a:rPr>
              <a:t>34 </a:t>
            </a:r>
            <a:r>
              <a:rPr lang="pt-BR" sz="4800" b="1" dirty="0">
                <a:solidFill>
                  <a:srgbClr val="FFFF00"/>
                </a:solidFill>
                <a:latin typeface="Times New Roman"/>
              </a:rPr>
              <a:t>Mas ao fim daqueles dias</a:t>
            </a:r>
            <a:r>
              <a:rPr lang="pt-BR" sz="4400" dirty="0">
                <a:solidFill>
                  <a:srgbClr val="FFFFFF"/>
                </a:solidFill>
                <a:latin typeface="Times New Roman"/>
              </a:rPr>
              <a:t>, eu, Nabucodonosor,</a:t>
            </a:r>
          </a:p>
          <a:p>
            <a:pPr>
              <a:defRPr/>
            </a:pPr>
            <a:r>
              <a:rPr lang="pt-BR" sz="8000" dirty="0">
                <a:solidFill>
                  <a:srgbClr val="0000CC"/>
                </a:solidFill>
                <a:latin typeface="Times New Roman"/>
              </a:rPr>
              <a:t>levantei os olhos ao céu</a:t>
            </a:r>
            <a:r>
              <a:rPr lang="pt-BR" sz="4000" dirty="0">
                <a:solidFill>
                  <a:srgbClr val="FFFFFF"/>
                </a:solidFill>
                <a:latin typeface="Times New Roman"/>
              </a:rPr>
              <a:t>, </a:t>
            </a:r>
          </a:p>
          <a:p>
            <a:pPr>
              <a:defRPr/>
            </a:pPr>
            <a:r>
              <a:rPr lang="pt-BR" sz="4800" dirty="0">
                <a:solidFill>
                  <a:srgbClr val="00CC99">
                    <a:lumMod val="60000"/>
                    <a:lumOff val="40000"/>
                  </a:srgbClr>
                </a:solidFill>
                <a:latin typeface="Times New Roman"/>
              </a:rPr>
              <a:t>tornou-me a vir o entendimento</a:t>
            </a:r>
            <a:r>
              <a:rPr lang="pt-BR" sz="4400" dirty="0">
                <a:solidFill>
                  <a:srgbClr val="FFFFFF"/>
                </a:solidFill>
                <a:latin typeface="Times New Roman"/>
              </a:rPr>
              <a:t>, </a:t>
            </a:r>
          </a:p>
          <a:p>
            <a:pPr>
              <a:defRPr/>
            </a:pPr>
            <a:r>
              <a:rPr lang="pt-BR" sz="4400" dirty="0">
                <a:solidFill>
                  <a:srgbClr val="FFFFFF"/>
                </a:solidFill>
                <a:latin typeface="Times New Roman"/>
              </a:rPr>
              <a:t>e </a:t>
            </a:r>
            <a:r>
              <a:rPr lang="pt-BR" sz="6000" dirty="0">
                <a:solidFill>
                  <a:srgbClr val="FF0000"/>
                </a:solidFill>
                <a:latin typeface="Times New Roman"/>
              </a:rPr>
              <a:t>eu</a:t>
            </a:r>
            <a:r>
              <a:rPr lang="pt-BR" sz="8800" dirty="0">
                <a:solidFill>
                  <a:srgbClr val="FF0000"/>
                </a:solidFill>
                <a:latin typeface="Times New Roman"/>
              </a:rPr>
              <a:t> </a:t>
            </a:r>
            <a:r>
              <a:rPr lang="pt-BR" sz="4400" dirty="0">
                <a:solidFill>
                  <a:srgbClr val="0000CC"/>
                </a:solidFill>
                <a:highlight>
                  <a:srgbClr val="00FF00"/>
                </a:highlight>
                <a:latin typeface="Times New Roman"/>
              </a:rPr>
              <a:t>bendisse o Altíssimo</a:t>
            </a:r>
            <a:r>
              <a:rPr lang="pt-BR" sz="4000" dirty="0">
                <a:solidFill>
                  <a:srgbClr val="FFFFFF"/>
                </a:solidFill>
                <a:latin typeface="Times New Roman"/>
              </a:rPr>
              <a:t>, e </a:t>
            </a:r>
            <a:r>
              <a:rPr lang="pt-BR" sz="4800" dirty="0">
                <a:solidFill>
                  <a:srgbClr val="0000CC"/>
                </a:solidFill>
                <a:highlight>
                  <a:srgbClr val="FFFF00"/>
                </a:highlight>
                <a:latin typeface="Times New Roman"/>
              </a:rPr>
              <a:t>louvei</a:t>
            </a:r>
            <a:r>
              <a:rPr lang="pt-BR" sz="4000" dirty="0">
                <a:solidFill>
                  <a:srgbClr val="FFFFFF"/>
                </a:solidFill>
                <a:latin typeface="Times New Roman"/>
              </a:rPr>
              <a:t>, e </a:t>
            </a:r>
            <a:r>
              <a:rPr lang="pt-BR" sz="4000" dirty="0">
                <a:solidFill>
                  <a:srgbClr val="0000CC"/>
                </a:solidFill>
                <a:highlight>
                  <a:srgbClr val="FFFF00"/>
                </a:highlight>
                <a:latin typeface="Times New Roman"/>
              </a:rPr>
              <a:t>glorifiquei</a:t>
            </a:r>
            <a:r>
              <a:rPr lang="pt-BR" sz="4000" dirty="0">
                <a:solidFill>
                  <a:srgbClr val="FFFFFF"/>
                </a:solidFill>
                <a:latin typeface="Times New Roman"/>
              </a:rPr>
              <a:t> </a:t>
            </a:r>
            <a:r>
              <a:rPr lang="pt-BR" sz="5400" b="1" u="sng" dirty="0">
                <a:solidFill>
                  <a:srgbClr val="FFFFFF"/>
                </a:solidFill>
                <a:effectLst>
                  <a:outerShdw blurRad="38100" dist="38100" dir="2700000" algn="tl">
                    <a:srgbClr val="000000">
                      <a:alpha val="43137"/>
                    </a:srgbClr>
                  </a:outerShdw>
                </a:effectLst>
                <a:latin typeface="Times New Roman"/>
              </a:rPr>
              <a:t>ao que vive para sempre</a:t>
            </a:r>
            <a:r>
              <a:rPr lang="pt-BR" sz="4400" u="sng" dirty="0">
                <a:solidFill>
                  <a:srgbClr val="FFFFFF"/>
                </a:solidFill>
                <a:latin typeface="Times New Roman"/>
              </a:rPr>
              <a:t>, </a:t>
            </a:r>
            <a:r>
              <a:rPr lang="pt-BR" sz="4400" dirty="0">
                <a:solidFill>
                  <a:srgbClr val="FFFFFF"/>
                </a:solidFill>
                <a:latin typeface="Times New Roman"/>
              </a:rPr>
              <a:t>cujo domínio é sempiterno, e cujo reino é de geração em geração.</a:t>
            </a:r>
            <a:endParaRPr lang="pt-BR" sz="16600" dirty="0">
              <a:solidFill>
                <a:srgbClr val="FF0066"/>
              </a:solidFill>
              <a:latin typeface="Times New Roman"/>
            </a:endParaRPr>
          </a:p>
        </p:txBody>
      </p:sp>
      <p:sp>
        <p:nvSpPr>
          <p:cNvPr id="5" name="CaixaDeTexto 4"/>
          <p:cNvSpPr txBox="1"/>
          <p:nvPr/>
        </p:nvSpPr>
        <p:spPr>
          <a:xfrm>
            <a:off x="2890342" y="242575"/>
            <a:ext cx="5450531" cy="1569660"/>
          </a:xfrm>
          <a:prstGeom prst="rect">
            <a:avLst/>
          </a:prstGeom>
          <a:solidFill>
            <a:srgbClr val="0000CC"/>
          </a:solidFill>
        </p:spPr>
        <p:style>
          <a:lnRef idx="1">
            <a:schemeClr val="accent4"/>
          </a:lnRef>
          <a:fillRef idx="3">
            <a:schemeClr val="accent4"/>
          </a:fillRef>
          <a:effectRef idx="2">
            <a:schemeClr val="accent4"/>
          </a:effectRef>
          <a:fontRef idx="minor">
            <a:schemeClr val="lt1"/>
          </a:fontRef>
        </p:style>
        <p:txBody>
          <a:bodyPr wrap="none" rtlCol="0">
            <a:spAutoFit/>
          </a:bodyPr>
          <a:lstStyle/>
          <a:p>
            <a:pPr>
              <a:defRPr/>
            </a:pPr>
            <a:r>
              <a:rPr lang="pt-BR" sz="9600" dirty="0">
                <a:solidFill>
                  <a:srgbClr val="FFFF00"/>
                </a:solidFill>
                <a:latin typeface="Times New Roman"/>
              </a:rPr>
              <a:t>Conversão</a:t>
            </a:r>
          </a:p>
        </p:txBody>
      </p:sp>
      <p:sp>
        <p:nvSpPr>
          <p:cNvPr id="3" name="Seta: para Baixo 2"/>
          <p:cNvSpPr/>
          <p:nvPr/>
        </p:nvSpPr>
        <p:spPr bwMode="auto">
          <a:xfrm>
            <a:off x="9431548" y="924339"/>
            <a:ext cx="516835" cy="250466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pt-BR" sz="3200">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4" name="Seta: para Baixo 3"/>
          <p:cNvSpPr/>
          <p:nvPr/>
        </p:nvSpPr>
        <p:spPr bwMode="auto">
          <a:xfrm>
            <a:off x="1865243" y="322333"/>
            <a:ext cx="503583" cy="323353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pt-BR" sz="3200">
              <a:solidFill>
                <a:srgbClr val="FFFFFF"/>
              </a:solidFill>
              <a:effectLst>
                <a:outerShdw blurRad="38100" dist="38100" dir="2700000" algn="tl">
                  <a:srgbClr val="000000">
                    <a:alpha val="43137"/>
                  </a:srgbClr>
                </a:outerShdw>
              </a:effectLst>
              <a:latin typeface="Tahoma" panose="020B0604030504040204" pitchFamily="34" charset="0"/>
            </a:endParaRPr>
          </a:p>
        </p:txBody>
      </p:sp>
      <p:sp>
        <p:nvSpPr>
          <p:cNvPr id="6" name="Seta: para Baixo 5"/>
          <p:cNvSpPr/>
          <p:nvPr/>
        </p:nvSpPr>
        <p:spPr bwMode="auto">
          <a:xfrm>
            <a:off x="7258878" y="1859340"/>
            <a:ext cx="583095" cy="176253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pt-BR" sz="3200">
              <a:solidFill>
                <a:srgbClr val="FFFFFF"/>
              </a:solidFill>
              <a:effectLst>
                <a:outerShdw blurRad="38100" dist="38100" dir="2700000" algn="tl">
                  <a:srgbClr val="000000">
                    <a:alpha val="43137"/>
                  </a:srgbClr>
                </a:outerShdw>
              </a:effectLst>
              <a:latin typeface="Tahoma" panose="020B0604030504040204" pitchFamily="34" charset="0"/>
            </a:endParaRPr>
          </a:p>
        </p:txBody>
      </p:sp>
    </p:spTree>
    <p:extLst>
      <p:ext uri="{BB962C8B-B14F-4D97-AF65-F5344CB8AC3E}">
        <p14:creationId xmlns:p14="http://schemas.microsoft.com/office/powerpoint/2010/main" val="1569235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5618" y="1895445"/>
            <a:ext cx="11105321"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sz="4000" dirty="0">
                <a:solidFill>
                  <a:schemeClr val="bg1"/>
                </a:solidFill>
                <a:latin typeface="Arial" panose="020B0604020202020204" pitchFamily="34" charset="0"/>
              </a:rPr>
              <a:t>35 </a:t>
            </a:r>
            <a:r>
              <a:rPr lang="pt-BR" sz="4000" b="1" dirty="0">
                <a:solidFill>
                  <a:srgbClr val="0000CC"/>
                </a:solidFill>
                <a:latin typeface="Arial" panose="020B0604020202020204" pitchFamily="34" charset="0"/>
              </a:rPr>
              <a:t>Todos os moradores da terra são por ele reputados em nada</a:t>
            </a:r>
            <a:r>
              <a:rPr lang="pt-BR" sz="4000" dirty="0">
                <a:solidFill>
                  <a:schemeClr val="bg1"/>
                </a:solidFill>
                <a:latin typeface="Arial" panose="020B0604020202020204" pitchFamily="34" charset="0"/>
              </a:rPr>
              <a:t>; e, </a:t>
            </a:r>
            <a:r>
              <a:rPr lang="pt-BR" sz="4400" b="1" u="sng" dirty="0">
                <a:solidFill>
                  <a:srgbClr val="FF0000"/>
                </a:solidFill>
                <a:effectLst>
                  <a:outerShdw blurRad="38100" dist="38100" dir="2700000" algn="tl">
                    <a:srgbClr val="000000">
                      <a:alpha val="43137"/>
                    </a:srgbClr>
                  </a:outerShdw>
                </a:effectLst>
                <a:latin typeface="Arial" panose="020B0604020202020204" pitchFamily="34" charset="0"/>
              </a:rPr>
              <a:t>segundo a sua vontade</a:t>
            </a:r>
            <a:r>
              <a:rPr lang="pt-BR" sz="4000" dirty="0">
                <a:solidFill>
                  <a:srgbClr val="FF0000"/>
                </a:solidFill>
                <a:latin typeface="Arial" panose="020B0604020202020204" pitchFamily="34" charset="0"/>
              </a:rPr>
              <a:t>, ele opera com o exército do céu e os moradores da terra</a:t>
            </a:r>
            <a:r>
              <a:rPr lang="pt-BR" sz="4000" dirty="0">
                <a:solidFill>
                  <a:schemeClr val="bg1"/>
                </a:solidFill>
                <a:latin typeface="Arial" panose="020B0604020202020204" pitchFamily="34" charset="0"/>
              </a:rPr>
              <a:t>; </a:t>
            </a:r>
            <a:r>
              <a:rPr lang="pt-BR" sz="4400" dirty="0">
                <a:solidFill>
                  <a:schemeClr val="bg1"/>
                </a:solidFill>
                <a:latin typeface="Arial" panose="020B0604020202020204" pitchFamily="34" charset="0"/>
              </a:rPr>
              <a:t>não há quem lhe possa deter a mão</a:t>
            </a:r>
            <a:r>
              <a:rPr lang="pt-BR" sz="4000" dirty="0">
                <a:solidFill>
                  <a:schemeClr val="bg1"/>
                </a:solidFill>
                <a:latin typeface="Arial" panose="020B0604020202020204" pitchFamily="34" charset="0"/>
              </a:rPr>
              <a:t>, nem lhe dizer: </a:t>
            </a:r>
          </a:p>
          <a:p>
            <a:r>
              <a:rPr lang="pt-BR" sz="7200" dirty="0">
                <a:solidFill>
                  <a:srgbClr val="0000CC"/>
                </a:solidFill>
                <a:latin typeface="Arial" panose="020B0604020202020204" pitchFamily="34" charset="0"/>
              </a:rPr>
              <a:t>Que fazes?</a:t>
            </a:r>
            <a:endParaRPr lang="pt-BR" sz="7200" dirty="0">
              <a:solidFill>
                <a:srgbClr val="0000CC"/>
              </a:solidFill>
            </a:endParaRPr>
          </a:p>
        </p:txBody>
      </p:sp>
      <p:sp>
        <p:nvSpPr>
          <p:cNvPr id="3" name="CaixaDeTexto 2">
            <a:extLst>
              <a:ext uri="{FF2B5EF4-FFF2-40B4-BE49-F238E27FC236}">
                <a16:creationId xmlns:a16="http://schemas.microsoft.com/office/drawing/2014/main" id="{9B76105A-30E4-4368-AC0C-15CE6ACD22DC}"/>
              </a:ext>
            </a:extLst>
          </p:cNvPr>
          <p:cNvSpPr txBox="1"/>
          <p:nvPr/>
        </p:nvSpPr>
        <p:spPr>
          <a:xfrm>
            <a:off x="1631361" y="142468"/>
            <a:ext cx="8695009" cy="144655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4400" b="1" dirty="0">
                <a:solidFill>
                  <a:srgbClr val="0000CC"/>
                </a:solidFill>
              </a:rPr>
              <a:t>O Rei reconheceu:</a:t>
            </a:r>
          </a:p>
          <a:p>
            <a:pPr algn="ctr"/>
            <a:r>
              <a:rPr lang="pt-BR" sz="4400" b="1" dirty="0">
                <a:solidFill>
                  <a:srgbClr val="0000CC"/>
                </a:solidFill>
              </a:rPr>
              <a:t> Que Deus é quem está no comando</a:t>
            </a:r>
          </a:p>
        </p:txBody>
      </p:sp>
    </p:spTree>
    <p:extLst>
      <p:ext uri="{BB962C8B-B14F-4D97-AF65-F5344CB8AC3E}">
        <p14:creationId xmlns:p14="http://schemas.microsoft.com/office/powerpoint/2010/main" val="451747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96348" y="218660"/>
            <a:ext cx="11158330" cy="5878532"/>
          </a:xfrm>
          <a:prstGeom prst="rect">
            <a:avLst/>
          </a:prstGeom>
          <a:solidFill>
            <a:srgbClr val="008000"/>
          </a:solidFill>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r>
              <a:rPr lang="pt-BR" sz="4000" dirty="0">
                <a:solidFill>
                  <a:schemeClr val="bg1"/>
                </a:solidFill>
              </a:rPr>
              <a:t>36 Tão logo me tornou a vir o entendimento, também, para a dignidade do meu reino, </a:t>
            </a:r>
          </a:p>
          <a:p>
            <a:pPr fontAlgn="base"/>
            <a:r>
              <a:rPr lang="pt-BR" sz="4000" dirty="0">
                <a:solidFill>
                  <a:srgbClr val="FFFF00"/>
                </a:solidFill>
              </a:rPr>
              <a:t>tornou-me a vir a minha majestade e o meu resplendor; </a:t>
            </a:r>
          </a:p>
          <a:p>
            <a:pPr fontAlgn="base"/>
            <a:r>
              <a:rPr lang="pt-BR" sz="4000" dirty="0">
                <a:solidFill>
                  <a:srgbClr val="92D050"/>
                </a:solidFill>
              </a:rPr>
              <a:t>buscaram-me os meus conselheiros e os meus grandes; </a:t>
            </a:r>
          </a:p>
          <a:p>
            <a:pPr fontAlgn="base"/>
            <a:r>
              <a:rPr lang="pt-BR" sz="4000" dirty="0">
                <a:solidFill>
                  <a:srgbClr val="FFFF00"/>
                </a:solidFill>
              </a:rPr>
              <a:t>fui restabelecido no meu reino, </a:t>
            </a:r>
          </a:p>
          <a:p>
            <a:pPr fontAlgn="base"/>
            <a:r>
              <a:rPr lang="pt-BR" sz="4800" dirty="0">
                <a:solidFill>
                  <a:srgbClr val="FFC000"/>
                </a:solidFill>
              </a:rPr>
              <a:t>e a mim se me ajuntou extraordinária grandeza</a:t>
            </a:r>
            <a:r>
              <a:rPr lang="pt-BR" sz="4000" dirty="0">
                <a:solidFill>
                  <a:srgbClr val="FFFF00"/>
                </a:solidFill>
              </a:rPr>
              <a:t>.</a:t>
            </a:r>
          </a:p>
        </p:txBody>
      </p:sp>
    </p:spTree>
    <p:extLst>
      <p:ext uri="{BB962C8B-B14F-4D97-AF65-F5344CB8AC3E}">
        <p14:creationId xmlns:p14="http://schemas.microsoft.com/office/powerpoint/2010/main" val="2612322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22852" y="651025"/>
            <a:ext cx="11012557" cy="5170646"/>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6600" dirty="0">
                <a:latin typeface="Agency FB" pitchFamily="34" charset="0"/>
              </a:rPr>
              <a:t>Quando Nabucodonosor adoeceu, muitos governadores de província poderiam ter se rebelado e se separado. Tal não aconteceu. </a:t>
            </a:r>
            <a:r>
              <a:rPr lang="pt-BR" sz="6600" b="1" dirty="0">
                <a:solidFill>
                  <a:srgbClr val="0000CC"/>
                </a:solidFill>
                <a:latin typeface="Agency FB" pitchFamily="34" charset="0"/>
              </a:rPr>
              <a:t>A árvore foi cortada, mas o tronco permaneceu.</a:t>
            </a:r>
          </a:p>
        </p:txBody>
      </p:sp>
    </p:spTree>
    <p:extLst>
      <p:ext uri="{BB962C8B-B14F-4D97-AF65-F5344CB8AC3E}">
        <p14:creationId xmlns:p14="http://schemas.microsoft.com/office/powerpoint/2010/main" val="887982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Número de Slide 1">
            <a:extLst>
              <a:ext uri="{FF2B5EF4-FFF2-40B4-BE49-F238E27FC236}">
                <a16:creationId xmlns:a16="http://schemas.microsoft.com/office/drawing/2014/main" id="{B748653D-CBCD-44E3-A9BC-2093C87F67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fld id="{E1D0553C-F786-4596-A25E-0DCDDDA16AB5}" type="slidenum">
              <a:rPr lang="pt-BR" altLang="pt-BR" sz="1400">
                <a:solidFill>
                  <a:srgbClr val="000000"/>
                </a:solidFill>
              </a:rPr>
              <a:pPr defTabSz="914400" fontAlgn="base">
                <a:spcBef>
                  <a:spcPct val="0"/>
                </a:spcBef>
                <a:spcAft>
                  <a:spcPct val="0"/>
                </a:spcAft>
                <a:buNone/>
                <a:defRPr/>
              </a:pPr>
              <a:t>45</a:t>
            </a:fld>
            <a:endParaRPr lang="pt-BR" altLang="pt-BR" sz="1400">
              <a:solidFill>
                <a:srgbClr val="000000"/>
              </a:solidFill>
            </a:endParaRPr>
          </a:p>
        </p:txBody>
      </p:sp>
      <p:sp>
        <p:nvSpPr>
          <p:cNvPr id="3" name="CaixaDeTexto 2">
            <a:extLst>
              <a:ext uri="{FF2B5EF4-FFF2-40B4-BE49-F238E27FC236}">
                <a16:creationId xmlns:a16="http://schemas.microsoft.com/office/drawing/2014/main" id="{295088EC-A5B7-4DBB-A7C8-6182A9681E28}"/>
              </a:ext>
            </a:extLst>
          </p:cNvPr>
          <p:cNvSpPr txBox="1"/>
          <p:nvPr/>
        </p:nvSpPr>
        <p:spPr>
          <a:xfrm>
            <a:off x="503584" y="743781"/>
            <a:ext cx="11078816" cy="5170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fontAlgn="base">
              <a:spcBef>
                <a:spcPct val="0"/>
              </a:spcBef>
              <a:spcAft>
                <a:spcPct val="0"/>
              </a:spcAft>
              <a:defRPr/>
            </a:pPr>
            <a:r>
              <a:rPr lang="pt-BR" sz="6600" b="1" dirty="0">
                <a:solidFill>
                  <a:srgbClr val="000000"/>
                </a:solidFill>
                <a:effectLst>
                  <a:outerShdw blurRad="38100" dist="38100" dir="2700000" algn="tl">
                    <a:srgbClr val="000000">
                      <a:alpha val="43137"/>
                    </a:srgbClr>
                  </a:outerShdw>
                </a:effectLst>
                <a:latin typeface="Arial" charset="0"/>
              </a:rPr>
              <a:t>Durante esse período, </a:t>
            </a:r>
          </a:p>
          <a:p>
            <a:pPr algn="ctr" defTabSz="914400" fontAlgn="base">
              <a:spcBef>
                <a:spcPct val="0"/>
              </a:spcBef>
              <a:spcAft>
                <a:spcPct val="0"/>
              </a:spcAft>
              <a:defRPr/>
            </a:pPr>
            <a:r>
              <a:rPr lang="pt-BR" sz="6600" b="1" dirty="0" err="1">
                <a:solidFill>
                  <a:srgbClr val="FF0000"/>
                </a:solidFill>
                <a:effectLst>
                  <a:outerShdw blurRad="38100" dist="38100" dir="2700000" algn="tl">
                    <a:srgbClr val="000000">
                      <a:alpha val="43137"/>
                    </a:srgbClr>
                  </a:outerShdw>
                </a:effectLst>
                <a:latin typeface="Arial" charset="0"/>
              </a:rPr>
              <a:t>Evil</a:t>
            </a:r>
            <a:r>
              <a:rPr lang="pt-BR" sz="6600" b="1" dirty="0">
                <a:solidFill>
                  <a:srgbClr val="FF0000"/>
                </a:solidFill>
                <a:effectLst>
                  <a:outerShdw blurRad="38100" dist="38100" dir="2700000" algn="tl">
                    <a:srgbClr val="000000">
                      <a:alpha val="43137"/>
                    </a:srgbClr>
                  </a:outerShdw>
                </a:effectLst>
                <a:latin typeface="Arial" charset="0"/>
              </a:rPr>
              <a:t> </a:t>
            </a:r>
            <a:r>
              <a:rPr lang="pt-BR" sz="6600" b="1" dirty="0" err="1">
                <a:solidFill>
                  <a:srgbClr val="FF0000"/>
                </a:solidFill>
                <a:effectLst>
                  <a:outerShdw blurRad="38100" dist="38100" dir="2700000" algn="tl">
                    <a:srgbClr val="000000">
                      <a:alpha val="43137"/>
                    </a:srgbClr>
                  </a:outerShdw>
                </a:effectLst>
                <a:latin typeface="Arial" charset="0"/>
              </a:rPr>
              <a:t>Merodaque</a:t>
            </a:r>
            <a:r>
              <a:rPr lang="pt-BR" sz="6600" b="1" dirty="0">
                <a:solidFill>
                  <a:srgbClr val="000000"/>
                </a:solidFill>
                <a:effectLst>
                  <a:outerShdw blurRad="38100" dist="38100" dir="2700000" algn="tl">
                    <a:srgbClr val="000000">
                      <a:alpha val="43137"/>
                    </a:srgbClr>
                  </a:outerShdw>
                </a:effectLst>
                <a:latin typeface="Arial" charset="0"/>
              </a:rPr>
              <a:t>, filho de Nabucodonosor, administrou o império de Babilônia, no lugar do pai.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24070" y="218661"/>
            <a:ext cx="11184834" cy="652486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r>
              <a:rPr lang="pt-BR" sz="4000" dirty="0">
                <a:solidFill>
                  <a:schemeClr val="bg1"/>
                </a:solidFill>
              </a:rPr>
              <a:t>37 </a:t>
            </a:r>
            <a:r>
              <a:rPr lang="pt-BR" sz="4400" b="1" dirty="0">
                <a:solidFill>
                  <a:srgbClr val="FF0000"/>
                </a:solidFill>
              </a:rPr>
              <a:t>Agora, pois, eu</a:t>
            </a:r>
            <a:r>
              <a:rPr lang="pt-BR" sz="4000" dirty="0">
                <a:solidFill>
                  <a:schemeClr val="bg1"/>
                </a:solidFill>
              </a:rPr>
              <a:t>, Nabucodonosor, </a:t>
            </a:r>
          </a:p>
          <a:p>
            <a:pPr fontAlgn="base"/>
            <a:r>
              <a:rPr lang="pt-BR" sz="5400" b="1" u="sng" dirty="0">
                <a:solidFill>
                  <a:srgbClr val="0000CC"/>
                </a:solidFill>
                <a:effectLst>
                  <a:outerShdw blurRad="38100" dist="38100" dir="2700000" algn="tl">
                    <a:srgbClr val="000000">
                      <a:alpha val="43137"/>
                    </a:srgbClr>
                  </a:outerShdw>
                </a:effectLst>
              </a:rPr>
              <a:t>louvo, exalço e glorifico ao Rei do céu</a:t>
            </a:r>
            <a:r>
              <a:rPr lang="pt-BR" sz="4000" dirty="0">
                <a:solidFill>
                  <a:srgbClr val="0000CC"/>
                </a:solidFill>
              </a:rPr>
              <a:t>,</a:t>
            </a:r>
          </a:p>
          <a:p>
            <a:pPr fontAlgn="base"/>
            <a:r>
              <a:rPr lang="pt-BR" sz="4000" dirty="0">
                <a:solidFill>
                  <a:schemeClr val="bg1"/>
                </a:solidFill>
              </a:rPr>
              <a:t> </a:t>
            </a:r>
            <a:r>
              <a:rPr lang="pt-BR" sz="5400" dirty="0">
                <a:solidFill>
                  <a:schemeClr val="bg1"/>
                </a:solidFill>
              </a:rPr>
              <a:t>porque todas as suas obras são verdadeiras, </a:t>
            </a:r>
          </a:p>
          <a:p>
            <a:pPr fontAlgn="base"/>
            <a:r>
              <a:rPr lang="pt-BR" sz="5400" dirty="0">
                <a:solidFill>
                  <a:schemeClr val="bg1"/>
                </a:solidFill>
              </a:rPr>
              <a:t>e os seus caminhos, justos</a:t>
            </a:r>
            <a:r>
              <a:rPr lang="pt-BR" sz="4000" dirty="0">
                <a:solidFill>
                  <a:schemeClr val="bg1"/>
                </a:solidFill>
              </a:rPr>
              <a:t>, </a:t>
            </a:r>
          </a:p>
          <a:p>
            <a:pPr fontAlgn="base"/>
            <a:r>
              <a:rPr lang="pt-BR" sz="5400" b="1" dirty="0">
                <a:solidFill>
                  <a:srgbClr val="FF0066"/>
                </a:solidFill>
              </a:rPr>
              <a:t>e pode humilhar aos que andam na soberba.</a:t>
            </a:r>
            <a:endParaRPr lang="pt-BR" altLang="pt-BR" sz="11500" b="1" dirty="0">
              <a:solidFill>
                <a:srgbClr val="FF0066"/>
              </a:solidFill>
              <a:effectLst>
                <a:outerShdw blurRad="38100" dist="38100" dir="2700000" algn="tl">
                  <a:srgbClr val="000000">
                    <a:alpha val="43137"/>
                  </a:srgbClr>
                </a:outerShdw>
              </a:effectLst>
              <a:latin typeface="Arial" charset="0"/>
            </a:endParaRPr>
          </a:p>
        </p:txBody>
      </p:sp>
      <p:sp>
        <p:nvSpPr>
          <p:cNvPr id="2" name="Retângulo 1"/>
          <p:cNvSpPr/>
          <p:nvPr/>
        </p:nvSpPr>
        <p:spPr>
          <a:xfrm rot="21175675">
            <a:off x="1398878" y="2917224"/>
            <a:ext cx="923522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pt-BR" sz="4800" dirty="0"/>
              <a:t>Ele </a:t>
            </a:r>
            <a:r>
              <a:rPr lang="x-none" sz="4800" dirty="0"/>
              <a:t>reconheceu a soberania d</a:t>
            </a:r>
            <a:r>
              <a:rPr lang="pt-BR" sz="4800" dirty="0"/>
              <a:t>e</a:t>
            </a:r>
            <a:r>
              <a:rPr lang="x-none" sz="4800" dirty="0"/>
              <a:t> Deus </a:t>
            </a:r>
            <a:endParaRPr lang="pt-BR" sz="4800" dirty="0"/>
          </a:p>
        </p:txBody>
      </p:sp>
    </p:spTree>
    <p:extLst>
      <p:ext uri="{BB962C8B-B14F-4D97-AF65-F5344CB8AC3E}">
        <p14:creationId xmlns:p14="http://schemas.microsoft.com/office/powerpoint/2010/main" val="3004458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1182" y="428178"/>
            <a:ext cx="11489635" cy="6001643"/>
          </a:xfrm>
          <a:prstGeom prst="rect">
            <a:avLst/>
          </a:prstGeom>
          <a:gradFill>
            <a:gsLst>
              <a:gs pos="3000">
                <a:schemeClr val="accent1">
                  <a:shade val="51000"/>
                  <a:satMod val="130000"/>
                  <a:alpha val="39000"/>
                </a:schemeClr>
              </a:gs>
              <a:gs pos="8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6600000"/>
            </a:lightRig>
          </a:scene3d>
          <a:sp3d extrusionH="114300">
            <a:bevelT w="95250" h="152400"/>
            <a:bevelB w="1016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pt-BR" sz="4800" dirty="0">
                <a:latin typeface="Agency FB" pitchFamily="34" charset="0"/>
              </a:rPr>
              <a:t>Este é o último registro escriturístico que temos de Nabucodonosor. Não existe registro de que ele haja retornado à idolatria ou crueldade. Aparentemente, </a:t>
            </a:r>
            <a:r>
              <a:rPr lang="pt-BR" sz="4800" dirty="0">
                <a:solidFill>
                  <a:schemeClr val="tx2">
                    <a:lumMod val="95000"/>
                    <a:lumOff val="5000"/>
                  </a:schemeClr>
                </a:solidFill>
                <a:highlight>
                  <a:srgbClr val="FFFF00"/>
                </a:highlight>
                <a:latin typeface="Agency FB" pitchFamily="34" charset="0"/>
              </a:rPr>
              <a:t>ele morreu como crente e servo do Deus de Israel</a:t>
            </a:r>
            <a:r>
              <a:rPr lang="pt-BR" sz="4800" dirty="0">
                <a:latin typeface="Agency FB" pitchFamily="34" charset="0"/>
              </a:rPr>
              <a:t>. Esse capítulo mostra os esforços de Deus em favor desse rei ímpio. Esses esforços não foram em vão. As últimas palavras que ouvimos dele são palavras de louvor ao Rei dos reis e senhor de Senhores. </a:t>
            </a:r>
          </a:p>
        </p:txBody>
      </p:sp>
    </p:spTree>
    <p:extLst>
      <p:ext uri="{BB962C8B-B14F-4D97-AF65-F5344CB8AC3E}">
        <p14:creationId xmlns:p14="http://schemas.microsoft.com/office/powerpoint/2010/main" val="2287486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Vinda de Jesu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7" name="Rectangle 11"/>
          <p:cNvSpPr>
            <a:spLocks noGrp="1" noChangeArrowheads="1"/>
          </p:cNvSpPr>
          <p:nvPr>
            <p:ph type="body" sz="half" idx="2"/>
          </p:nvPr>
        </p:nvSpPr>
        <p:spPr>
          <a:xfrm>
            <a:off x="265044" y="901700"/>
            <a:ext cx="6082748" cy="4730474"/>
          </a:xfrm>
        </p:spPr>
        <p:style>
          <a:lnRef idx="2">
            <a:schemeClr val="accent1"/>
          </a:lnRef>
          <a:fillRef idx="1">
            <a:schemeClr val="lt1"/>
          </a:fillRef>
          <a:effectRef idx="0">
            <a:schemeClr val="accent1"/>
          </a:effectRef>
          <a:fontRef idx="minor">
            <a:schemeClr val="dk1"/>
          </a:fontRef>
        </p:style>
        <p:txBody>
          <a:bodyPr>
            <a:normAutofit/>
          </a:bodyPr>
          <a:lstStyle/>
          <a:p>
            <a:pPr algn="ctr">
              <a:buFont typeface="Wingdings" panose="05000000000000000000" pitchFamily="2" charset="2"/>
              <a:buNone/>
            </a:pPr>
            <a:r>
              <a:rPr lang="en-US" altLang="pt-BR" sz="5400" b="1" dirty="0">
                <a:solidFill>
                  <a:schemeClr val="accent2">
                    <a:lumMod val="50000"/>
                  </a:schemeClr>
                </a:solidFill>
                <a:effectLst>
                  <a:outerShdw blurRad="38100" dist="38100" dir="2700000" algn="tl">
                    <a:srgbClr val="FFFFFF"/>
                  </a:outerShdw>
                </a:effectLst>
                <a:latin typeface="Bookman Old Style" panose="02050604050505020204" pitchFamily="18" charset="0"/>
              </a:rPr>
              <a:t>O </a:t>
            </a:r>
            <a:r>
              <a:rPr lang="en-US" altLang="pt-BR" sz="5400" b="1" dirty="0" err="1">
                <a:solidFill>
                  <a:schemeClr val="accent2">
                    <a:lumMod val="50000"/>
                  </a:schemeClr>
                </a:solidFill>
                <a:effectLst>
                  <a:outerShdw blurRad="38100" dist="38100" dir="2700000" algn="tl">
                    <a:srgbClr val="FFFFFF"/>
                  </a:outerShdw>
                </a:effectLst>
                <a:latin typeface="Bookman Old Style" panose="02050604050505020204" pitchFamily="18" charset="0"/>
              </a:rPr>
              <a:t>propósito</a:t>
            </a:r>
            <a:r>
              <a:rPr lang="en-US" altLang="pt-BR" sz="5400" b="1" dirty="0">
                <a:solidFill>
                  <a:schemeClr val="accent2">
                    <a:lumMod val="50000"/>
                  </a:schemeClr>
                </a:solidFill>
                <a:effectLst>
                  <a:outerShdw blurRad="38100" dist="38100" dir="2700000" algn="tl">
                    <a:srgbClr val="FFFFFF"/>
                  </a:outerShdw>
                </a:effectLst>
                <a:latin typeface="Bookman Old Style" panose="02050604050505020204" pitchFamily="18" charset="0"/>
              </a:rPr>
              <a:t> do </a:t>
            </a:r>
            <a:r>
              <a:rPr lang="en-US" altLang="pt-BR" sz="5400" b="1" dirty="0" err="1">
                <a:solidFill>
                  <a:schemeClr val="accent2">
                    <a:lumMod val="50000"/>
                  </a:schemeClr>
                </a:solidFill>
                <a:effectLst>
                  <a:outerShdw blurRad="38100" dist="38100" dir="2700000" algn="tl">
                    <a:srgbClr val="FFFFFF"/>
                  </a:outerShdw>
                </a:effectLst>
                <a:latin typeface="Bookman Old Style" panose="02050604050505020204" pitchFamily="18" charset="0"/>
              </a:rPr>
              <a:t>sonho</a:t>
            </a:r>
            <a:r>
              <a:rPr lang="en-US" altLang="pt-BR" sz="5400" b="1" dirty="0">
                <a:solidFill>
                  <a:schemeClr val="accent2">
                    <a:lumMod val="50000"/>
                  </a:schemeClr>
                </a:solidFill>
                <a:effectLst>
                  <a:outerShdw blurRad="38100" dist="38100" dir="2700000" algn="tl">
                    <a:srgbClr val="FFFFFF"/>
                  </a:outerShdw>
                </a:effectLst>
                <a:latin typeface="Bookman Old Style" panose="02050604050505020204" pitchFamily="18" charset="0"/>
              </a:rPr>
              <a:t>, </a:t>
            </a:r>
            <a:r>
              <a:rPr lang="en-US" altLang="pt-BR" sz="5400" b="1" dirty="0" err="1">
                <a:solidFill>
                  <a:schemeClr val="accent2">
                    <a:lumMod val="50000"/>
                  </a:schemeClr>
                </a:solidFill>
                <a:effectLst>
                  <a:outerShdw blurRad="38100" dist="38100" dir="2700000" algn="tl">
                    <a:srgbClr val="FFFFFF"/>
                  </a:outerShdw>
                </a:effectLst>
                <a:latin typeface="Bookman Old Style" panose="02050604050505020204" pitchFamily="18" charset="0"/>
              </a:rPr>
              <a:t>foi</a:t>
            </a:r>
            <a:r>
              <a:rPr lang="en-US" altLang="pt-BR" sz="5400" b="1" dirty="0">
                <a:solidFill>
                  <a:schemeClr val="accent2">
                    <a:lumMod val="50000"/>
                  </a:schemeClr>
                </a:solidFill>
                <a:effectLst>
                  <a:outerShdw blurRad="38100" dist="38100" dir="2700000" algn="tl">
                    <a:srgbClr val="FFFFFF"/>
                  </a:outerShdw>
                </a:effectLst>
                <a:latin typeface="Bookman Old Style" panose="02050604050505020204" pitchFamily="18" charset="0"/>
              </a:rPr>
              <a:t> para </a:t>
            </a:r>
            <a:r>
              <a:rPr lang="en-US" altLang="pt-BR" sz="5400" b="1" dirty="0" err="1">
                <a:solidFill>
                  <a:schemeClr val="accent2">
                    <a:lumMod val="50000"/>
                  </a:schemeClr>
                </a:solidFill>
                <a:effectLst>
                  <a:outerShdw blurRad="38100" dist="38100" dir="2700000" algn="tl">
                    <a:srgbClr val="FFFFFF"/>
                  </a:outerShdw>
                </a:effectLst>
                <a:latin typeface="Bookman Old Style" panose="02050604050505020204" pitchFamily="18" charset="0"/>
              </a:rPr>
              <a:t>revelar</a:t>
            </a:r>
            <a:r>
              <a:rPr lang="en-US" altLang="pt-BR" sz="5400" b="1" dirty="0">
                <a:solidFill>
                  <a:schemeClr val="accent2">
                    <a:lumMod val="50000"/>
                  </a:schemeClr>
                </a:solidFill>
                <a:effectLst>
                  <a:outerShdw blurRad="38100" dist="38100" dir="2700000" algn="tl">
                    <a:srgbClr val="FFFFFF"/>
                  </a:outerShdw>
                </a:effectLst>
                <a:latin typeface="Bookman Old Style" panose="02050604050505020204" pitchFamily="18" charset="0"/>
              </a:rPr>
              <a:t> Deus </a:t>
            </a:r>
            <a:r>
              <a:rPr lang="en-US" altLang="pt-BR" sz="5400" b="1" dirty="0" err="1">
                <a:solidFill>
                  <a:schemeClr val="accent2">
                    <a:lumMod val="50000"/>
                  </a:schemeClr>
                </a:solidFill>
                <a:effectLst>
                  <a:outerShdw blurRad="38100" dist="38100" dir="2700000" algn="tl">
                    <a:srgbClr val="FFFFFF"/>
                  </a:outerShdw>
                </a:effectLst>
                <a:latin typeface="Bookman Old Style" panose="02050604050505020204" pitchFamily="18" charset="0"/>
              </a:rPr>
              <a:t>como</a:t>
            </a:r>
            <a:r>
              <a:rPr lang="en-US" altLang="pt-BR" sz="5400" b="1" dirty="0">
                <a:solidFill>
                  <a:schemeClr val="accent2">
                    <a:lumMod val="50000"/>
                  </a:schemeClr>
                </a:solidFill>
                <a:effectLst>
                  <a:outerShdw blurRad="38100" dist="38100" dir="2700000" algn="tl">
                    <a:srgbClr val="FFFFFF"/>
                  </a:outerShdw>
                </a:effectLst>
                <a:latin typeface="Bookman Old Style" panose="02050604050505020204" pitchFamily="18" charset="0"/>
              </a:rPr>
              <a:t> o </a:t>
            </a:r>
            <a:r>
              <a:rPr lang="en-US" altLang="pt-BR" sz="5400" b="1" dirty="0" err="1">
                <a:solidFill>
                  <a:schemeClr val="accent2">
                    <a:lumMod val="50000"/>
                  </a:schemeClr>
                </a:solidFill>
                <a:effectLst>
                  <a:outerShdw blurRad="38100" dist="38100" dir="2700000" algn="tl">
                    <a:srgbClr val="FFFFFF"/>
                  </a:outerShdw>
                </a:effectLst>
                <a:latin typeface="Bookman Old Style" panose="02050604050505020204" pitchFamily="18" charset="0"/>
              </a:rPr>
              <a:t>verdadeiro</a:t>
            </a:r>
            <a:r>
              <a:rPr lang="en-US" altLang="pt-BR" sz="5400" b="1" dirty="0">
                <a:solidFill>
                  <a:schemeClr val="accent2">
                    <a:lumMod val="50000"/>
                  </a:schemeClr>
                </a:solidFill>
                <a:effectLst>
                  <a:outerShdw blurRad="38100" dist="38100" dir="2700000" algn="tl">
                    <a:srgbClr val="FFFFFF"/>
                  </a:outerShdw>
                </a:effectLst>
                <a:latin typeface="Bookman Old Style" panose="02050604050505020204" pitchFamily="18" charset="0"/>
              </a:rPr>
              <a:t> Rei do </a:t>
            </a:r>
            <a:r>
              <a:rPr lang="en-US" altLang="pt-BR" sz="5400" b="1" dirty="0" err="1">
                <a:solidFill>
                  <a:schemeClr val="accent2">
                    <a:lumMod val="50000"/>
                  </a:schemeClr>
                </a:solidFill>
                <a:effectLst>
                  <a:outerShdw blurRad="38100" dist="38100" dir="2700000" algn="tl">
                    <a:srgbClr val="FFFFFF"/>
                  </a:outerShdw>
                </a:effectLst>
                <a:latin typeface="Bookman Old Style" panose="02050604050505020204" pitchFamily="18" charset="0"/>
              </a:rPr>
              <a:t>Universo</a:t>
            </a:r>
            <a:endParaRPr lang="pt-BR" altLang="pt-BR" sz="5400" b="1" dirty="0">
              <a:solidFill>
                <a:schemeClr val="accent2">
                  <a:lumMod val="50000"/>
                </a:schemeClr>
              </a:solidFill>
              <a:effectLst>
                <a:outerShdw blurRad="38100" dist="38100" dir="2700000" algn="tl">
                  <a:srgbClr val="FFFFFF"/>
                </a:outerShdw>
              </a:effectLst>
              <a:latin typeface="Bookman Old Style" panose="02050604050505020204" pitchFamily="18" charset="0"/>
            </a:endParaRPr>
          </a:p>
        </p:txBody>
      </p:sp>
      <p:sp>
        <p:nvSpPr>
          <p:cNvPr id="5" name="Espaço Reservado para Número de Slide 6"/>
          <p:cNvSpPr>
            <a:spLocks noGrp="1"/>
          </p:cNvSpPr>
          <p:nvPr>
            <p:ph type="sldNum" sz="quarter" idx="12"/>
          </p:nvPr>
        </p:nvSpPr>
        <p:spPr/>
        <p:txBody>
          <a:bodyPr/>
          <a:lstStyle/>
          <a:p>
            <a:pPr defTabSz="914400" fontAlgn="base">
              <a:spcBef>
                <a:spcPct val="0"/>
              </a:spcBef>
              <a:spcAft>
                <a:spcPct val="0"/>
              </a:spcAft>
              <a:defRPr/>
            </a:pPr>
            <a:fld id="{507A0D1B-BDD0-4D80-8942-451DB6A51BFB}" type="slidenum">
              <a:rPr lang="pt-BR" altLang="pt-BR">
                <a:solidFill>
                  <a:srgbClr val="FFFFFF"/>
                </a:solidFill>
                <a:latin typeface="Arial" panose="020B0604020202020204" pitchFamily="34" charset="0"/>
              </a:rPr>
              <a:pPr defTabSz="914400" fontAlgn="base">
                <a:spcBef>
                  <a:spcPct val="0"/>
                </a:spcBef>
                <a:spcAft>
                  <a:spcPct val="0"/>
                </a:spcAft>
                <a:defRPr/>
              </a:pPr>
              <a:t>48</a:t>
            </a:fld>
            <a:endParaRPr lang="pt-BR" altLang="pt-BR">
              <a:solidFill>
                <a:srgbClr val="FFFFFF"/>
              </a:solidFill>
              <a:latin typeface="Arial" panose="020B0604020202020204" pitchFamily="34" charset="0"/>
            </a:endParaRPr>
          </a:p>
        </p:txBody>
      </p:sp>
    </p:spTree>
    <p:extLst>
      <p:ext uri="{BB962C8B-B14F-4D97-AF65-F5344CB8AC3E}">
        <p14:creationId xmlns:p14="http://schemas.microsoft.com/office/powerpoint/2010/main" val="530807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2000" fill="hold"/>
                                        <p:tgtEl>
                                          <p:spTgt spid="65541"/>
                                        </p:tgtEl>
                                        <p:attrNameLst>
                                          <p:attrName>ppt_w</p:attrName>
                                        </p:attrNameLst>
                                      </p:cBhvr>
                                      <p:tavLst>
                                        <p:tav tm="0">
                                          <p:val>
                                            <p:fltVal val="0"/>
                                          </p:val>
                                        </p:tav>
                                        <p:tav tm="100000">
                                          <p:val>
                                            <p:strVal val="#ppt_w"/>
                                          </p:val>
                                        </p:tav>
                                      </p:tavLst>
                                    </p:anim>
                                    <p:anim calcmode="lin" valueType="num">
                                      <p:cBhvr>
                                        <p:cTn id="8" dur="2000" fill="hold"/>
                                        <p:tgtEl>
                                          <p:spTgt spid="65541"/>
                                        </p:tgtEl>
                                        <p:attrNameLst>
                                          <p:attrName>ppt_h</p:attrName>
                                        </p:attrNameLst>
                                      </p:cBhvr>
                                      <p:tavLst>
                                        <p:tav tm="0">
                                          <p:val>
                                            <p:fltVal val="0"/>
                                          </p:val>
                                        </p:tav>
                                        <p:tav tm="100000">
                                          <p:val>
                                            <p:strVal val="#ppt_h"/>
                                          </p:val>
                                        </p:tav>
                                      </p:tavLst>
                                    </p:anim>
                                    <p:animEffect transition="in" filter="fade">
                                      <p:cBhvr>
                                        <p:cTn id="9" dur="2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463826" y="289461"/>
            <a:ext cx="11145077" cy="6317974"/>
          </a:xfrm>
          <a:prstGeom prst="rect">
            <a:avLst/>
          </a:prstGeom>
        </p:spPr>
      </p:pic>
    </p:spTree>
    <p:extLst>
      <p:ext uri="{BB962C8B-B14F-4D97-AF65-F5344CB8AC3E}">
        <p14:creationId xmlns:p14="http://schemas.microsoft.com/office/powerpoint/2010/main" val="3127864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Espaço Reservado para Número de Slid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fld id="{52DEBED9-8CE9-40EE-99FB-71DD5F618502}" type="slidenum">
              <a:rPr lang="pt-BR" altLang="pt-BR" sz="1400">
                <a:solidFill>
                  <a:srgbClr val="000000"/>
                </a:solidFill>
              </a:rPr>
              <a:pPr defTabSz="914400" fontAlgn="base">
                <a:spcBef>
                  <a:spcPct val="0"/>
                </a:spcBef>
                <a:spcAft>
                  <a:spcPct val="0"/>
                </a:spcAft>
                <a:buNone/>
                <a:defRPr/>
              </a:pPr>
              <a:t>5</a:t>
            </a:fld>
            <a:endParaRPr lang="pt-BR" altLang="pt-BR" sz="1400">
              <a:solidFill>
                <a:srgbClr val="000000"/>
              </a:solidFill>
            </a:endParaRPr>
          </a:p>
        </p:txBody>
      </p:sp>
      <p:pic>
        <p:nvPicPr>
          <p:cNvPr id="102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93" y="0"/>
            <a:ext cx="9015405" cy="676155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7638565" y="1137454"/>
            <a:ext cx="4120039" cy="1323439"/>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r"/>
            <a:r>
              <a:rPr lang="pt-BR" sz="8000" b="1" dirty="0">
                <a:solidFill>
                  <a:srgbClr val="0000CC"/>
                </a:solidFill>
                <a:effectLst>
                  <a:outerShdw blurRad="38100" dist="38100" dir="2700000" algn="tl">
                    <a:srgbClr val="000000">
                      <a:alpha val="43137"/>
                    </a:srgbClr>
                  </a:outerShdw>
                </a:effectLst>
              </a:rPr>
              <a:t>Daniel 3</a:t>
            </a:r>
          </a:p>
        </p:txBody>
      </p:sp>
      <p:sp>
        <p:nvSpPr>
          <p:cNvPr id="5" name="CaixaDeTexto 4">
            <a:extLst>
              <a:ext uri="{FF2B5EF4-FFF2-40B4-BE49-F238E27FC236}">
                <a16:creationId xmlns:a16="http://schemas.microsoft.com/office/drawing/2014/main" id="{2B512413-AACD-4654-BDF9-A2319CE6CA27}"/>
              </a:ext>
            </a:extLst>
          </p:cNvPr>
          <p:cNvSpPr txBox="1"/>
          <p:nvPr/>
        </p:nvSpPr>
        <p:spPr>
          <a:xfrm>
            <a:off x="1446720" y="5475955"/>
            <a:ext cx="5936305" cy="1107996"/>
          </a:xfrm>
          <a:prstGeom prst="rect">
            <a:avLst/>
          </a:prstGeom>
          <a:noFill/>
        </p:spPr>
        <p:txBody>
          <a:bodyPr wrap="none" rtlCol="0">
            <a:spAutoFit/>
          </a:bodyPr>
          <a:lstStyle/>
          <a:p>
            <a:r>
              <a:rPr lang="pt-BR" sz="6600" dirty="0">
                <a:solidFill>
                  <a:schemeClr val="bg1"/>
                </a:solidFill>
                <a:latin typeface="Arial Black" panose="020B0A04020102020204" pitchFamily="34" charset="0"/>
              </a:rPr>
              <a:t>594-593 a.C.</a:t>
            </a:r>
          </a:p>
        </p:txBody>
      </p:sp>
    </p:spTree>
    <p:extLst>
      <p:ext uri="{BB962C8B-B14F-4D97-AF65-F5344CB8AC3E}">
        <p14:creationId xmlns:p14="http://schemas.microsoft.com/office/powerpoint/2010/main" val="1588372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602CBC3-3D75-4696-8A7D-53F3D0BDA56C}"/>
              </a:ext>
            </a:extLst>
          </p:cNvPr>
          <p:cNvSpPr/>
          <p:nvPr/>
        </p:nvSpPr>
        <p:spPr>
          <a:xfrm>
            <a:off x="569843" y="598128"/>
            <a:ext cx="11052313" cy="56617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lnSpc>
                <a:spcPct val="107000"/>
              </a:lnSpc>
            </a:pPr>
            <a:r>
              <a:rPr lang="pt-BR" sz="3600" b="1" dirty="0">
                <a:solidFill>
                  <a:srgbClr val="0000CC"/>
                </a:solidFill>
                <a:latin typeface="inherit"/>
                <a:ea typeface="Times New Roman" panose="02020603050405020304" pitchFamily="18" charset="0"/>
                <a:cs typeface="Times New Roman" panose="02020603050405020304" pitchFamily="18" charset="0"/>
              </a:rPr>
              <a:t>A vida tem </a:t>
            </a:r>
            <a:r>
              <a:rPr lang="pt-BR" sz="3200" dirty="0">
                <a:solidFill>
                  <a:srgbClr val="000000"/>
                </a:solidFill>
                <a:latin typeface="inherit"/>
                <a:ea typeface="Times New Roman" panose="02020603050405020304" pitchFamily="18" charset="0"/>
                <a:cs typeface="Times New Roman" panose="02020603050405020304" pitchFamily="18" charset="0"/>
              </a:rPr>
              <a:t>curvas bem fechadas, montanhas, subidas íngremes, descidas escorregadias, cruzamentos perigosos e trilhas de dificuldades.</a:t>
            </a:r>
          </a:p>
          <a:p>
            <a:pPr algn="just" fontAlgn="base">
              <a:lnSpc>
                <a:spcPct val="107000"/>
              </a:lnSpc>
            </a:pPr>
            <a:endParaRPr lang="pt-BR" sz="3200" dirty="0">
              <a:solidFill>
                <a:srgbClr val="000000"/>
              </a:solidFill>
              <a:latin typeface="inherit"/>
              <a:ea typeface="Times New Roman" panose="02020603050405020304" pitchFamily="18" charset="0"/>
              <a:cs typeface="Times New Roman" panose="02020603050405020304" pitchFamily="18" charset="0"/>
            </a:endParaRPr>
          </a:p>
          <a:p>
            <a:pPr algn="just" fontAlgn="base">
              <a:lnSpc>
                <a:spcPct val="107000"/>
              </a:lnSpc>
            </a:pPr>
            <a:r>
              <a:rPr lang="pt-BR" sz="3600" b="1" dirty="0">
                <a:solidFill>
                  <a:srgbClr val="0000CC"/>
                </a:solidFill>
                <a:latin typeface="inherit"/>
                <a:ea typeface="Times New Roman" panose="02020603050405020304" pitchFamily="18" charset="0"/>
                <a:cs typeface="Times New Roman" panose="02020603050405020304" pitchFamily="18" charset="0"/>
              </a:rPr>
              <a:t>A vida pode sofrer uma mudança radical num piscar de olhos. </a:t>
            </a:r>
          </a:p>
          <a:p>
            <a:pPr algn="just" fontAlgn="base">
              <a:lnSpc>
                <a:spcPct val="107000"/>
              </a:lnSpc>
            </a:pPr>
            <a:endParaRPr lang="pt-BR" sz="3200" dirty="0">
              <a:solidFill>
                <a:srgbClr val="000000"/>
              </a:solidFill>
              <a:latin typeface="inherit"/>
              <a:ea typeface="Times New Roman" panose="02020603050405020304" pitchFamily="18" charset="0"/>
              <a:cs typeface="Times New Roman" panose="02020603050405020304" pitchFamily="18" charset="0"/>
            </a:endParaRPr>
          </a:p>
          <a:p>
            <a:pPr algn="just" fontAlgn="base">
              <a:lnSpc>
                <a:spcPct val="107000"/>
              </a:lnSpc>
            </a:pPr>
            <a:r>
              <a:rPr lang="pt-BR" sz="3200" dirty="0">
                <a:solidFill>
                  <a:srgbClr val="000000"/>
                </a:solidFill>
                <a:latin typeface="inherit"/>
                <a:ea typeface="Times New Roman" panose="02020603050405020304" pitchFamily="18" charset="0"/>
                <a:cs typeface="Times New Roman" panose="02020603050405020304" pitchFamily="18" charset="0"/>
              </a:rPr>
              <a:t>Um telefonema no meio da noite, uma consulta médica, uma carta, uma curva traiçoeira numa noite chuvosa, uma demissão inesperada na pior hora… </a:t>
            </a:r>
            <a:r>
              <a:rPr lang="pt-BR" sz="4000" b="1" dirty="0">
                <a:solidFill>
                  <a:srgbClr val="0000CC"/>
                </a:solidFill>
                <a:latin typeface="inherit"/>
                <a:ea typeface="Times New Roman" panose="02020603050405020304" pitchFamily="18" charset="0"/>
                <a:cs typeface="Times New Roman" panose="02020603050405020304" pitchFamily="18" charset="0"/>
              </a:rPr>
              <a:t>e tudo muda de repente</a:t>
            </a:r>
            <a:r>
              <a:rPr lang="pt-BR" sz="3200" dirty="0">
                <a:solidFill>
                  <a:srgbClr val="000000"/>
                </a:solidFill>
                <a:latin typeface="inherit"/>
                <a:ea typeface="Times New Roman" panose="02020603050405020304" pitchFamily="18" charset="0"/>
                <a:cs typeface="Times New Roman" panose="02020603050405020304" pitchFamily="18" charset="0"/>
              </a:rPr>
              <a:t>. </a:t>
            </a:r>
            <a:endParaRPr lang="pt-B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251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14501" y="135905"/>
            <a:ext cx="8785225" cy="1452562"/>
          </a:xfrm>
          <a:gradFill flip="none" rotWithShape="1">
            <a:gsLst>
              <a:gs pos="27000">
                <a:schemeClr val="accent2">
                  <a:tint val="66000"/>
                  <a:satMod val="160000"/>
                </a:schemeClr>
              </a:gs>
              <a:gs pos="45000">
                <a:schemeClr val="accent2">
                  <a:tint val="44500"/>
                  <a:satMod val="160000"/>
                </a:schemeClr>
              </a:gs>
              <a:gs pos="68000">
                <a:schemeClr val="accent2">
                  <a:tint val="23500"/>
                  <a:satMod val="160000"/>
                </a:schemeClr>
              </a:gs>
            </a:gsLst>
            <a:lin ang="5400000" scaled="1"/>
            <a:tileRect/>
          </a:gradFill>
        </p:spPr>
        <p:txBody>
          <a:bodyPr>
            <a:normAutofit/>
          </a:bodyPr>
          <a:lstStyle/>
          <a:p>
            <a:pPr eaLnBrk="1" hangingPunct="1"/>
            <a:r>
              <a:rPr lang="pt-BR" altLang="pt-BR" sz="4800" b="1" dirty="0"/>
              <a:t>ESTE É O SEGREDO DO SUCESSO</a:t>
            </a:r>
          </a:p>
        </p:txBody>
      </p:sp>
      <p:sp>
        <p:nvSpPr>
          <p:cNvPr id="6147" name="Rectangle 3"/>
          <p:cNvSpPr>
            <a:spLocks noGrp="1" noChangeArrowheads="1"/>
          </p:cNvSpPr>
          <p:nvPr>
            <p:ph idx="1"/>
          </p:nvPr>
        </p:nvSpPr>
        <p:spPr>
          <a:xfrm>
            <a:off x="503583" y="2039039"/>
            <a:ext cx="11171582" cy="3864802"/>
          </a:xfrm>
        </p:spPr>
        <p:style>
          <a:lnRef idx="2">
            <a:schemeClr val="accent1"/>
          </a:lnRef>
          <a:fillRef idx="1">
            <a:schemeClr val="lt1"/>
          </a:fillRef>
          <a:effectRef idx="0">
            <a:schemeClr val="accent1"/>
          </a:effectRef>
          <a:fontRef idx="minor">
            <a:schemeClr val="dk1"/>
          </a:fontRef>
        </p:style>
        <p:txBody>
          <a:bodyPr/>
          <a:lstStyle/>
          <a:p>
            <a:pPr algn="ctr"/>
            <a:r>
              <a:rPr lang="pt-BR" sz="3600" b="1" dirty="0">
                <a:solidFill>
                  <a:srgbClr val="0000CC"/>
                </a:solidFill>
              </a:rPr>
              <a:t>ROMANOS 8:28</a:t>
            </a:r>
          </a:p>
          <a:p>
            <a:pPr algn="ctr"/>
            <a:endParaRPr lang="pt-BR" sz="2400" b="1" dirty="0"/>
          </a:p>
          <a:p>
            <a:r>
              <a:rPr lang="pt-BR" sz="4400" dirty="0"/>
              <a:t>E sabemos que todas as coisas concorrem </a:t>
            </a:r>
            <a:r>
              <a:rPr lang="pt-BR" sz="4400" b="1" dirty="0"/>
              <a:t>para o bem</a:t>
            </a:r>
            <a:r>
              <a:rPr lang="pt-BR" sz="4400" dirty="0"/>
              <a:t> daqueles que amam a Deus, daqueles que são chamados segundo o seu propósito</a:t>
            </a:r>
            <a:r>
              <a:rPr lang="pt-BR" dirty="0"/>
              <a:t>.</a:t>
            </a:r>
          </a:p>
        </p:txBody>
      </p:sp>
    </p:spTree>
    <p:extLst>
      <p:ext uri="{BB962C8B-B14F-4D97-AF65-F5344CB8AC3E}">
        <p14:creationId xmlns:p14="http://schemas.microsoft.com/office/powerpoint/2010/main" val="1436050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barn(inVertical)">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14501" y="135905"/>
            <a:ext cx="8785225" cy="1452562"/>
          </a:xfrm>
          <a:gradFill flip="none" rotWithShape="1">
            <a:gsLst>
              <a:gs pos="27000">
                <a:schemeClr val="accent2">
                  <a:tint val="66000"/>
                  <a:satMod val="160000"/>
                </a:schemeClr>
              </a:gs>
              <a:gs pos="45000">
                <a:schemeClr val="accent2">
                  <a:tint val="44500"/>
                  <a:satMod val="160000"/>
                </a:schemeClr>
              </a:gs>
              <a:gs pos="68000">
                <a:schemeClr val="accent2">
                  <a:tint val="23500"/>
                  <a:satMod val="160000"/>
                </a:schemeClr>
              </a:gs>
            </a:gsLst>
            <a:lin ang="5400000" scaled="1"/>
            <a:tileRect/>
          </a:gradFill>
        </p:spPr>
        <p:txBody>
          <a:bodyPr>
            <a:normAutofit/>
          </a:bodyPr>
          <a:lstStyle/>
          <a:p>
            <a:pPr eaLnBrk="1" hangingPunct="1"/>
            <a:r>
              <a:rPr lang="pt-BR" altLang="pt-BR" sz="4800" b="1" dirty="0"/>
              <a:t>ESTE É O SEGREDO DO SUCESSO</a:t>
            </a:r>
          </a:p>
        </p:txBody>
      </p:sp>
      <p:sp>
        <p:nvSpPr>
          <p:cNvPr id="6147" name="Rectangle 3"/>
          <p:cNvSpPr>
            <a:spLocks noGrp="1" noChangeArrowheads="1"/>
          </p:cNvSpPr>
          <p:nvPr>
            <p:ph idx="1"/>
          </p:nvPr>
        </p:nvSpPr>
        <p:spPr>
          <a:xfrm>
            <a:off x="450575" y="2039039"/>
            <a:ext cx="11171582" cy="3864802"/>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eaLnBrk="1" hangingPunct="1">
              <a:lnSpc>
                <a:spcPct val="90000"/>
              </a:lnSpc>
              <a:buNone/>
            </a:pPr>
            <a:r>
              <a:rPr lang="pt-BR" altLang="pt-BR" sz="7200" b="1" dirty="0">
                <a:solidFill>
                  <a:srgbClr val="0000CC"/>
                </a:solidFill>
              </a:rPr>
              <a:t>“Deus está no comando da nossa vida, não temos nada a temer”</a:t>
            </a:r>
            <a:endParaRPr lang="pt-BR" altLang="pt-BR" sz="7200" b="1" dirty="0"/>
          </a:p>
        </p:txBody>
      </p:sp>
    </p:spTree>
    <p:extLst>
      <p:ext uri="{BB962C8B-B14F-4D97-AF65-F5344CB8AC3E}">
        <p14:creationId xmlns:p14="http://schemas.microsoft.com/office/powerpoint/2010/main" val="3813220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lão de Fala: Retângulo com Cantos Arredondados 3"/>
          <p:cNvSpPr/>
          <p:nvPr/>
        </p:nvSpPr>
        <p:spPr>
          <a:xfrm>
            <a:off x="463827" y="556591"/>
            <a:ext cx="11330608" cy="5168348"/>
          </a:xfrm>
          <a:prstGeom prst="wedgeRoundRect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pt-BR" kern="0">
              <a:solidFill>
                <a:sysClr val="windowText" lastClr="000000"/>
              </a:solidFill>
            </a:endParaRPr>
          </a:p>
        </p:txBody>
      </p:sp>
      <p:sp>
        <p:nvSpPr>
          <p:cNvPr id="5" name="Retângulo 3"/>
          <p:cNvSpPr>
            <a:spLocks noChangeArrowheads="1"/>
          </p:cNvSpPr>
          <p:nvPr/>
        </p:nvSpPr>
        <p:spPr bwMode="auto">
          <a:xfrm>
            <a:off x="1878242" y="1133061"/>
            <a:ext cx="843551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defTabSz="914400" fontAlgn="base">
              <a:spcBef>
                <a:spcPct val="0"/>
              </a:spcBef>
              <a:spcAft>
                <a:spcPct val="0"/>
              </a:spcAft>
              <a:buClrTx/>
              <a:buSzTx/>
              <a:buNone/>
              <a:defRPr/>
            </a:pPr>
            <a:r>
              <a:rPr lang="pt-BR" altLang="pt-BR" sz="6000" b="1" kern="0" dirty="0">
                <a:solidFill>
                  <a:srgbClr val="FFFF00"/>
                </a:solidFill>
                <a:latin typeface="inherit"/>
              </a:rPr>
              <a:t>Próximo Tema 05</a:t>
            </a:r>
          </a:p>
          <a:p>
            <a:pPr algn="ctr" defTabSz="914400" fontAlgn="base">
              <a:spcBef>
                <a:spcPct val="0"/>
              </a:spcBef>
              <a:spcAft>
                <a:spcPct val="0"/>
              </a:spcAft>
              <a:buClrTx/>
              <a:buSzTx/>
              <a:buNone/>
              <a:defRPr/>
            </a:pPr>
            <a:endParaRPr lang="pt-BR" altLang="pt-BR" sz="6000" dirty="0">
              <a:solidFill>
                <a:srgbClr val="FFFFFF"/>
              </a:solidFill>
            </a:endParaRPr>
          </a:p>
          <a:p>
            <a:pPr algn="ctr" defTabSz="914400" fontAlgn="base">
              <a:spcBef>
                <a:spcPct val="0"/>
              </a:spcBef>
              <a:spcAft>
                <a:spcPct val="0"/>
              </a:spcAft>
              <a:buClrTx/>
              <a:buSzTx/>
              <a:buNone/>
              <a:defRPr/>
            </a:pPr>
            <a:r>
              <a:rPr lang="pt-BR" altLang="pt-BR" sz="6000" dirty="0">
                <a:solidFill>
                  <a:srgbClr val="FFFFFF"/>
                </a:solidFill>
              </a:rPr>
              <a:t>Babilônia em Festa</a:t>
            </a:r>
          </a:p>
          <a:p>
            <a:pPr algn="ctr" defTabSz="914400" fontAlgn="base">
              <a:spcBef>
                <a:spcPct val="0"/>
              </a:spcBef>
              <a:spcAft>
                <a:spcPct val="0"/>
              </a:spcAft>
              <a:buClrTx/>
              <a:buSzTx/>
              <a:buNone/>
              <a:defRPr/>
            </a:pPr>
            <a:r>
              <a:rPr lang="pt-BR" altLang="pt-BR" sz="6000" dirty="0">
                <a:solidFill>
                  <a:srgbClr val="FFFFFF"/>
                </a:solidFill>
              </a:rPr>
              <a:t>Capítulo 05</a:t>
            </a:r>
            <a:endParaRPr lang="pt-BR" altLang="pt-BR" sz="6000" b="1" kern="0" dirty="0">
              <a:solidFill>
                <a:srgbClr val="FFFF00"/>
              </a:solidFill>
              <a:latin typeface="inherit"/>
            </a:endParaRPr>
          </a:p>
        </p:txBody>
      </p:sp>
    </p:spTree>
    <p:extLst>
      <p:ext uri="{BB962C8B-B14F-4D97-AF65-F5344CB8AC3E}">
        <p14:creationId xmlns:p14="http://schemas.microsoft.com/office/powerpoint/2010/main" val="4157580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7565" y="344557"/>
            <a:ext cx="11357113" cy="62478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pt-BR" sz="3600" dirty="0"/>
              <a:t>1 </a:t>
            </a:r>
            <a:r>
              <a:rPr lang="pt-BR" sz="3600" b="1" dirty="0">
                <a:highlight>
                  <a:srgbClr val="FFFF00"/>
                </a:highlight>
              </a:rPr>
              <a:t>O rei Nabucodonosor a todos os povos</a:t>
            </a:r>
            <a:r>
              <a:rPr lang="pt-BR" sz="3600" dirty="0"/>
              <a:t>, nações e homens de todas as línguas, que habitam em toda a terra: Paz vos seja multiplicada!</a:t>
            </a:r>
          </a:p>
          <a:p>
            <a:pPr fontAlgn="base"/>
            <a:r>
              <a:rPr lang="pt-BR" sz="3600" dirty="0"/>
              <a:t>2 </a:t>
            </a:r>
            <a:r>
              <a:rPr lang="pt-BR" sz="4400" b="1" dirty="0">
                <a:solidFill>
                  <a:srgbClr val="7030A0"/>
                </a:solidFill>
              </a:rPr>
              <a:t>Pareceu-me </a:t>
            </a:r>
            <a:r>
              <a:rPr lang="pt-BR" sz="4400" b="1" dirty="0">
                <a:solidFill>
                  <a:srgbClr val="7030A0"/>
                </a:solidFill>
                <a:highlight>
                  <a:srgbClr val="FFFF00"/>
                </a:highlight>
              </a:rPr>
              <a:t>bem fazer conhecidos </a:t>
            </a:r>
            <a:r>
              <a:rPr lang="pt-BR" sz="4400" b="1" dirty="0">
                <a:solidFill>
                  <a:srgbClr val="7030A0"/>
                </a:solidFill>
              </a:rPr>
              <a:t>os sinais e maravilhas que Deus, o Altíssimo, tem feito para comigo.</a:t>
            </a:r>
          </a:p>
          <a:p>
            <a:pPr fontAlgn="base"/>
            <a:r>
              <a:rPr lang="pt-BR" sz="3600" dirty="0"/>
              <a:t>3 Quão grandes são os seus sinais, e quão poderosas, as suas maravilhas! </a:t>
            </a:r>
          </a:p>
          <a:p>
            <a:pPr fontAlgn="base"/>
            <a:r>
              <a:rPr lang="pt-BR" sz="4400" b="1" dirty="0">
                <a:solidFill>
                  <a:srgbClr val="FF0066"/>
                </a:solidFill>
              </a:rPr>
              <a:t>O seu reino é reino sempiterno, e o seu domínio, de geração em geração.</a:t>
            </a:r>
          </a:p>
        </p:txBody>
      </p:sp>
      <p:sp>
        <p:nvSpPr>
          <p:cNvPr id="3" name="Retângulo 2"/>
          <p:cNvSpPr/>
          <p:nvPr/>
        </p:nvSpPr>
        <p:spPr>
          <a:xfrm rot="20158009">
            <a:off x="1161121" y="2666530"/>
            <a:ext cx="9960932" cy="15081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pt-BR" sz="6000" b="1" dirty="0"/>
              <a:t>T</a:t>
            </a:r>
            <a:r>
              <a:rPr lang="x-none" sz="6000" b="1" dirty="0"/>
              <a:t>estemunho pessoal do rei</a:t>
            </a:r>
            <a:endParaRPr lang="pt-BR" sz="6000" b="1" dirty="0"/>
          </a:p>
          <a:p>
            <a:pPr algn="ctr"/>
            <a:r>
              <a:rPr lang="pt-BR" sz="3200" b="1" dirty="0"/>
              <a:t>Agora ele está aparentemente convertido e transformado</a:t>
            </a:r>
            <a:endParaRPr lang="pt-BR" sz="6000" b="1" dirty="0"/>
          </a:p>
        </p:txBody>
      </p:sp>
    </p:spTree>
    <p:extLst>
      <p:ext uri="{BB962C8B-B14F-4D97-AF65-F5344CB8AC3E}">
        <p14:creationId xmlns:p14="http://schemas.microsoft.com/office/powerpoint/2010/main" val="173888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0"/>
            <a:ext cx="9144000" cy="6858000"/>
          </a:xfrm>
          <a:prstGeom prst="rect">
            <a:avLst/>
          </a:prstGeom>
        </p:spPr>
      </p:pic>
      <p:sp>
        <p:nvSpPr>
          <p:cNvPr id="5" name="Retângulo 4"/>
          <p:cNvSpPr/>
          <p:nvPr/>
        </p:nvSpPr>
        <p:spPr>
          <a:xfrm>
            <a:off x="3366052" y="4508961"/>
            <a:ext cx="8640417" cy="21236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pt-BR" sz="4400" b="1" i="1" dirty="0" err="1">
                <a:effectLst>
                  <a:outerShdw blurRad="38100" dist="38100" dir="2700000" algn="tl">
                    <a:srgbClr val="666633"/>
                  </a:outerShdw>
                </a:effectLst>
              </a:rPr>
              <a:t>Nabucodonozor</a:t>
            </a:r>
            <a:r>
              <a:rPr lang="en-US" altLang="pt-BR" sz="4400" b="1" i="1" dirty="0">
                <a:effectLst>
                  <a:outerShdw blurRad="38100" dist="38100" dir="2700000" algn="tl">
                    <a:srgbClr val="666633"/>
                  </a:outerShdw>
                </a:effectLst>
              </a:rPr>
              <a:t>, </a:t>
            </a:r>
          </a:p>
          <a:p>
            <a:r>
              <a:rPr lang="en-US" altLang="pt-BR" sz="4400" b="1" i="1" dirty="0" err="1">
                <a:effectLst>
                  <a:outerShdw blurRad="38100" dist="38100" dir="2700000" algn="tl">
                    <a:srgbClr val="666633"/>
                  </a:outerShdw>
                </a:effectLst>
              </a:rPr>
              <a:t>estava</a:t>
            </a:r>
            <a:r>
              <a:rPr lang="en-US" altLang="pt-BR" sz="4400" b="1" i="1" dirty="0">
                <a:effectLst>
                  <a:outerShdw blurRad="38100" dist="38100" dir="2700000" algn="tl">
                    <a:srgbClr val="666633"/>
                  </a:outerShdw>
                </a:effectLst>
              </a:rPr>
              <a:t> </a:t>
            </a:r>
            <a:r>
              <a:rPr lang="en-US" altLang="pt-BR" sz="4400" b="1" i="1" dirty="0" err="1">
                <a:effectLst>
                  <a:outerShdw blurRad="38100" dist="38100" dir="2700000" algn="tl">
                    <a:srgbClr val="666633"/>
                  </a:outerShdw>
                </a:effectLst>
              </a:rPr>
              <a:t>tranquilo</a:t>
            </a:r>
            <a:r>
              <a:rPr lang="en-US" altLang="pt-BR" sz="4400" b="1" i="1" dirty="0">
                <a:effectLst>
                  <a:outerShdw blurRad="38100" dist="38100" dir="2700000" algn="tl">
                    <a:srgbClr val="666633"/>
                  </a:outerShdw>
                </a:effectLst>
              </a:rPr>
              <a:t> </a:t>
            </a:r>
            <a:r>
              <a:rPr lang="en-US" altLang="pt-BR" sz="4400" b="1" i="1" dirty="0" err="1">
                <a:effectLst>
                  <a:outerShdw blurRad="38100" dist="38100" dir="2700000" algn="tl">
                    <a:srgbClr val="666633"/>
                  </a:outerShdw>
                </a:effectLst>
              </a:rPr>
              <a:t>em</a:t>
            </a:r>
            <a:r>
              <a:rPr lang="en-US" altLang="pt-BR" sz="4400" b="1" i="1" dirty="0">
                <a:effectLst>
                  <a:outerShdw blurRad="38100" dist="38100" dir="2700000" algn="tl">
                    <a:srgbClr val="666633"/>
                  </a:outerShdw>
                </a:effectLst>
              </a:rPr>
              <a:t> </a:t>
            </a:r>
            <a:r>
              <a:rPr lang="en-US" altLang="pt-BR" sz="4400" b="1" i="1" dirty="0" err="1">
                <a:effectLst>
                  <a:outerShdw blurRad="38100" dist="38100" dir="2700000" algn="tl">
                    <a:srgbClr val="666633"/>
                  </a:outerShdw>
                </a:effectLst>
              </a:rPr>
              <a:t>sua</a:t>
            </a:r>
            <a:r>
              <a:rPr lang="en-US" altLang="pt-BR" sz="4400" b="1" i="1" dirty="0">
                <a:effectLst>
                  <a:outerShdw blurRad="38100" dist="38100" dir="2700000" algn="tl">
                    <a:srgbClr val="666633"/>
                  </a:outerShdw>
                </a:effectLst>
              </a:rPr>
              <a:t> casa, e </a:t>
            </a:r>
            <a:r>
              <a:rPr lang="en-US" altLang="pt-BR" sz="4400" b="1" i="1" dirty="0" err="1">
                <a:effectLst>
                  <a:outerShdw blurRad="38100" dist="38100" dir="2700000" algn="tl">
                    <a:srgbClr val="666633"/>
                  </a:outerShdw>
                </a:effectLst>
              </a:rPr>
              <a:t>feliz</a:t>
            </a:r>
            <a:r>
              <a:rPr lang="en-US" altLang="pt-BR" sz="4400" b="1" i="1" dirty="0">
                <a:effectLst>
                  <a:outerShdw blurRad="38100" dist="38100" dir="2700000" algn="tl">
                    <a:srgbClr val="666633"/>
                  </a:outerShdw>
                </a:effectLst>
              </a:rPr>
              <a:t> no </a:t>
            </a:r>
            <a:r>
              <a:rPr lang="en-US" altLang="pt-BR" sz="4400" b="1" i="1" dirty="0" err="1">
                <a:effectLst>
                  <a:outerShdw blurRad="38100" dist="38100" dir="2700000" algn="tl">
                    <a:srgbClr val="666633"/>
                  </a:outerShdw>
                </a:effectLst>
              </a:rPr>
              <a:t>seu</a:t>
            </a:r>
            <a:r>
              <a:rPr lang="en-US" altLang="pt-BR" sz="4400" b="1" i="1" dirty="0">
                <a:effectLst>
                  <a:outerShdw blurRad="38100" dist="38100" dir="2700000" algn="tl">
                    <a:srgbClr val="666633"/>
                  </a:outerShdw>
                </a:effectLst>
              </a:rPr>
              <a:t> </a:t>
            </a:r>
            <a:r>
              <a:rPr lang="en-US" altLang="pt-BR" sz="4400" b="1" i="1" dirty="0" err="1">
                <a:effectLst>
                  <a:outerShdw blurRad="38100" dist="38100" dir="2700000" algn="tl">
                    <a:srgbClr val="666633"/>
                  </a:outerShdw>
                </a:effectLst>
              </a:rPr>
              <a:t>palácio</a:t>
            </a:r>
            <a:r>
              <a:rPr lang="en-US" altLang="pt-BR" sz="4400" b="1" i="1" dirty="0">
                <a:effectLst>
                  <a:outerShdw blurRad="38100" dist="38100" dir="2700000" algn="tl">
                    <a:srgbClr val="666633"/>
                  </a:outerShdw>
                </a:effectLst>
              </a:rPr>
              <a:t>.</a:t>
            </a:r>
          </a:p>
        </p:txBody>
      </p:sp>
      <p:sp>
        <p:nvSpPr>
          <p:cNvPr id="6" name="CaixaDeTexto 5">
            <a:extLst>
              <a:ext uri="{FF2B5EF4-FFF2-40B4-BE49-F238E27FC236}">
                <a16:creationId xmlns:a16="http://schemas.microsoft.com/office/drawing/2014/main" id="{CD07548C-EC01-48A0-8B99-AFD2B2375DDA}"/>
              </a:ext>
            </a:extLst>
          </p:cNvPr>
          <p:cNvSpPr txBox="1"/>
          <p:nvPr/>
        </p:nvSpPr>
        <p:spPr>
          <a:xfrm>
            <a:off x="4078091" y="237027"/>
            <a:ext cx="8127161" cy="169277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BR" sz="7200" dirty="0">
                <a:solidFill>
                  <a:srgbClr val="0000CC"/>
                </a:solidFill>
                <a:latin typeface="Arial Black" panose="020B0A04020102020204" pitchFamily="34" charset="0"/>
              </a:rPr>
              <a:t>569-568 a.C.</a:t>
            </a:r>
          </a:p>
          <a:p>
            <a:r>
              <a:rPr lang="pt-BR" sz="3200" dirty="0">
                <a:solidFill>
                  <a:srgbClr val="0000CC"/>
                </a:solidFill>
                <a:latin typeface="Arial Black" panose="020B0A04020102020204" pitchFamily="34" charset="0"/>
              </a:rPr>
              <a:t>26 anos depois da fornalha ardente</a:t>
            </a:r>
          </a:p>
        </p:txBody>
      </p:sp>
    </p:spTree>
    <p:extLst>
      <p:ext uri="{BB962C8B-B14F-4D97-AF65-F5344CB8AC3E}">
        <p14:creationId xmlns:p14="http://schemas.microsoft.com/office/powerpoint/2010/main" val="459498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809" y="236531"/>
            <a:ext cx="11410121" cy="60016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pt-BR" sz="2400" dirty="0"/>
              <a:t>4 Eu, Nabucodonosor, estava </a:t>
            </a:r>
            <a:r>
              <a:rPr lang="pt-BR" sz="3600" dirty="0" err="1"/>
              <a:t>tranqüilo</a:t>
            </a:r>
            <a:r>
              <a:rPr lang="pt-BR" sz="3600" dirty="0"/>
              <a:t> em minha casa e feliz no meu palácio.</a:t>
            </a:r>
            <a:endParaRPr lang="pt-BR" sz="2400" dirty="0"/>
          </a:p>
          <a:p>
            <a:pPr fontAlgn="base"/>
            <a:r>
              <a:rPr lang="pt-BR" sz="2400" dirty="0"/>
              <a:t>5 </a:t>
            </a:r>
            <a:r>
              <a:rPr lang="pt-BR" sz="4000" dirty="0">
                <a:solidFill>
                  <a:srgbClr val="FF0066"/>
                </a:solidFill>
              </a:rPr>
              <a:t>Tive um sonho, que me espantou</a:t>
            </a:r>
            <a:r>
              <a:rPr lang="pt-BR" sz="2400" dirty="0"/>
              <a:t>; e, quando estava no meu leito, os pensamentos e as visões da minha cabeça me turbaram.</a:t>
            </a:r>
          </a:p>
          <a:p>
            <a:pPr fontAlgn="base"/>
            <a:r>
              <a:rPr lang="pt-BR" sz="2400" dirty="0"/>
              <a:t>6 Por isso, </a:t>
            </a:r>
            <a:r>
              <a:rPr lang="pt-BR" sz="2800" b="1" u="sng" dirty="0">
                <a:solidFill>
                  <a:srgbClr val="0000CC"/>
                </a:solidFill>
              </a:rPr>
              <a:t>expedi um decreto</a:t>
            </a:r>
            <a:r>
              <a:rPr lang="pt-BR" sz="2400" dirty="0"/>
              <a:t>, pelo qual fossem introduzidos à minha presença todos os </a:t>
            </a:r>
            <a:r>
              <a:rPr lang="pt-BR" sz="2800" b="1" u="sng" dirty="0"/>
              <a:t>sábios da Babilônia</a:t>
            </a:r>
            <a:r>
              <a:rPr lang="pt-BR" sz="2400" dirty="0"/>
              <a:t>, para que me fizessem saber a interpretação do sonho.</a:t>
            </a:r>
          </a:p>
          <a:p>
            <a:pPr fontAlgn="base"/>
            <a:r>
              <a:rPr lang="pt-BR" sz="2400" dirty="0"/>
              <a:t>7 Então, entraram os </a:t>
            </a:r>
            <a:r>
              <a:rPr lang="pt-BR" sz="2800" b="1" u="sng" dirty="0"/>
              <a:t>magos</a:t>
            </a:r>
            <a:r>
              <a:rPr lang="pt-BR" sz="2400" dirty="0"/>
              <a:t>, os </a:t>
            </a:r>
            <a:r>
              <a:rPr lang="pt-BR" sz="2800" b="1" u="sng" dirty="0"/>
              <a:t>encantadores</a:t>
            </a:r>
            <a:r>
              <a:rPr lang="pt-BR" sz="2400" dirty="0"/>
              <a:t>, os </a:t>
            </a:r>
            <a:r>
              <a:rPr lang="pt-BR" sz="2800" b="1" u="sng" dirty="0"/>
              <a:t>caldeus</a:t>
            </a:r>
            <a:r>
              <a:rPr lang="pt-BR" sz="2400" dirty="0"/>
              <a:t> e os </a:t>
            </a:r>
            <a:r>
              <a:rPr lang="pt-BR" sz="2800" b="1" u="sng" dirty="0"/>
              <a:t>feiticeiros</a:t>
            </a:r>
            <a:r>
              <a:rPr lang="pt-BR" sz="2400" dirty="0"/>
              <a:t>, e </a:t>
            </a:r>
            <a:r>
              <a:rPr lang="pt-BR" sz="3600" b="1" dirty="0">
                <a:solidFill>
                  <a:srgbClr val="7030A0"/>
                </a:solidFill>
              </a:rPr>
              <a:t>lhes contei o sonho; mas não me fizeram saber a sua interpretação.</a:t>
            </a:r>
          </a:p>
          <a:p>
            <a:pPr fontAlgn="base"/>
            <a:r>
              <a:rPr lang="pt-BR" sz="2400" dirty="0"/>
              <a:t>8 </a:t>
            </a:r>
            <a:r>
              <a:rPr lang="pt-BR" sz="3600" b="1" u="sng" dirty="0">
                <a:solidFill>
                  <a:srgbClr val="FF0000"/>
                </a:solidFill>
                <a:highlight>
                  <a:srgbClr val="FFFF00"/>
                </a:highlight>
              </a:rPr>
              <a:t>Por fim</a:t>
            </a:r>
            <a:r>
              <a:rPr lang="pt-BR" sz="3600" b="1" u="sng" dirty="0">
                <a:solidFill>
                  <a:srgbClr val="FF0000"/>
                </a:solidFill>
              </a:rPr>
              <a:t>, se me apresentou Daniel</a:t>
            </a:r>
            <a:r>
              <a:rPr lang="pt-BR" sz="2400" dirty="0"/>
              <a:t>, cujo nome é </a:t>
            </a:r>
            <a:r>
              <a:rPr lang="pt-BR" sz="2400" dirty="0" err="1"/>
              <a:t>Beltessazar</a:t>
            </a:r>
            <a:r>
              <a:rPr lang="pt-BR" sz="2400" dirty="0"/>
              <a:t>, segundo o nome do meu deus, e no qual há o espírito dos deuses santos; e eu lhe contei o sonho, dizendo:</a:t>
            </a:r>
            <a:endParaRPr lang="pt-BR" sz="8800" dirty="0"/>
          </a:p>
        </p:txBody>
      </p:sp>
      <p:sp>
        <p:nvSpPr>
          <p:cNvPr id="3" name="Seta: para Baixo 2"/>
          <p:cNvSpPr/>
          <p:nvPr/>
        </p:nvSpPr>
        <p:spPr>
          <a:xfrm>
            <a:off x="2014331" y="967410"/>
            <a:ext cx="4081669" cy="3829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endParaRPr>
          </a:p>
          <a:p>
            <a:pPr algn="ctr"/>
            <a:endParaRPr lang="pt-BR" sz="3200" dirty="0">
              <a:solidFill>
                <a:schemeClr val="bg1"/>
              </a:solidFill>
            </a:endParaRPr>
          </a:p>
          <a:p>
            <a:pPr algn="ctr"/>
            <a:endParaRPr lang="pt-BR" sz="3200" dirty="0">
              <a:solidFill>
                <a:schemeClr val="bg1"/>
              </a:solidFill>
            </a:endParaRPr>
          </a:p>
          <a:p>
            <a:pPr algn="ctr"/>
            <a:endParaRPr lang="pt-BR" sz="3200" dirty="0">
              <a:solidFill>
                <a:schemeClr val="bg1"/>
              </a:solidFill>
            </a:endParaRPr>
          </a:p>
          <a:p>
            <a:pPr algn="ctr"/>
            <a:endParaRPr lang="pt-BR" sz="4000" b="1" dirty="0">
              <a:solidFill>
                <a:schemeClr val="bg1"/>
              </a:solidFill>
            </a:endParaRPr>
          </a:p>
          <a:p>
            <a:pPr algn="ctr"/>
            <a:r>
              <a:rPr lang="pt-BR" sz="4000" b="1" dirty="0">
                <a:solidFill>
                  <a:schemeClr val="bg1"/>
                </a:solidFill>
              </a:rPr>
              <a:t>Deus </a:t>
            </a:r>
          </a:p>
          <a:p>
            <a:pPr algn="ctr"/>
            <a:r>
              <a:rPr lang="pt-BR" sz="4000" b="1" dirty="0">
                <a:solidFill>
                  <a:schemeClr val="bg1"/>
                </a:solidFill>
              </a:rPr>
              <a:t>ficou </a:t>
            </a:r>
          </a:p>
          <a:p>
            <a:pPr algn="ctr"/>
            <a:r>
              <a:rPr lang="pt-BR" sz="4000" b="1" dirty="0">
                <a:solidFill>
                  <a:schemeClr val="bg1"/>
                </a:solidFill>
              </a:rPr>
              <a:t>Por</a:t>
            </a:r>
          </a:p>
          <a:p>
            <a:pPr algn="ctr"/>
            <a:r>
              <a:rPr lang="pt-BR" sz="4000" b="1" dirty="0">
                <a:solidFill>
                  <a:schemeClr val="bg1"/>
                </a:solidFill>
              </a:rPr>
              <a:t>ÚLTIMO</a:t>
            </a:r>
          </a:p>
          <a:p>
            <a:pPr algn="ctr"/>
            <a:endParaRPr lang="pt-BR" sz="4000" b="1" dirty="0">
              <a:solidFill>
                <a:schemeClr val="bg1"/>
              </a:solidFill>
            </a:endParaRPr>
          </a:p>
          <a:p>
            <a:pPr algn="ctr"/>
            <a:endParaRPr lang="pt-BR" sz="4000" b="1" dirty="0">
              <a:solidFill>
                <a:schemeClr val="bg1"/>
              </a:solidFill>
            </a:endParaRPr>
          </a:p>
          <a:p>
            <a:pPr algn="ctr"/>
            <a:endParaRPr lang="pt-BR" sz="4400" b="1" dirty="0">
              <a:solidFill>
                <a:schemeClr val="bg1"/>
              </a:solidFill>
            </a:endParaRPr>
          </a:p>
          <a:p>
            <a:pPr algn="ctr"/>
            <a:endParaRPr lang="pt-BR" sz="3200" dirty="0">
              <a:solidFill>
                <a:schemeClr val="bg1"/>
              </a:solidFill>
            </a:endParaRPr>
          </a:p>
        </p:txBody>
      </p:sp>
    </p:spTree>
    <p:extLst>
      <p:ext uri="{BB962C8B-B14F-4D97-AF65-F5344CB8AC3E}">
        <p14:creationId xmlns:p14="http://schemas.microsoft.com/office/powerpoint/2010/main" val="3291089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8295" y="335845"/>
            <a:ext cx="11635409" cy="618630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pt-BR" sz="6600" dirty="0"/>
              <a:t>9 </a:t>
            </a:r>
            <a:r>
              <a:rPr lang="pt-BR" sz="6600" dirty="0" err="1"/>
              <a:t>Beltessazar</a:t>
            </a:r>
            <a:r>
              <a:rPr lang="pt-BR" sz="6600" dirty="0"/>
              <a:t>, </a:t>
            </a:r>
            <a:r>
              <a:rPr lang="pt-BR" sz="6600" b="1" dirty="0">
                <a:solidFill>
                  <a:srgbClr val="FF0066"/>
                </a:solidFill>
                <a:effectLst>
                  <a:outerShdw blurRad="38100" dist="38100" dir="2700000" algn="tl">
                    <a:srgbClr val="000000">
                      <a:alpha val="43137"/>
                    </a:srgbClr>
                  </a:outerShdw>
                </a:effectLst>
              </a:rPr>
              <a:t>chefe dos magos</a:t>
            </a:r>
            <a:r>
              <a:rPr lang="pt-BR" sz="6600" dirty="0"/>
              <a:t>, </a:t>
            </a:r>
            <a:r>
              <a:rPr lang="pt-BR" sz="6600" b="1" u="sng" dirty="0">
                <a:solidFill>
                  <a:srgbClr val="FFFF00"/>
                </a:solidFill>
              </a:rPr>
              <a:t>eu sei </a:t>
            </a:r>
            <a:r>
              <a:rPr lang="pt-BR" sz="6600" b="1" u="sng" dirty="0"/>
              <a:t>que há em ti o espírito dos deuses santos</a:t>
            </a:r>
            <a:r>
              <a:rPr lang="pt-BR" sz="6600" dirty="0"/>
              <a:t>, e nenhum mistério te é difícil; eis as visões do sonho que eu tive; dize-me a sua interpretação.</a:t>
            </a:r>
            <a:endParaRPr lang="pt-BR" sz="19900" b="1" dirty="0"/>
          </a:p>
        </p:txBody>
      </p:sp>
    </p:spTree>
    <p:extLst>
      <p:ext uri="{BB962C8B-B14F-4D97-AF65-F5344CB8AC3E}">
        <p14:creationId xmlns:p14="http://schemas.microsoft.com/office/powerpoint/2010/main" val="499489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r">
          <a:defRPr sz="2800" b="1" dirty="0">
            <a:effectLst>
              <a:outerShdw blurRad="38100" dist="38100" dir="2700000" algn="tl">
                <a:srgbClr val="000000">
                  <a:alpha val="43137"/>
                </a:srgbClr>
              </a:outerShdw>
            </a:effectLst>
          </a:defRPr>
        </a:defPPr>
      </a:lstStyle>
    </a:tx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Tema do Office 2013 - 2022">
  <a:themeElements>
    <a:clrScheme name="Tema do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jacência">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r">
          <a:defRPr sz="2800" b="1" dirty="0">
            <a:effectLst>
              <a:outerShdw blurRad="38100" dist="38100" dir="2700000" algn="tl">
                <a:srgbClr val="000000">
                  <a:alpha val="43137"/>
                </a:srgbClr>
              </a:outerShdw>
            </a:effectLst>
          </a:defRPr>
        </a:defPPr>
      </a:lstStyle>
    </a:tx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o Office 2013 - 2022">
  <a:themeElements>
    <a:clrScheme name="Tema do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1_Tema do Office 2013 - 2022">
  <a:themeElements>
    <a:clrScheme name="Tema do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2_Tema do Office 2013 - 2022">
  <a:themeElements>
    <a:clrScheme name="Tema do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3_Tema do Office 2013 - 2022">
  <a:themeElements>
    <a:clrScheme name="Tema do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4_Tema do Office 2013 - 2022">
  <a:themeElements>
    <a:clrScheme name="Tema do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5_Tema do Office 2013 - 2022">
  <a:themeElements>
    <a:clrScheme name="Tema do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1626</TotalTime>
  <Words>2448</Words>
  <Application>Microsoft Office PowerPoint</Application>
  <PresentationFormat>Widescreen</PresentationFormat>
  <Paragraphs>207</Paragraphs>
  <Slides>53</Slides>
  <Notes>1</Notes>
  <HiddenSlides>0</HiddenSlides>
  <MMClips>0</MMClips>
  <ScaleCrop>false</ScaleCrop>
  <HeadingPairs>
    <vt:vector size="6" baseType="variant">
      <vt:variant>
        <vt:lpstr>Fontes usadas</vt:lpstr>
      </vt:variant>
      <vt:variant>
        <vt:i4>13</vt:i4>
      </vt:variant>
      <vt:variant>
        <vt:lpstr>Tema</vt:lpstr>
      </vt:variant>
      <vt:variant>
        <vt:i4>10</vt:i4>
      </vt:variant>
      <vt:variant>
        <vt:lpstr>Títulos de slides</vt:lpstr>
      </vt:variant>
      <vt:variant>
        <vt:i4>53</vt:i4>
      </vt:variant>
    </vt:vector>
  </HeadingPairs>
  <TitlesOfParts>
    <vt:vector size="76" baseType="lpstr">
      <vt:lpstr>Agency FB</vt:lpstr>
      <vt:lpstr>Arial</vt:lpstr>
      <vt:lpstr>Arial</vt:lpstr>
      <vt:lpstr>Arial Black</vt:lpstr>
      <vt:lpstr>Arial Narrow</vt:lpstr>
      <vt:lpstr>Bookman Old Style</vt:lpstr>
      <vt:lpstr>Calibri</vt:lpstr>
      <vt:lpstr>Calibri Light</vt:lpstr>
      <vt:lpstr>inherit</vt:lpstr>
      <vt:lpstr>Raleway</vt:lpstr>
      <vt:lpstr>Tahoma</vt:lpstr>
      <vt:lpstr>Times New Roman</vt:lpstr>
      <vt:lpstr>Wingdings</vt:lpstr>
      <vt:lpstr>1_Design padrão</vt:lpstr>
      <vt:lpstr>Adjacência</vt:lpstr>
      <vt:lpstr>2_Design padrão</vt:lpstr>
      <vt:lpstr>Tema do Office 2013 - 2022</vt:lpstr>
      <vt:lpstr>1_Tema do Office 2013 - 2022</vt:lpstr>
      <vt:lpstr>2_Tema do Office 2013 - 2022</vt:lpstr>
      <vt:lpstr>3_Tema do Office 2013 - 2022</vt:lpstr>
      <vt:lpstr>4_Tema do Office 2013 - 2022</vt:lpstr>
      <vt:lpstr>5_Tema do Office 2013 - 2022</vt:lpstr>
      <vt:lpstr>6_Tema do Office 2013 - 2022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arrogância de Nabucodonosor:</vt:lpstr>
      <vt:lpstr>Apresentação do PowerPoint</vt:lpstr>
      <vt:lpstr>Babilônia:</vt:lpstr>
      <vt:lpstr>Apresentação do PowerPoint</vt:lpstr>
      <vt:lpstr>Apresentação do PowerPoint</vt:lpstr>
      <vt:lpstr>Apresentação do PowerPoint</vt:lpstr>
      <vt:lpstr>Palavra chave</vt:lpstr>
      <vt:lpstr>Apresentação do PowerPoint</vt:lpstr>
      <vt:lpstr>Apresentação do PowerPoint</vt:lpstr>
      <vt:lpstr>Apresentação do PowerPoint</vt:lpstr>
      <vt:lpstr>Apresentação do PowerPoint</vt:lpstr>
      <vt:lpstr>Apresentação do PowerPoint</vt:lpstr>
      <vt:lpstr>Sindrome do homem-lobo</vt:lpstr>
      <vt:lpstr>A vida pode mudar de repente: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ESTE É O SEGREDO DO SUCESSO</vt:lpstr>
      <vt:lpstr>ESTE É O SEGREDO DO SUCESSO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jose ferreira Neto</dc:creator>
  <cp:lastModifiedBy>jose ferreira Neto</cp:lastModifiedBy>
  <cp:revision>197</cp:revision>
  <dcterms:created xsi:type="dcterms:W3CDTF">2016-11-20T13:21:21Z</dcterms:created>
  <dcterms:modified xsi:type="dcterms:W3CDTF">2024-03-10T20:56:28Z</dcterms:modified>
</cp:coreProperties>
</file>