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824" r:id="rId2"/>
    <p:sldMasterId id="2147483836" r:id="rId3"/>
    <p:sldMasterId id="2147483848" r:id="rId4"/>
    <p:sldMasterId id="2147483860" r:id="rId5"/>
    <p:sldMasterId id="2147483872" r:id="rId6"/>
    <p:sldMasterId id="2147483887" r:id="rId7"/>
    <p:sldMasterId id="2147483899" r:id="rId8"/>
  </p:sldMasterIdLst>
  <p:notesMasterIdLst>
    <p:notesMasterId r:id="rId84"/>
  </p:notesMasterIdLst>
  <p:sldIdLst>
    <p:sldId id="355" r:id="rId9"/>
    <p:sldId id="291" r:id="rId10"/>
    <p:sldId id="257" r:id="rId11"/>
    <p:sldId id="361" r:id="rId12"/>
    <p:sldId id="363" r:id="rId13"/>
    <p:sldId id="258" r:id="rId14"/>
    <p:sldId id="259" r:id="rId15"/>
    <p:sldId id="364" r:id="rId16"/>
    <p:sldId id="260" r:id="rId17"/>
    <p:sldId id="261" r:id="rId18"/>
    <p:sldId id="262" r:id="rId19"/>
    <p:sldId id="263" r:id="rId20"/>
    <p:sldId id="336" r:id="rId21"/>
    <p:sldId id="264" r:id="rId22"/>
    <p:sldId id="265" r:id="rId23"/>
    <p:sldId id="359" r:id="rId24"/>
    <p:sldId id="360" r:id="rId25"/>
    <p:sldId id="334" r:id="rId26"/>
    <p:sldId id="335" r:id="rId27"/>
    <p:sldId id="308" r:id="rId28"/>
    <p:sldId id="300" r:id="rId29"/>
    <p:sldId id="309" r:id="rId30"/>
    <p:sldId id="266" r:id="rId31"/>
    <p:sldId id="301" r:id="rId32"/>
    <p:sldId id="311" r:id="rId33"/>
    <p:sldId id="344" r:id="rId34"/>
    <p:sldId id="267" r:id="rId35"/>
    <p:sldId id="302" r:id="rId36"/>
    <p:sldId id="323" r:id="rId37"/>
    <p:sldId id="316" r:id="rId38"/>
    <p:sldId id="268" r:id="rId39"/>
    <p:sldId id="315" r:id="rId40"/>
    <p:sldId id="317" r:id="rId41"/>
    <p:sldId id="346" r:id="rId42"/>
    <p:sldId id="324" r:id="rId43"/>
    <p:sldId id="310" r:id="rId44"/>
    <p:sldId id="337" r:id="rId45"/>
    <p:sldId id="338" r:id="rId46"/>
    <p:sldId id="332" r:id="rId47"/>
    <p:sldId id="314" r:id="rId48"/>
    <p:sldId id="345" r:id="rId49"/>
    <p:sldId id="348" r:id="rId50"/>
    <p:sldId id="318" r:id="rId51"/>
    <p:sldId id="325" r:id="rId52"/>
    <p:sldId id="269" r:id="rId53"/>
    <p:sldId id="304" r:id="rId54"/>
    <p:sldId id="347" r:id="rId55"/>
    <p:sldId id="326" r:id="rId56"/>
    <p:sldId id="270" r:id="rId57"/>
    <p:sldId id="305" r:id="rId58"/>
    <p:sldId id="319" r:id="rId59"/>
    <p:sldId id="352" r:id="rId60"/>
    <p:sldId id="353" r:id="rId61"/>
    <p:sldId id="320" r:id="rId62"/>
    <p:sldId id="295" r:id="rId63"/>
    <p:sldId id="339" r:id="rId64"/>
    <p:sldId id="343" r:id="rId65"/>
    <p:sldId id="340" r:id="rId66"/>
    <p:sldId id="367" r:id="rId67"/>
    <p:sldId id="271" r:id="rId68"/>
    <p:sldId id="372" r:id="rId69"/>
    <p:sldId id="328" r:id="rId70"/>
    <p:sldId id="327" r:id="rId71"/>
    <p:sldId id="321" r:id="rId72"/>
    <p:sldId id="272" r:id="rId73"/>
    <p:sldId id="273" r:id="rId74"/>
    <p:sldId id="322" r:id="rId75"/>
    <p:sldId id="362" r:id="rId76"/>
    <p:sldId id="342" r:id="rId77"/>
    <p:sldId id="368" r:id="rId78"/>
    <p:sldId id="369" r:id="rId79"/>
    <p:sldId id="370" r:id="rId80"/>
    <p:sldId id="371" r:id="rId81"/>
    <p:sldId id="341" r:id="rId82"/>
    <p:sldId id="365" r:id="rId8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van Lessa" initials="I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98B1FF-4909-46FF-9F30-57A207EBE1AE}" v="7" dt="2018-12-05T01:42:37.7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4" d="100"/>
        <a:sy n="134" d="100"/>
      </p:scale>
      <p:origin x="0" y="-239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slide" Target="slides/slide68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8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90" Type="http://schemas.microsoft.com/office/2016/11/relationships/changesInfo" Target="changesInfos/changesInfo1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theme" Target="theme/theme1.xml"/><Relationship Id="rId9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e ferreira Neto" userId="394a2a041222a970" providerId="LiveId" clId="{6F54DE87-B1C4-44C3-9509-3AA8E49A92F4}"/>
    <pc:docChg chg="undo custSel addSld modSld">
      <pc:chgData name="jose ferreira Neto" userId="394a2a041222a970" providerId="LiveId" clId="{6F54DE87-B1C4-44C3-9509-3AA8E49A92F4}" dt="2018-10-07T13:37:38.816" v="356" actId="1076"/>
      <pc:docMkLst>
        <pc:docMk/>
      </pc:docMkLst>
      <pc:sldChg chg="addSp delSp modSp add">
        <pc:chgData name="jose ferreira Neto" userId="394a2a041222a970" providerId="LiveId" clId="{6F54DE87-B1C4-44C3-9509-3AA8E49A92F4}" dt="2018-10-07T13:37:38.816" v="356" actId="1076"/>
        <pc:sldMkLst>
          <pc:docMk/>
          <pc:sldMk cId="3226731573" sldId="369"/>
        </pc:sldMkLst>
        <pc:spChg chg="add mod">
          <ac:chgData name="jose ferreira Neto" userId="394a2a041222a970" providerId="LiveId" clId="{6F54DE87-B1C4-44C3-9509-3AA8E49A92F4}" dt="2018-10-07T13:37:38.816" v="356" actId="1076"/>
          <ac:spMkLst>
            <pc:docMk/>
            <pc:sldMk cId="3226731573" sldId="369"/>
            <ac:spMk id="7" creationId="{F0730C9C-59C8-495C-844A-C2D457A30BE1}"/>
          </ac:spMkLst>
        </pc:spChg>
        <pc:picChg chg="add mod">
          <ac:chgData name="jose ferreira Neto" userId="394a2a041222a970" providerId="LiveId" clId="{6F54DE87-B1C4-44C3-9509-3AA8E49A92F4}" dt="2018-10-07T13:36:08.768" v="279" actId="1035"/>
          <ac:picMkLst>
            <pc:docMk/>
            <pc:sldMk cId="3226731573" sldId="369"/>
            <ac:picMk id="4" creationId="{15E18149-0FB9-4D02-97C1-79CD298E6A5A}"/>
          </ac:picMkLst>
        </pc:picChg>
        <pc:picChg chg="del">
          <ac:chgData name="jose ferreira Neto" userId="394a2a041222a970" providerId="LiveId" clId="{6F54DE87-B1C4-44C3-9509-3AA8E49A92F4}" dt="2018-10-07T13:33:20.724" v="5" actId="478"/>
          <ac:picMkLst>
            <pc:docMk/>
            <pc:sldMk cId="3226731573" sldId="369"/>
            <ac:picMk id="1026" creationId="{00000000-0000-0000-0000-000000000000}"/>
          </ac:picMkLst>
        </pc:picChg>
        <pc:picChg chg="del">
          <ac:chgData name="jose ferreira Neto" userId="394a2a041222a970" providerId="LiveId" clId="{6F54DE87-B1C4-44C3-9509-3AA8E49A92F4}" dt="2018-10-07T13:33:22.615" v="6" actId="478"/>
          <ac:picMkLst>
            <pc:docMk/>
            <pc:sldMk cId="3226731573" sldId="369"/>
            <ac:picMk id="1028" creationId="{00000000-0000-0000-0000-000000000000}"/>
          </ac:picMkLst>
        </pc:picChg>
      </pc:sldChg>
    </pc:docChg>
  </pc:docChgLst>
  <pc:docChgLst>
    <pc:chgData name="jose ferreira Neto" userId="394a2a041222a970" providerId="LiveId" clId="{B498B1FF-4909-46FF-9F30-57A207EBE1AE}"/>
    <pc:docChg chg="modSld">
      <pc:chgData name="jose ferreira Neto" userId="394a2a041222a970" providerId="LiveId" clId="{B498B1FF-4909-46FF-9F30-57A207EBE1AE}" dt="2018-12-05T01:44:38.346" v="135" actId="1076"/>
      <pc:docMkLst>
        <pc:docMk/>
      </pc:docMkLst>
      <pc:sldChg chg="addSp modSp">
        <pc:chgData name="jose ferreira Neto" userId="394a2a041222a970" providerId="LiveId" clId="{B498B1FF-4909-46FF-9F30-57A207EBE1AE}" dt="2018-12-05T01:44:38.346" v="135" actId="1076"/>
        <pc:sldMkLst>
          <pc:docMk/>
          <pc:sldMk cId="2319854051" sldId="319"/>
        </pc:sldMkLst>
        <pc:spChg chg="mod">
          <ac:chgData name="jose ferreira Neto" userId="394a2a041222a970" providerId="LiveId" clId="{B498B1FF-4909-46FF-9F30-57A207EBE1AE}" dt="2018-12-05T01:44:38.346" v="135" actId="1076"/>
          <ac:spMkLst>
            <pc:docMk/>
            <pc:sldMk cId="2319854051" sldId="319"/>
            <ac:spMk id="2" creationId="{00000000-0000-0000-0000-000000000000}"/>
          </ac:spMkLst>
        </pc:spChg>
        <pc:spChg chg="mod">
          <ac:chgData name="jose ferreira Neto" userId="394a2a041222a970" providerId="LiveId" clId="{B498B1FF-4909-46FF-9F30-57A207EBE1AE}" dt="2018-12-05T01:42:04.795" v="100" actId="1076"/>
          <ac:spMkLst>
            <pc:docMk/>
            <pc:sldMk cId="2319854051" sldId="319"/>
            <ac:spMk id="110598" creationId="{00000000-0000-0000-0000-000000000000}"/>
          </ac:spMkLst>
        </pc:spChg>
        <pc:picChg chg="add mod">
          <ac:chgData name="jose ferreira Neto" userId="394a2a041222a970" providerId="LiveId" clId="{B498B1FF-4909-46FF-9F30-57A207EBE1AE}" dt="2018-12-05T01:42:58.910" v="120" actId="1035"/>
          <ac:picMkLst>
            <pc:docMk/>
            <pc:sldMk cId="2319854051" sldId="319"/>
            <ac:picMk id="7" creationId="{B524BF2F-7519-40F9-A6FD-EB1C36E6E56F}"/>
          </ac:picMkLst>
        </pc:picChg>
        <pc:picChg chg="mod">
          <ac:chgData name="jose ferreira Neto" userId="394a2a041222a970" providerId="LiveId" clId="{B498B1FF-4909-46FF-9F30-57A207EBE1AE}" dt="2018-12-05T01:43:08.519" v="122" actId="1076"/>
          <ac:picMkLst>
            <pc:docMk/>
            <pc:sldMk cId="2319854051" sldId="319"/>
            <ac:picMk id="21508" creationId="{00000000-0000-0000-0000-000000000000}"/>
          </ac:picMkLst>
        </pc:picChg>
      </pc:sldChg>
      <pc:sldChg chg="addSp modSp">
        <pc:chgData name="jose ferreira Neto" userId="394a2a041222a970" providerId="LiveId" clId="{B498B1FF-4909-46FF-9F30-57A207EBE1AE}" dt="2018-12-05T01:27:48.732" v="48" actId="1076"/>
        <pc:sldMkLst>
          <pc:docMk/>
          <pc:sldMk cId="3354304666" sldId="323"/>
        </pc:sldMkLst>
        <pc:spChg chg="mod">
          <ac:chgData name="jose ferreira Neto" userId="394a2a041222a970" providerId="LiveId" clId="{B498B1FF-4909-46FF-9F30-57A207EBE1AE}" dt="2018-12-05T01:26:10.467" v="4" actId="6549"/>
          <ac:spMkLst>
            <pc:docMk/>
            <pc:sldMk cId="3354304666" sldId="323"/>
            <ac:spMk id="90127" creationId="{00000000-0000-0000-0000-000000000000}"/>
          </ac:spMkLst>
        </pc:spChg>
        <pc:picChg chg="add mod">
          <ac:chgData name="jose ferreira Neto" userId="394a2a041222a970" providerId="LiveId" clId="{B498B1FF-4909-46FF-9F30-57A207EBE1AE}" dt="2018-12-05T01:27:48.732" v="48" actId="1076"/>
          <ac:picMkLst>
            <pc:docMk/>
            <pc:sldMk cId="3354304666" sldId="323"/>
            <ac:picMk id="8" creationId="{C65F3BD0-63A0-4319-BE6D-3A1E0D21AEA1}"/>
          </ac:picMkLst>
        </pc:picChg>
        <pc:picChg chg="mod">
          <ac:chgData name="jose ferreira Neto" userId="394a2a041222a970" providerId="LiveId" clId="{B498B1FF-4909-46FF-9F30-57A207EBE1AE}" dt="2018-12-05T01:26:39.605" v="45" actId="1035"/>
          <ac:picMkLst>
            <pc:docMk/>
            <pc:sldMk cId="3354304666" sldId="323"/>
            <ac:picMk id="26631" creationId="{00000000-0000-0000-0000-000000000000}"/>
          </ac:picMkLst>
        </pc:picChg>
      </pc:sldChg>
      <pc:sldChg chg="addSp modSp">
        <pc:chgData name="jose ferreira Neto" userId="394a2a041222a970" providerId="LiveId" clId="{B498B1FF-4909-46FF-9F30-57A207EBE1AE}" dt="2018-12-05T01:31:36.856" v="75" actId="1036"/>
        <pc:sldMkLst>
          <pc:docMk/>
          <pc:sldMk cId="3042110021" sldId="324"/>
        </pc:sldMkLst>
        <pc:picChg chg="add mod">
          <ac:chgData name="jose ferreira Neto" userId="394a2a041222a970" providerId="LiveId" clId="{B498B1FF-4909-46FF-9F30-57A207EBE1AE}" dt="2018-12-05T01:31:36.856" v="75" actId="1036"/>
          <ac:picMkLst>
            <pc:docMk/>
            <pc:sldMk cId="3042110021" sldId="324"/>
            <ac:picMk id="8" creationId="{E15826E9-FA97-4E4F-B9E1-29D1E90929E5}"/>
          </ac:picMkLst>
        </pc:picChg>
        <pc:picChg chg="mod">
          <ac:chgData name="jose ferreira Neto" userId="394a2a041222a970" providerId="LiveId" clId="{B498B1FF-4909-46FF-9F30-57A207EBE1AE}" dt="2018-12-05T01:31:24.076" v="66" actId="1076"/>
          <ac:picMkLst>
            <pc:docMk/>
            <pc:sldMk cId="3042110021" sldId="324"/>
            <ac:picMk id="26632" creationId="{00000000-0000-0000-0000-000000000000}"/>
          </ac:picMkLst>
        </pc:picChg>
      </pc:sldChg>
      <pc:sldChg chg="addSp modSp">
        <pc:chgData name="jose ferreira Neto" userId="394a2a041222a970" providerId="LiveId" clId="{B498B1FF-4909-46FF-9F30-57A207EBE1AE}" dt="2018-12-05T01:35:20.139" v="83" actId="1076"/>
        <pc:sldMkLst>
          <pc:docMk/>
          <pc:sldMk cId="24219443" sldId="325"/>
        </pc:sldMkLst>
        <pc:picChg chg="add mod">
          <ac:chgData name="jose ferreira Neto" userId="394a2a041222a970" providerId="LiveId" clId="{B498B1FF-4909-46FF-9F30-57A207EBE1AE}" dt="2018-12-05T01:35:20.139" v="83" actId="1076"/>
          <ac:picMkLst>
            <pc:docMk/>
            <pc:sldMk cId="24219443" sldId="325"/>
            <ac:picMk id="8" creationId="{15C80F6D-904F-4165-A960-5CCA25E1DBB5}"/>
          </ac:picMkLst>
        </pc:picChg>
        <pc:picChg chg="mod">
          <ac:chgData name="jose ferreira Neto" userId="394a2a041222a970" providerId="LiveId" clId="{B498B1FF-4909-46FF-9F30-57A207EBE1AE}" dt="2018-12-05T01:35:15.717" v="82" actId="14100"/>
          <ac:picMkLst>
            <pc:docMk/>
            <pc:sldMk cId="24219443" sldId="325"/>
            <ac:picMk id="26633" creationId="{00000000-0000-0000-0000-000000000000}"/>
          </ac:picMkLst>
        </pc:picChg>
      </pc:sldChg>
      <pc:sldChg chg="addSp modSp">
        <pc:chgData name="jose ferreira Neto" userId="394a2a041222a970" providerId="LiveId" clId="{B498B1FF-4909-46FF-9F30-57A207EBE1AE}" dt="2018-12-05T01:37:12.464" v="96" actId="1037"/>
        <pc:sldMkLst>
          <pc:docMk/>
          <pc:sldMk cId="3394785938" sldId="326"/>
        </pc:sldMkLst>
        <pc:picChg chg="add mod">
          <ac:chgData name="jose ferreira Neto" userId="394a2a041222a970" providerId="LiveId" clId="{B498B1FF-4909-46FF-9F30-57A207EBE1AE}" dt="2018-12-05T01:37:08.014" v="92" actId="1038"/>
          <ac:picMkLst>
            <pc:docMk/>
            <pc:sldMk cId="3394785938" sldId="326"/>
            <ac:picMk id="8" creationId="{F9EAB75B-7D7A-49D6-9103-010DD7778285}"/>
          </ac:picMkLst>
        </pc:picChg>
        <pc:picChg chg="mod">
          <ac:chgData name="jose ferreira Neto" userId="394a2a041222a970" providerId="LiveId" clId="{B498B1FF-4909-46FF-9F30-57A207EBE1AE}" dt="2018-12-05T01:37:12.464" v="96" actId="1037"/>
          <ac:picMkLst>
            <pc:docMk/>
            <pc:sldMk cId="3394785938" sldId="326"/>
            <ac:picMk id="26634" creationId="{00000000-0000-0000-0000-000000000000}"/>
          </ac:picMkLst>
        </pc:picChg>
      </pc:sldChg>
      <pc:sldChg chg="modSp">
        <pc:chgData name="jose ferreira Neto" userId="394a2a041222a970" providerId="LiveId" clId="{B498B1FF-4909-46FF-9F30-57A207EBE1AE}" dt="2018-11-15T23:57:48.206" v="0" actId="404"/>
        <pc:sldMkLst>
          <pc:docMk/>
          <pc:sldMk cId="631615201" sldId="334"/>
        </pc:sldMkLst>
        <pc:spChg chg="mod">
          <ac:chgData name="jose ferreira Neto" userId="394a2a041222a970" providerId="LiveId" clId="{B498B1FF-4909-46FF-9F30-57A207EBE1AE}" dt="2018-11-15T23:57:48.206" v="0" actId="404"/>
          <ac:spMkLst>
            <pc:docMk/>
            <pc:sldMk cId="631615201" sldId="334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9FE9C9-46C0-4E1C-AFC5-BB2807C5A159}" type="datetimeFigureOut">
              <a:rPr lang="pt-BR" smtClean="0"/>
              <a:t>10/03/2024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437B88-39F6-448E-81C4-CE25088302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767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3DCA3-F917-4969-B9BD-E7F8D724428A}" type="datetime1">
              <a:rPr lang="pt-BR" smtClean="0"/>
              <a:t>10/03/2024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5720B-0EE9-4BAC-909C-54DC32B6129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04129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8F0AC-D62A-492D-94F8-81D397CEAAB7}" type="datetime1">
              <a:rPr lang="pt-BR" smtClean="0"/>
              <a:t>10/03/2024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9A02B-84ED-4A93-93C0-D4A7FC7A88D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0350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DB042-CF7D-4379-8326-0E6206D4C8BB}" type="datetime1">
              <a:rPr lang="pt-BR" smtClean="0"/>
              <a:t>10/03/2024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20CC2-7E5A-4D7B-8F15-B3A01DF8D0D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09820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3494DD-FB44-46E6-9F69-546A95DAC934}" type="datetime1">
              <a:rPr lang="pt-BR" altLang="pt-BR" smtClean="0"/>
              <a:t>10/03/2024</a:t>
            </a:fld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3B2BF-047A-4A3D-A5A8-CB484C87530A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77380329"/>
      </p:ext>
    </p:extLst>
  </p:cSld>
  <p:clrMapOvr>
    <a:masterClrMapping/>
  </p:clrMapOvr>
  <p:transition spd="slow">
    <p:diamond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E59954-8151-495D-847D-F20361D7AA26}" type="datetime1">
              <a:rPr lang="pt-BR" altLang="pt-BR" smtClean="0"/>
              <a:t>10/03/2024</a:t>
            </a:fld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4BF010-45AB-48EA-B3D1-BBB33C626307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54643710"/>
      </p:ext>
    </p:extLst>
  </p:cSld>
  <p:clrMapOvr>
    <a:masterClrMapping/>
  </p:clrMapOvr>
  <p:transition spd="slow">
    <p:diamond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F62FE3-E26C-4B4A-9479-F9D98D5A0D71}" type="datetime1">
              <a:rPr lang="pt-BR" altLang="pt-BR" smtClean="0"/>
              <a:t>10/03/2024</a:t>
            </a:fld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63AD1-7B14-45FB-9AE5-83E01F40A5E0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15441162"/>
      </p:ext>
    </p:extLst>
  </p:cSld>
  <p:clrMapOvr>
    <a:masterClrMapping/>
  </p:clrMapOvr>
  <p:transition spd="slow">
    <p:diamond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6B345C-53EE-46E4-B8BB-C6393D08A4E5}" type="datetime1">
              <a:rPr lang="pt-BR" altLang="pt-BR" smtClean="0"/>
              <a:t>10/03/2024</a:t>
            </a:fld>
            <a:endParaRPr lang="pt-BR" alt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B65B64-4B07-4CD6-8B12-309455393E25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92849079"/>
      </p:ext>
    </p:extLst>
  </p:cSld>
  <p:clrMapOvr>
    <a:masterClrMapping/>
  </p:clrMapOvr>
  <p:transition spd="slow">
    <p:diamond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9CEC54-D41F-47EE-8F4D-D43092F91248}" type="datetime1">
              <a:rPr lang="pt-BR" altLang="pt-BR" smtClean="0"/>
              <a:t>10/03/2024</a:t>
            </a:fld>
            <a:endParaRPr lang="pt-BR" alt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F41A7D-81E4-4CCB-A5A6-255D909773D6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02142182"/>
      </p:ext>
    </p:extLst>
  </p:cSld>
  <p:clrMapOvr>
    <a:masterClrMapping/>
  </p:clrMapOvr>
  <p:transition spd="slow">
    <p:diamond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2EF4E5-921D-479D-BD62-47D9F74B1437}" type="datetime1">
              <a:rPr lang="pt-BR" altLang="pt-BR" smtClean="0"/>
              <a:t>10/03/2024</a:t>
            </a:fld>
            <a:endParaRPr lang="pt-BR" alt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218F3F-15A4-4018-8916-7ED89D95CA10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19619973"/>
      </p:ext>
    </p:extLst>
  </p:cSld>
  <p:clrMapOvr>
    <a:masterClrMapping/>
  </p:clrMapOvr>
  <p:transition spd="slow">
    <p:diamond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705F06-31C1-4875-BB31-DEE962658DC9}" type="datetime1">
              <a:rPr lang="pt-BR" altLang="pt-BR" smtClean="0"/>
              <a:t>10/03/2024</a:t>
            </a:fld>
            <a:endParaRPr lang="pt-BR" alt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F3CEE9-2703-40F1-8A00-2DF6DFE8AD94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05562235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A8EC9B-CA8D-49AA-8E1B-E503577F8F6F}" type="datetime1">
              <a:rPr lang="pt-BR" altLang="pt-BR" smtClean="0"/>
              <a:t>10/03/2024</a:t>
            </a:fld>
            <a:endParaRPr lang="pt-BR" alt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169964-74B3-4B2D-A188-527E9F70F385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00882071"/>
      </p:ext>
    </p:extLst>
  </p:cSld>
  <p:clrMapOvr>
    <a:masterClrMapping/>
  </p:clrMapOvr>
  <p:transition spd="slow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FECAC-9C97-46EC-A61C-DF13075EFA41}" type="datetime1">
              <a:rPr lang="pt-BR" smtClean="0"/>
              <a:t>10/03/2024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489AA-E256-41B4-90E4-40E11B307D1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99424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523193-8269-474E-8D9E-CA2C140B1B43}" type="datetime1">
              <a:rPr lang="pt-BR" altLang="pt-BR" smtClean="0"/>
              <a:t>10/03/2024</a:t>
            </a:fld>
            <a:endParaRPr lang="pt-BR" alt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71E6B2-69B2-4B1D-8311-A38D431D34CF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13977069"/>
      </p:ext>
    </p:extLst>
  </p:cSld>
  <p:clrMapOvr>
    <a:masterClrMapping/>
  </p:clrMapOvr>
  <p:transition spd="slow">
    <p:diamond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157A21-C2A3-4C98-89B4-D9474D606E1A}" type="datetime1">
              <a:rPr lang="pt-BR" altLang="pt-BR" smtClean="0"/>
              <a:t>10/03/2024</a:t>
            </a:fld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87984E-4FD0-4E38-AE89-A395A50C8293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80672359"/>
      </p:ext>
    </p:extLst>
  </p:cSld>
  <p:clrMapOvr>
    <a:masterClrMapping/>
  </p:clrMapOvr>
  <p:transition spd="slow">
    <p:diamond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90216C-A80C-4351-9FFF-0452270C0972}" type="datetime1">
              <a:rPr lang="pt-BR" altLang="pt-BR" smtClean="0"/>
              <a:t>10/03/2024</a:t>
            </a:fld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DBE7EB-C69E-44B0-9199-3EF75497B292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53241778"/>
      </p:ext>
    </p:extLst>
  </p:cSld>
  <p:clrMapOvr>
    <a:masterClrMapping/>
  </p:clrMapOvr>
  <p:transition spd="slow">
    <p:diamond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BB4C3-F77F-47C5-8AC7-F65A18147EFC}" type="datetime1">
              <a:rPr lang="pt-BR" smtClean="0"/>
              <a:t>10/03/2024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12638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6C18E-EA11-4579-977C-BC0DCA893A91}" type="datetime1">
              <a:rPr lang="pt-BR" smtClean="0"/>
              <a:t>10/03/2024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71899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21B2E-38C6-4D59-ACD7-A6FCF8A970B4}" type="datetime1">
              <a:rPr lang="pt-BR" smtClean="0"/>
              <a:t>10/03/2024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63916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C192D-B94E-4ECA-88E2-D57959ADC4C3}" type="datetime1">
              <a:rPr lang="pt-BR" smtClean="0"/>
              <a:t>10/03/2024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32156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B45609-F7DF-4BF4-B4A0-8C8975928486}" type="datetime1">
              <a:rPr lang="pt-BR" smtClean="0"/>
              <a:t>10/03/2024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93214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BBB3E-DCFB-42C6-AAED-7F79CB61F62C}" type="datetime1">
              <a:rPr lang="pt-BR" smtClean="0"/>
              <a:t>10/03/2024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344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7E9F5-DF87-429F-B3A0-2565B9DE0A20}" type="datetime1">
              <a:rPr lang="pt-BR" smtClean="0"/>
              <a:t>10/03/2024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427251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46">
                <a:solidFill>
                  <a:schemeClr val="tx1">
                    <a:tint val="75000"/>
                  </a:schemeClr>
                </a:solidFill>
              </a:defRPr>
            </a:lvl1pPr>
            <a:lvl2pPr marL="422041" indent="0">
              <a:buNone/>
              <a:defRPr sz="1662">
                <a:solidFill>
                  <a:schemeClr val="tx1">
                    <a:tint val="75000"/>
                  </a:schemeClr>
                </a:solidFill>
              </a:defRPr>
            </a:lvl2pPr>
            <a:lvl3pPr marL="844083" indent="0">
              <a:buNone/>
              <a:defRPr sz="1477">
                <a:solidFill>
                  <a:schemeClr val="tx1">
                    <a:tint val="75000"/>
                  </a:schemeClr>
                </a:solidFill>
              </a:defRPr>
            </a:lvl3pPr>
            <a:lvl4pPr marL="1266124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4pPr>
            <a:lvl5pPr marL="1688165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5pPr>
            <a:lvl6pPr marL="2110207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6pPr>
            <a:lvl7pPr marL="2532248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7pPr>
            <a:lvl8pPr marL="2954289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8pPr>
            <a:lvl9pPr marL="3376331" indent="0">
              <a:buNone/>
              <a:defRPr sz="12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94B55-1C56-44DA-8BC4-8B938F1560CB}" type="datetime1">
              <a:rPr lang="pt-BR" smtClean="0"/>
              <a:t>10/03/2024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281C8-EE3A-41BB-A4D1-991CAC5D515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407134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F4137-727A-493D-813C-97F83507C136}" type="datetime1">
              <a:rPr lang="pt-BR" smtClean="0"/>
              <a:t>10/03/2024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95591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7D7C9-6E6D-46AE-9BE2-5371BF91278B}" type="datetime1">
              <a:rPr lang="pt-BR" smtClean="0"/>
              <a:t>10/03/2024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01378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689E9-D8D7-40A7-B25F-5A7D02B58AFD}" type="datetime1">
              <a:rPr lang="pt-BR" smtClean="0"/>
              <a:t>10/03/2024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29727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B991C-9AE7-4702-8F0F-99E69B08E0E2}" type="datetime1">
              <a:rPr lang="pt-BR" smtClean="0"/>
              <a:t>10/03/2024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35757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B03AC-C4F3-4389-AB7F-6BA287D7A203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6803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9A4F8-92FC-4DFD-AFD2-3C188AEE1176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86515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94D62-48FE-4EA0-9AA8-952BD93C3E9C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439523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A2644-CE17-4C90-A1A8-69E69A112470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435382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2B31C-EC1B-4381-8952-2A8C0D0EA6C0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730071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53B9-776D-48F5-9BDB-1B377E2A10D4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54169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18216-6F38-4E32-BCA4-5B1A8ABC916D}" type="datetime1">
              <a:rPr lang="pt-BR" smtClean="0"/>
              <a:t>10/03/2024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99325-C437-4EB3-AD3D-B7A8624AC68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327163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C9A02-BDF5-48B7-A5E9-D348179F2471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59902116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5E770-010E-42DF-9942-87EA1FF6693B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916155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13AF8-40D5-4278-9487-D9B2EFC66761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54382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44A-89AD-4443-8D63-91F46F78A54D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884376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14B57-4B8A-428A-96CF-2E493247D490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201459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ABF278-139C-4EA1-9E94-D218F34FD03D}" type="datetime1">
              <a:rPr lang="pt-BR" altLang="pt-BR" smtClean="0"/>
              <a:pPr>
                <a:defRPr/>
              </a:pPr>
              <a:t>10/03/2024</a:t>
            </a:fld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3B2BF-047A-4A3D-A5A8-CB484C87530A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15643814"/>
      </p:ext>
    </p:extLst>
  </p:cSld>
  <p:clrMapOvr>
    <a:masterClrMapping/>
  </p:clrMapOvr>
  <p:transition spd="slow">
    <p:diamond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88162E-A363-432F-A0B0-AB40016EA86A}" type="datetime1">
              <a:rPr lang="pt-BR" altLang="pt-BR" smtClean="0"/>
              <a:pPr>
                <a:defRPr/>
              </a:pPr>
              <a:t>10/03/2024</a:t>
            </a:fld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4BF010-45AB-48EA-B3D1-BBB33C626307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80434219"/>
      </p:ext>
    </p:extLst>
  </p:cSld>
  <p:clrMapOvr>
    <a:masterClrMapping/>
  </p:clrMapOvr>
  <p:transition spd="slow">
    <p:diamond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8F835B-929E-4456-BD36-508DD33B346A}" type="datetime1">
              <a:rPr lang="pt-BR" altLang="pt-BR" smtClean="0"/>
              <a:pPr>
                <a:defRPr/>
              </a:pPr>
              <a:t>10/03/2024</a:t>
            </a:fld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63AD1-7B14-45FB-9AE5-83E01F40A5E0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87203766"/>
      </p:ext>
    </p:extLst>
  </p:cSld>
  <p:clrMapOvr>
    <a:masterClrMapping/>
  </p:clrMapOvr>
  <p:transition spd="slow">
    <p:diamond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CB9A3E-B504-47D2-A460-E54C862E9052}" type="datetime1">
              <a:rPr lang="pt-BR" altLang="pt-BR" smtClean="0"/>
              <a:pPr>
                <a:defRPr/>
              </a:pPr>
              <a:t>10/03/2024</a:t>
            </a:fld>
            <a:endParaRPr lang="pt-BR" alt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B65B64-4B07-4CD6-8B12-309455393E25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4651421"/>
      </p:ext>
    </p:extLst>
  </p:cSld>
  <p:clrMapOvr>
    <a:masterClrMapping/>
  </p:clrMapOvr>
  <p:transition spd="slow">
    <p:diamond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179634-90B9-4F92-A7DA-F941598CE7A7}" type="datetime1">
              <a:rPr lang="pt-BR" altLang="pt-BR" smtClean="0"/>
              <a:pPr>
                <a:defRPr/>
              </a:pPr>
              <a:t>10/03/2024</a:t>
            </a:fld>
            <a:endParaRPr lang="pt-BR" alt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F41A7D-81E4-4CCB-A5A6-255D909773D6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09519666"/>
      </p:ext>
    </p:extLst>
  </p:cSld>
  <p:clrMapOvr>
    <a:masterClrMapping/>
  </p:clrMapOvr>
  <p:transition spd="slow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64174-8208-4D3E-9FF6-48B9EEF045D6}" type="datetime1">
              <a:rPr lang="pt-BR" smtClean="0"/>
              <a:t>10/03/2024</a:t>
            </a:fld>
            <a:endParaRPr lang="pt-BR" dirty="0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875A0-2D31-442D-A057-F132C6F6358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346168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7DBEB0-7DD0-4B56-8ABA-7FA04E4D1779}" type="datetime1">
              <a:rPr lang="pt-BR" altLang="pt-BR" smtClean="0"/>
              <a:pPr>
                <a:defRPr/>
              </a:pPr>
              <a:t>10/03/2024</a:t>
            </a:fld>
            <a:endParaRPr lang="pt-BR" alt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218F3F-15A4-4018-8916-7ED89D95CA10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21271807"/>
      </p:ext>
    </p:extLst>
  </p:cSld>
  <p:clrMapOvr>
    <a:masterClrMapping/>
  </p:clrMapOvr>
  <p:transition spd="slow">
    <p:diamond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0F3126-540C-4B27-9A20-201BA925AFA3}" type="datetime1">
              <a:rPr lang="pt-BR" altLang="pt-BR" smtClean="0"/>
              <a:pPr>
                <a:defRPr/>
              </a:pPr>
              <a:t>10/03/2024</a:t>
            </a:fld>
            <a:endParaRPr lang="pt-BR" alt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F3CEE9-2703-40F1-8A00-2DF6DFE8AD94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0893570"/>
      </p:ext>
    </p:extLst>
  </p:cSld>
  <p:clrMapOvr>
    <a:masterClrMapping/>
  </p:clrMapOvr>
  <p:hf hdr="0" ftr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F7B296-F7FD-42A4-804B-6A110F8CC941}" type="datetime1">
              <a:rPr lang="pt-BR" altLang="pt-BR" smtClean="0"/>
              <a:pPr>
                <a:defRPr/>
              </a:pPr>
              <a:t>10/03/2024</a:t>
            </a:fld>
            <a:endParaRPr lang="pt-BR" alt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169964-74B3-4B2D-A188-527E9F70F385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65691095"/>
      </p:ext>
    </p:extLst>
  </p:cSld>
  <p:clrMapOvr>
    <a:masterClrMapping/>
  </p:clrMapOvr>
  <p:transition spd="slow">
    <p:diamond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8C1792-A076-4816-A996-2CA6496C337E}" type="datetime1">
              <a:rPr lang="pt-BR" altLang="pt-BR" smtClean="0"/>
              <a:pPr>
                <a:defRPr/>
              </a:pPr>
              <a:t>10/03/2024</a:t>
            </a:fld>
            <a:endParaRPr lang="pt-BR" alt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71E6B2-69B2-4B1D-8311-A38D431D34CF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35190442"/>
      </p:ext>
    </p:extLst>
  </p:cSld>
  <p:clrMapOvr>
    <a:masterClrMapping/>
  </p:clrMapOvr>
  <p:transition spd="slow">
    <p:diamond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987B0C-5CBA-475B-A8D3-377931E8A5C9}" type="datetime1">
              <a:rPr lang="pt-BR" altLang="pt-BR" smtClean="0"/>
              <a:pPr>
                <a:defRPr/>
              </a:pPr>
              <a:t>10/03/2024</a:t>
            </a:fld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87984E-4FD0-4E38-AE89-A395A50C8293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5204259"/>
      </p:ext>
    </p:extLst>
  </p:cSld>
  <p:clrMapOvr>
    <a:masterClrMapping/>
  </p:clrMapOvr>
  <p:transition spd="slow">
    <p:diamond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DF2CDE-45B9-4313-A039-778E55495A61}" type="datetime1">
              <a:rPr lang="pt-BR" altLang="pt-BR" smtClean="0"/>
              <a:pPr>
                <a:defRPr/>
              </a:pPr>
              <a:t>10/03/2024</a:t>
            </a:fld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DBE7EB-C69E-44B0-9199-3EF75497B292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05247729"/>
      </p:ext>
    </p:extLst>
  </p:cSld>
  <p:clrMapOvr>
    <a:masterClrMapping/>
  </p:clrMapOvr>
  <p:transition spd="slow">
    <p:diamond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E4B0DA-EB69-4CD5-956E-BBD782B1439C}" type="datetime1">
              <a:rPr lang="pt-BR" altLang="pt-BR" smtClean="0"/>
              <a:t>10/03/2024</a:t>
            </a:fld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3DBFD3-FA66-4054-8A9E-18D418AE0A32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45067794"/>
      </p:ext>
    </p:extLst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E4B0DA-EB69-4CD5-956E-BBD782B1439C}" type="datetime1">
              <a:rPr lang="pt-BR" altLang="pt-BR" smtClean="0"/>
              <a:t>10/03/2024</a:t>
            </a:fld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3DBFD3-FA66-4054-8A9E-18D418AE0A32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65061758"/>
      </p:ext>
    </p:extLst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CA0C89-2436-46F1-8EC2-EEB067CA45EA}" type="datetime1">
              <a:rPr lang="pt-BR" altLang="pt-BR" smtClean="0"/>
              <a:t>10/03/2024</a:t>
            </a:fld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389BE7-B198-46A1-867D-C2A778448F05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027585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410148-0DDA-4DEE-BDDF-A9445F6DD055}" type="datetime1">
              <a:rPr lang="pt-BR" altLang="pt-BR" smtClean="0"/>
              <a:t>10/03/2024</a:t>
            </a:fld>
            <a:endParaRPr lang="pt-BR" alt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8CC6E7-B77E-4439-9D8F-585D189282D1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94037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AD637-40C9-4AEF-A21F-D98BBAFFD44A}" type="datetime1">
              <a:rPr lang="pt-BR" smtClean="0"/>
              <a:t>10/03/2024</a:t>
            </a:fld>
            <a:endParaRPr lang="pt-BR" dirty="0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D01C5-2DC3-4F71-B60E-D7F133C0B40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713510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950412-AC68-4C51-A27E-6DD4A508C6A2}" type="datetime1">
              <a:rPr lang="pt-BR" altLang="pt-BR" smtClean="0"/>
              <a:t>10/03/2024</a:t>
            </a:fld>
            <a:endParaRPr lang="pt-BR" alt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B91BB5-DE85-4EBD-BB83-0606D19B9475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738566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E4B0DA-EB69-4CD5-956E-BBD782B1439C}" type="datetime1">
              <a:rPr lang="pt-BR" altLang="pt-BR" smtClean="0"/>
              <a:t>10/03/2024</a:t>
            </a:fld>
            <a:endParaRPr lang="pt-BR" alt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3DBFD3-FA66-4054-8A9E-18D418AE0A32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25043377"/>
      </p:ext>
    </p:extLst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E4B0DA-EB69-4CD5-956E-BBD782B1439C}" type="datetime1">
              <a:rPr lang="pt-BR" altLang="pt-BR" smtClean="0"/>
              <a:t>10/03/2024</a:t>
            </a:fld>
            <a:endParaRPr lang="pt-BR" alt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3DBFD3-FA66-4054-8A9E-18D418AE0A32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15952066"/>
      </p:ext>
    </p:extLst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97141C-E75E-4BA2-A383-683DDD686304}" type="datetime1">
              <a:rPr lang="pt-BR" altLang="pt-BR" smtClean="0"/>
              <a:t>10/03/2024</a:t>
            </a:fld>
            <a:endParaRPr lang="pt-BR" alt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151CB3-B9AF-47EF-A244-49AF2FD1ACC2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909458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E6E897-1A51-4732-86BA-CD8DF42205A9}" type="datetime1">
              <a:rPr lang="pt-BR" altLang="pt-BR" smtClean="0"/>
              <a:t>10/03/2024</a:t>
            </a:fld>
            <a:endParaRPr lang="pt-BR" alt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184B2B-C40C-47F4-BC3F-F45BC011DCBF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45094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E4B0DA-EB69-4CD5-956E-BBD782B1439C}" type="datetime1">
              <a:rPr lang="pt-BR" altLang="pt-BR" smtClean="0"/>
              <a:t>10/03/2024</a:t>
            </a:fld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3DBFD3-FA66-4054-8A9E-18D418AE0A32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38482339"/>
      </p:ext>
    </p:extLst>
  </p:cSld>
  <p:clrMapOvr>
    <a:masterClrMapping/>
  </p:clrMapOvr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E4B0DA-EB69-4CD5-956E-BBD782B1439C}" type="datetime1">
              <a:rPr lang="pt-BR" altLang="pt-BR" smtClean="0"/>
              <a:t>10/03/2024</a:t>
            </a:fld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3DBFD3-FA66-4054-8A9E-18D418AE0A32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86246869"/>
      </p:ext>
    </p:extLst>
  </p:cSld>
  <p:clrMapOvr>
    <a:masterClrMapping/>
  </p:clrMapOvr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E1C7B-8A74-4F7F-8FE2-444A77CC410E}" type="datetime1">
              <a:rPr lang="pt-BR" altLang="pt-BR" smtClean="0"/>
              <a:t>10/03/2024</a:t>
            </a:fld>
            <a:endParaRPr lang="pt-BR" altLang="pt-BR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3F62D-BC2D-4016-818B-BA663D29A73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18069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ítulo, conteúd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7F6DEA-9708-4024-AE0C-E3E597A13476}" type="datetime1">
              <a:rPr lang="pt-BR" altLang="pt-BR" smtClean="0"/>
              <a:t>10/03/2024</a:t>
            </a:fld>
            <a:endParaRPr lang="pt-BR" altLang="pt-BR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CC9C8-A150-4F83-ACE2-5E3DAB0F417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577988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ítulo, 2 partes de conteúd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89163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09600" y="3941763"/>
            <a:ext cx="5384800" cy="2189162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half" idx="3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AB41D-35C7-490A-B438-3C4B99D98A95}" type="datetime1">
              <a:rPr lang="pt-BR" altLang="pt-BR" smtClean="0"/>
              <a:t>10/03/2024</a:t>
            </a:fld>
            <a:endParaRPr lang="pt-BR" altLang="pt-BR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7A077-142D-45DA-9149-66F7FBE2A95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43466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23B8A-3039-47D7-A408-AA7CF3E9EA41}" type="datetime1">
              <a:rPr lang="pt-BR" smtClean="0"/>
              <a:t>10/03/2024</a:t>
            </a:fld>
            <a:endParaRPr lang="pt-BR" dirty="0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B882A-A936-48D9-8138-385015299C1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689325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A27B92-BE6C-47F5-B346-162D2BB345CF}" type="datetime1">
              <a:rPr lang="pt-BR" altLang="pt-BR" smtClean="0"/>
              <a:t>10/03/2024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F670A-3EF3-4687-ADC9-AE266734E549}" type="slidenum">
              <a:rPr lang="en-US" altLang="pt-BR" smtClean="0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517860115"/>
      </p:ext>
    </p:extLst>
  </p:cSld>
  <p:clrMapOvr>
    <a:masterClrMapping/>
  </p:clrMapOvr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A27B92-BE6C-47F5-B346-162D2BB345CF}" type="datetime1">
              <a:rPr lang="pt-BR" altLang="pt-BR" smtClean="0"/>
              <a:t>10/03/2024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F670A-3EF3-4687-ADC9-AE266734E549}" type="slidenum">
              <a:rPr lang="en-US" altLang="pt-BR" smtClean="0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461416545"/>
      </p:ext>
    </p:extLst>
  </p:cSld>
  <p:clrMapOvr>
    <a:masterClrMapping/>
  </p:clrMapOvr>
  <p:hf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1F95C-D164-42A8-BD02-25DB2D3C3932}" type="datetime1">
              <a:rPr lang="pt-BR" altLang="pt-BR" smtClean="0"/>
              <a:t>10/03/2024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01BD44-F966-4BB0-B9BB-A2DF63E6EF80}" type="slidenum">
              <a:rPr lang="en-US" altLang="pt-BR" smtClean="0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549729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0F71D9-5BDB-4C72-9217-D4D68C4966C1}" type="datetime1">
              <a:rPr lang="pt-BR" altLang="pt-BR" smtClean="0"/>
              <a:t>10/03/2024</a:t>
            </a:fld>
            <a:endParaRPr lang="en-US" alt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6B495E-B8EA-4C68-B8E1-C7504B3BBF4A}" type="slidenum">
              <a:rPr lang="en-US" altLang="pt-BR" smtClean="0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7038390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8102C8-2DF5-460F-B946-4112D7D358BF}" type="datetime1">
              <a:rPr lang="pt-BR" altLang="pt-BR" smtClean="0"/>
              <a:t>10/03/2024</a:t>
            </a:fld>
            <a:endParaRPr lang="en-US" alt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6E89AF-3218-4352-B94F-B1EC6CFB7659}" type="slidenum">
              <a:rPr lang="en-US" altLang="pt-BR" smtClean="0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7503332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A27B92-BE6C-47F5-B346-162D2BB345CF}" type="datetime1">
              <a:rPr lang="pt-BR" altLang="pt-BR" smtClean="0"/>
              <a:t>10/03/2024</a:t>
            </a:fld>
            <a:endParaRPr lang="en-US" alt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F670A-3EF3-4687-ADC9-AE266734E549}" type="slidenum">
              <a:rPr lang="en-US" altLang="pt-BR" smtClean="0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231646146"/>
      </p:ext>
    </p:extLst>
  </p:cSld>
  <p:clrMapOvr>
    <a:masterClrMapping/>
  </p:clrMapOvr>
  <p:hf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A27B92-BE6C-47F5-B346-162D2BB345CF}" type="datetime1">
              <a:rPr lang="pt-BR" altLang="pt-BR" smtClean="0"/>
              <a:t>10/03/2024</a:t>
            </a:fld>
            <a:endParaRPr lang="en-US" alt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F670A-3EF3-4687-ADC9-AE266734E549}" type="slidenum">
              <a:rPr lang="en-US" altLang="pt-BR" smtClean="0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654359074"/>
      </p:ext>
    </p:extLst>
  </p:cSld>
  <p:clrMapOvr>
    <a:masterClrMapping/>
  </p:clrMapOvr>
  <p:hf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D46CEB-15BD-41CC-8974-06EF14069B65}" type="datetime1">
              <a:rPr lang="pt-BR" altLang="pt-BR" smtClean="0"/>
              <a:t>10/03/2024</a:t>
            </a:fld>
            <a:endParaRPr lang="en-US" alt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9D38AA-466F-4504-A690-DF42597A6E0E}" type="slidenum">
              <a:rPr lang="en-US" altLang="pt-BR" smtClean="0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2436706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609FDD-0BD5-437E-9DCE-42326C7AF527}" type="datetime1">
              <a:rPr lang="pt-BR" altLang="pt-BR" smtClean="0"/>
              <a:t>10/03/2024</a:t>
            </a:fld>
            <a:endParaRPr lang="en-US" alt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451674-7CE5-4FB1-9E82-748860562A4D}" type="slidenum">
              <a:rPr lang="en-US" altLang="pt-BR" smtClean="0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993600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A27B92-BE6C-47F5-B346-162D2BB345CF}" type="datetime1">
              <a:rPr lang="pt-BR" altLang="pt-BR" smtClean="0"/>
              <a:t>10/03/2024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F670A-3EF3-4687-ADC9-AE266734E549}" type="slidenum">
              <a:rPr lang="en-US" altLang="pt-BR" smtClean="0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926785776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7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57051-A3C2-471B-9D70-76F79BB141F1}" type="datetime1">
              <a:rPr lang="pt-BR" smtClean="0"/>
              <a:t>10/03/2024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70054-0DD7-461B-AC9D-3AF5C025586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728944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A27B92-BE6C-47F5-B346-162D2BB345CF}" type="datetime1">
              <a:rPr lang="pt-BR" altLang="pt-BR" smtClean="0"/>
              <a:t>10/03/2024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AF670A-3EF3-4687-ADC9-AE266734E549}" type="slidenum">
              <a:rPr lang="en-US" altLang="pt-BR" smtClean="0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157379555"/>
      </p:ext>
    </p:extLst>
  </p:cSld>
  <p:clrMapOvr>
    <a:masterClrMapping/>
  </p:clrMapOvr>
  <p:hf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1E2D7-B1E3-43C2-8771-160B40B580C7}" type="datetime1">
              <a:rPr lang="pt-BR" altLang="pt-BR" smtClean="0"/>
              <a:t>10/03/2024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F3BD1-5E98-470A-8144-84150C64620A}" type="slidenum">
              <a:rPr lang="en-US" altLang="pt-BR" smtClean="0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0519724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31DB6-BEA0-47F5-AB4B-3DADE7F95275}" type="datetime1">
              <a:rPr lang="pt-BR" altLang="pt-BR" smtClean="0"/>
              <a:t>10/03/2024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71B1B-C3BB-41AE-B5B6-21F6181A9ECE}" type="slidenum">
              <a:rPr lang="en-US" altLang="pt-BR" smtClean="0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7143277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039A6-BA6E-4567-B109-DB6EA00A5102}" type="datetime1">
              <a:rPr lang="pt-BR" altLang="pt-BR" smtClean="0"/>
              <a:t>10/03/2024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2799B-ED7D-4F05-916E-B0525B1223A2}" type="slidenum">
              <a:rPr lang="en-US" altLang="pt-BR" smtClean="0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4056244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E631B-3DBE-4A7D-9E70-F8AA56B5983E}" type="datetime1">
              <a:rPr lang="pt-BR" altLang="pt-BR" smtClean="0"/>
              <a:t>10/03/2024</a:t>
            </a:fld>
            <a:endParaRPr lang="en-US" alt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32E46-3FFE-4169-B0F4-A3D8FA9BD261}" type="slidenum">
              <a:rPr lang="en-US" altLang="pt-BR" smtClean="0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2532909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07D45-5EDE-4828-A178-74A7A624C511}" type="datetime1">
              <a:rPr lang="pt-BR" altLang="pt-BR" smtClean="0"/>
              <a:t>10/03/2024</a:t>
            </a:fld>
            <a:endParaRPr lang="en-US" alt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C482B-680D-455E-94B2-993CC4282865}" type="slidenum">
              <a:rPr lang="en-US" altLang="pt-BR" smtClean="0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2033259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5450B-88FD-4AEF-BD74-3A6D94EE609D}" type="datetime1">
              <a:rPr lang="pt-BR" altLang="pt-BR" smtClean="0"/>
              <a:t>10/03/2024</a:t>
            </a:fld>
            <a:endParaRPr lang="en-US" alt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DF16B-8000-4755-A127-37F570D0FA4B}" type="slidenum">
              <a:rPr lang="en-US" altLang="pt-BR" smtClean="0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7746249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08DEA-54B3-4ABD-A86B-E809156B98B3}" type="datetime1">
              <a:rPr lang="pt-BR" altLang="pt-BR" smtClean="0"/>
              <a:t>10/03/2024</a:t>
            </a:fld>
            <a:endParaRPr lang="en-US" alt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385C1-D03D-4AC6-ACA7-A7F9FAB75D9F}" type="slidenum">
              <a:rPr lang="en-US" altLang="pt-BR" smtClean="0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082904809"/>
      </p:ext>
    </p:extLst>
  </p:cSld>
  <p:clrMapOvr>
    <a:masterClrMapping/>
  </p:clrMapOvr>
  <p:hf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B531E-1722-4C91-B3A9-E58FDD326FA8}" type="datetime1">
              <a:rPr lang="pt-BR" altLang="pt-BR" smtClean="0"/>
              <a:t>10/03/2024</a:t>
            </a:fld>
            <a:endParaRPr lang="en-US" alt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D9BCA-6C79-42CF-A830-79CD0E4BF082}" type="slidenum">
              <a:rPr lang="en-US" altLang="pt-BR" smtClean="0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312047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6DE00-09CE-4407-9224-0DA13E7FABE7}" type="datetime1">
              <a:rPr lang="pt-BR" altLang="pt-BR" smtClean="0"/>
              <a:t>10/03/2024</a:t>
            </a:fld>
            <a:endParaRPr lang="en-US" alt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76BBE-46C7-403D-8882-32E3A37A522F}" type="slidenum">
              <a:rPr lang="en-US" altLang="pt-BR" smtClean="0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575470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557DA-90BE-4B7E-AEDB-9E9708492603}" type="datetime1">
              <a:rPr lang="pt-BR" smtClean="0"/>
              <a:t>10/03/2024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780E1-1303-4239-B766-D562377EB83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047306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8767A-108D-45A0-8C34-8935BE69B533}" type="datetime1">
              <a:rPr lang="pt-BR" altLang="pt-BR" smtClean="0"/>
              <a:t>10/03/2024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B1FA8-361D-4126-A6F2-5F52DBA7900C}" type="slidenum">
              <a:rPr lang="en-US" altLang="pt-BR" smtClean="0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1325341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4D299-ED11-4582-A884-7AE7C1935647}" type="datetime1">
              <a:rPr lang="pt-BR" altLang="pt-BR" smtClean="0"/>
              <a:t>10/03/2024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55274-F1DA-4D16-A5AE-80CE50746DF0}" type="slidenum">
              <a:rPr lang="en-US" altLang="pt-BR" smtClean="0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858344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4339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8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2669199-C791-494C-B295-8DEEEECB9C82}" type="datetime1">
              <a:rPr lang="pt-BR" smtClean="0"/>
              <a:t>10/03/2024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8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08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8B46BC8-E3C7-4CC1-B2A3-FCC4C0E96AF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43688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5pPr>
      <a:lvl6pPr marL="422041" algn="ctr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6pPr>
      <a:lvl7pPr marL="844083" algn="ctr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7pPr>
      <a:lvl8pPr marL="1266124" algn="ctr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8pPr>
      <a:lvl9pPr marL="1688165" algn="ctr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9pPr>
    </p:titleStyle>
    <p:bodyStyle>
      <a:lvl1pPr marL="315913" indent="-3159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6352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54100" indent="-2095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76375" indent="-2095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98650" indent="-2095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7E9F5-DF87-429F-B3A0-2565B9DE0A20}" type="datetime1">
              <a:rPr lang="pt-BR" smtClean="0"/>
              <a:t>10/03/2024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67308-737A-4E2E-82A1-74AD14D79F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4184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ransition spd="slow">
    <p:diamond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7E9F5-DF87-429F-B3A0-2565B9DE0A20}" type="datetime1">
              <a:rPr lang="pt-BR" smtClean="0"/>
              <a:t>10/03/2024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67308-737A-4E2E-82A1-74AD14D79F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1903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5E4B0DA-EB69-4CD5-956E-BBD782B1439C}" type="datetime1">
              <a:rPr lang="pt-BR" altLang="pt-BR" smtClean="0"/>
              <a:t>10/03/2024</a:t>
            </a:fld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F3DBFD3-FA66-4054-8A9E-18D418AE0A32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3591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5E4B0DA-EB69-4CD5-956E-BBD782B1439C}" type="datetime1">
              <a:rPr lang="pt-BR" altLang="pt-BR" smtClean="0"/>
              <a:t>10/03/2024</a:t>
            </a:fld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F3DBFD3-FA66-4054-8A9E-18D418AE0A32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0067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ransition spd="slow">
    <p:diamond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5E4B0DA-EB69-4CD5-956E-BBD782B1439C}" type="datetime1">
              <a:rPr lang="pt-BR" altLang="pt-BR" smtClean="0"/>
              <a:t>10/03/2024</a:t>
            </a:fld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F3DBFD3-FA66-4054-8A9E-18D418AE0A32}" type="slidenum">
              <a:rPr lang="pt-BR" altLang="pt-BR" smtClean="0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5356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  <p:sldLayoutId id="2147483886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08DEA-54B3-4ABD-A86B-E809156B98B3}" type="datetime1">
              <a:rPr lang="pt-BR" altLang="pt-BR" smtClean="0"/>
              <a:t>10/03/2024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385C1-D03D-4AC6-ACA7-A7F9FAB75D9F}" type="slidenum">
              <a:rPr lang="en-US" altLang="pt-BR" smtClean="0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588719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08DEA-54B3-4ABD-A86B-E809156B98B3}" type="datetime1">
              <a:rPr lang="pt-BR" altLang="pt-BR" smtClean="0"/>
              <a:t>10/03/2024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385C1-D03D-4AC6-ACA7-A7F9FAB75D9F}" type="slidenum">
              <a:rPr lang="en-US" altLang="pt-BR" smtClean="0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631396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biblia.com.br/joaoferreiraalmeidarevistaatualizada/daniel/dn-capitulo-1/" TargetMode="Externa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biblia.com.br/joaoferreiraalmeidarevistaatualizada/daniel/dn-capitulo-1/" TargetMode="External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34.jpeg"/><Relationship Id="rId4" Type="http://schemas.openxmlformats.org/officeDocument/2006/relationships/image" Target="../media/image7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6.png"/><Relationship Id="rId7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5.jpeg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141E096-07C5-46CB-A1C0-57FF9CCB245E}"/>
              </a:ext>
            </a:extLst>
          </p:cNvPr>
          <p:cNvSpPr/>
          <p:nvPr/>
        </p:nvSpPr>
        <p:spPr>
          <a:xfrm>
            <a:off x="784706" y="843677"/>
            <a:ext cx="10622588" cy="5170646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6600" dirty="0">
              <a:solidFill>
                <a:srgbClr val="FFFF00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6600" dirty="0">
                <a:solidFill>
                  <a:srgbClr val="FFFF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As Profecias de Daniel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6600" dirty="0">
                <a:solidFill>
                  <a:srgbClr val="FFFF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e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6600" dirty="0">
                <a:solidFill>
                  <a:srgbClr val="FFFF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o Tempo do Fim</a:t>
            </a:r>
            <a:r>
              <a:rPr lang="pt-BR" sz="4800" dirty="0">
                <a:solidFill>
                  <a:srgbClr val="FFFF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 sz="66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278D349-D63E-4E42-B051-34B655348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B3B2BF-047A-4A3D-A5A8-CB484C87530A}" type="slidenum">
              <a:rPr lang="pt-BR" altLang="pt-BR" smtClean="0"/>
              <a:pPr>
                <a:defRPr/>
              </a:pPr>
              <a:t>1</a:t>
            </a:fld>
            <a:endParaRPr lang="pt-BR" altLang="pt-BR"/>
          </a:p>
        </p:txBody>
      </p:sp>
    </p:spTree>
  </p:cSld>
  <p:clrMapOvr>
    <a:masterClrMapping/>
  </p:clrMapOvr>
  <p:transition spd="slow">
    <p:diamond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98783" y="145775"/>
            <a:ext cx="11648660" cy="63094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4000" dirty="0">
                <a:solidFill>
                  <a:schemeClr val="bg2"/>
                </a:solidFill>
              </a:rPr>
              <a:t>13</a:t>
            </a:r>
            <a:r>
              <a:rPr lang="pt-BR" sz="4000" dirty="0"/>
              <a:t> </a:t>
            </a:r>
            <a:r>
              <a:rPr lang="pt-BR" sz="4800" b="1" u="sng" dirty="0">
                <a:solidFill>
                  <a:srgbClr val="FF0000"/>
                </a:solidFill>
              </a:rPr>
              <a:t>Saiu o decreto</a:t>
            </a:r>
            <a:r>
              <a:rPr lang="pt-BR" sz="4000" dirty="0"/>
              <a:t>, segundo o qual deviam ser mortos os sábios; e </a:t>
            </a:r>
            <a:r>
              <a:rPr lang="pt-BR" sz="4400" b="1" dirty="0">
                <a:solidFill>
                  <a:srgbClr val="7030A0"/>
                </a:solidFill>
                <a:highlight>
                  <a:srgbClr val="FFFF00"/>
                </a:highlight>
              </a:rPr>
              <a:t>buscaram a Daniel </a:t>
            </a:r>
            <a:r>
              <a:rPr lang="pt-BR" sz="4400" b="1" dirty="0">
                <a:solidFill>
                  <a:srgbClr val="7030A0"/>
                </a:solidFill>
                <a:highlight>
                  <a:srgbClr val="C0C0C0"/>
                </a:highlight>
              </a:rPr>
              <a:t>e aos seus companheiros</a:t>
            </a:r>
            <a:r>
              <a:rPr lang="pt-BR" sz="4000" dirty="0"/>
              <a:t>, para que fossem mortos.</a:t>
            </a:r>
          </a:p>
          <a:p>
            <a:r>
              <a:rPr lang="pt-BR" sz="4000" dirty="0">
                <a:solidFill>
                  <a:schemeClr val="bg2"/>
                </a:solidFill>
              </a:rPr>
              <a:t>14</a:t>
            </a:r>
            <a:r>
              <a:rPr lang="pt-BR" sz="4000" dirty="0"/>
              <a:t> Então, </a:t>
            </a:r>
            <a:r>
              <a:rPr lang="pt-BR" sz="4800" b="1" dirty="0">
                <a:solidFill>
                  <a:srgbClr val="0000CC"/>
                </a:solidFill>
              </a:rPr>
              <a:t>Daniel falou, avisada e prudentemente</a:t>
            </a:r>
            <a:r>
              <a:rPr lang="pt-BR" sz="4000" dirty="0"/>
              <a:t>, a </a:t>
            </a:r>
            <a:r>
              <a:rPr lang="pt-BR" sz="4400" dirty="0" err="1"/>
              <a:t>Arioque</a:t>
            </a:r>
            <a:r>
              <a:rPr lang="pt-BR" sz="4400" dirty="0"/>
              <a:t>, chefe da guarda</a:t>
            </a:r>
            <a:r>
              <a:rPr lang="pt-BR" sz="4000" dirty="0"/>
              <a:t> </a:t>
            </a:r>
            <a:r>
              <a:rPr lang="pt-BR" sz="2800" dirty="0"/>
              <a:t>do rei, que tinha saído para matar os sábios da Babilônia.</a:t>
            </a:r>
          </a:p>
          <a:p>
            <a:r>
              <a:rPr lang="pt-BR" sz="3600" dirty="0">
                <a:solidFill>
                  <a:schemeClr val="bg2"/>
                </a:solidFill>
              </a:rPr>
              <a:t>15</a:t>
            </a:r>
            <a:r>
              <a:rPr lang="pt-BR" sz="3600" dirty="0"/>
              <a:t> E disse a </a:t>
            </a:r>
            <a:r>
              <a:rPr lang="pt-BR" sz="3600" dirty="0" err="1"/>
              <a:t>Arioque</a:t>
            </a:r>
            <a:r>
              <a:rPr lang="pt-BR" sz="3600" dirty="0"/>
              <a:t>, encarregado do rei</a:t>
            </a:r>
            <a:r>
              <a:rPr lang="pt-BR" sz="4000" dirty="0"/>
              <a:t>: </a:t>
            </a:r>
            <a:r>
              <a:rPr lang="pt-BR" sz="4800" b="1" dirty="0">
                <a:solidFill>
                  <a:srgbClr val="0000CC"/>
                </a:solidFill>
              </a:rPr>
              <a:t>Por que é tão severo o mandado do rei?</a:t>
            </a:r>
            <a:r>
              <a:rPr lang="pt-BR" sz="3600" dirty="0"/>
              <a:t> </a:t>
            </a:r>
            <a:r>
              <a:rPr lang="pt-BR" sz="4000" dirty="0"/>
              <a:t>Então, </a:t>
            </a:r>
            <a:r>
              <a:rPr lang="pt-BR" sz="4800" b="1" dirty="0" err="1">
                <a:solidFill>
                  <a:srgbClr val="FF0000"/>
                </a:solidFill>
              </a:rPr>
              <a:t>Arioque</a:t>
            </a:r>
            <a:r>
              <a:rPr lang="pt-BR" sz="4800" b="1" dirty="0">
                <a:solidFill>
                  <a:srgbClr val="FF0000"/>
                </a:solidFill>
              </a:rPr>
              <a:t> explicou o caso a Daniel</a:t>
            </a:r>
            <a:r>
              <a:rPr lang="pt-BR" sz="4000" dirty="0"/>
              <a:t>.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936A7977-877D-4B18-B29D-D1415D737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9763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71669" y="397401"/>
            <a:ext cx="11648661" cy="60631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3600" dirty="0">
                <a:solidFill>
                  <a:schemeClr val="bg2"/>
                </a:solidFill>
              </a:rPr>
              <a:t>16</a:t>
            </a:r>
            <a:r>
              <a:rPr lang="pt-BR" sz="3600" dirty="0"/>
              <a:t> </a:t>
            </a:r>
            <a:r>
              <a:rPr lang="pt-BR" sz="4000" b="1" dirty="0">
                <a:solidFill>
                  <a:srgbClr val="FF0000"/>
                </a:solidFill>
              </a:rPr>
              <a:t>Foi Daniel ter com o rei </a:t>
            </a:r>
            <a:r>
              <a:rPr lang="pt-BR" sz="3600" dirty="0"/>
              <a:t>e lhe </a:t>
            </a:r>
            <a:r>
              <a:rPr lang="pt-BR" sz="4400" b="1" dirty="0">
                <a:solidFill>
                  <a:srgbClr val="0000CC"/>
                </a:solidFill>
              </a:rPr>
              <a:t>pediu designasse o tempo,</a:t>
            </a:r>
            <a:r>
              <a:rPr lang="pt-BR" sz="3600" dirty="0"/>
              <a:t> </a:t>
            </a:r>
            <a:r>
              <a:rPr lang="pt-BR" sz="4800" b="1" u="sng" dirty="0"/>
              <a:t>e ele revelaria ao rei a interpretação.</a:t>
            </a:r>
            <a:endParaRPr lang="pt-BR" sz="3600" b="1" u="sng" dirty="0"/>
          </a:p>
          <a:p>
            <a:r>
              <a:rPr lang="pt-BR" sz="3600" dirty="0">
                <a:solidFill>
                  <a:schemeClr val="bg2"/>
                </a:solidFill>
              </a:rPr>
              <a:t>17</a:t>
            </a:r>
            <a:r>
              <a:rPr lang="pt-BR" sz="3600" dirty="0"/>
              <a:t> </a:t>
            </a:r>
            <a:r>
              <a:rPr lang="pt-BR" sz="4400" b="1" dirty="0">
                <a:solidFill>
                  <a:srgbClr val="7030A0"/>
                </a:solidFill>
              </a:rPr>
              <a:t>Então, Daniel foi para casa </a:t>
            </a:r>
            <a:r>
              <a:rPr lang="pt-BR" sz="4800" dirty="0">
                <a:highlight>
                  <a:srgbClr val="C0C0C0"/>
                </a:highlight>
              </a:rPr>
              <a:t>e fez saber o caso a </a:t>
            </a:r>
            <a:r>
              <a:rPr lang="pt-BR" sz="4800" dirty="0" err="1">
                <a:highlight>
                  <a:srgbClr val="C0C0C0"/>
                </a:highlight>
              </a:rPr>
              <a:t>Hananias</a:t>
            </a:r>
            <a:r>
              <a:rPr lang="pt-BR" sz="4800" dirty="0">
                <a:highlight>
                  <a:srgbClr val="C0C0C0"/>
                </a:highlight>
              </a:rPr>
              <a:t>, Misael e Azarias, seus companheiros,</a:t>
            </a:r>
          </a:p>
          <a:p>
            <a:r>
              <a:rPr lang="pt-BR" sz="3600" dirty="0">
                <a:solidFill>
                  <a:schemeClr val="bg2"/>
                </a:solidFill>
              </a:rPr>
              <a:t>18</a:t>
            </a:r>
            <a:r>
              <a:rPr lang="pt-BR" sz="3600" dirty="0"/>
              <a:t> </a:t>
            </a:r>
            <a:r>
              <a:rPr lang="pt-BR" sz="4400" b="1" dirty="0">
                <a:solidFill>
                  <a:srgbClr val="0070C0"/>
                </a:solidFill>
              </a:rPr>
              <a:t>para que </a:t>
            </a:r>
            <a:r>
              <a:rPr lang="pt-BR" sz="6000" b="1" dirty="0">
                <a:solidFill>
                  <a:srgbClr val="FF0000"/>
                </a:solidFill>
                <a:highlight>
                  <a:srgbClr val="FFFF00"/>
                </a:highlight>
              </a:rPr>
              <a:t>pedissem</a:t>
            </a:r>
            <a:r>
              <a:rPr lang="pt-BR" sz="4400" b="1" dirty="0">
                <a:solidFill>
                  <a:srgbClr val="0070C0"/>
                </a:solidFill>
              </a:rPr>
              <a:t> misericórdia </a:t>
            </a:r>
            <a:r>
              <a:rPr lang="pt-BR" sz="6000" b="1" dirty="0">
                <a:solidFill>
                  <a:srgbClr val="0000CC"/>
                </a:solidFill>
              </a:rPr>
              <a:t>ao Deus do céu </a:t>
            </a:r>
            <a:r>
              <a:rPr lang="pt-BR" sz="4400" b="1" dirty="0">
                <a:solidFill>
                  <a:srgbClr val="0070C0"/>
                </a:solidFill>
              </a:rPr>
              <a:t>sobre este mistério</a:t>
            </a:r>
            <a:r>
              <a:rPr lang="pt-BR" sz="3600" dirty="0"/>
              <a:t>, </a:t>
            </a:r>
            <a:r>
              <a:rPr lang="pt-BR" sz="3200" dirty="0"/>
              <a:t>a </a:t>
            </a:r>
            <a:r>
              <a:rPr lang="pt-BR" sz="2800" dirty="0"/>
              <a:t>fim de que Daniel e seus companheiros não perecessem com o resto dos sábios da Babilônia</a:t>
            </a:r>
            <a:endParaRPr lang="pt-BR" sz="3600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AB2B4EDA-FD49-4663-A402-0419161C9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3472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5287" y="119271"/>
            <a:ext cx="11608904" cy="6555641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 sz="2800" dirty="0"/>
              <a:t>19 </a:t>
            </a:r>
            <a:r>
              <a:rPr lang="pt-BR" sz="4000" b="1" dirty="0">
                <a:solidFill>
                  <a:srgbClr val="FFFF00"/>
                </a:solidFill>
              </a:rPr>
              <a:t>Então, foi revelado o mistério a Daniel numa </a:t>
            </a:r>
            <a:r>
              <a:rPr lang="pt-BR" sz="4400" b="1" dirty="0">
                <a:solidFill>
                  <a:srgbClr val="FFFF00"/>
                </a:solidFill>
                <a:highlight>
                  <a:srgbClr val="FF00FF"/>
                </a:highlight>
              </a:rPr>
              <a:t>visão</a:t>
            </a:r>
            <a:r>
              <a:rPr lang="pt-BR" sz="4400" b="1" dirty="0">
                <a:solidFill>
                  <a:srgbClr val="FFFF00"/>
                </a:solidFill>
              </a:rPr>
              <a:t> de noite</a:t>
            </a:r>
            <a:r>
              <a:rPr lang="pt-BR" sz="2400" dirty="0"/>
              <a:t>; </a:t>
            </a:r>
            <a:r>
              <a:rPr lang="pt-BR" sz="4400" b="1" dirty="0"/>
              <a:t>Daniel bendisse o Deus do céu</a:t>
            </a:r>
            <a:r>
              <a:rPr lang="pt-BR" sz="4800" b="1" dirty="0"/>
              <a:t>.</a:t>
            </a:r>
            <a:endParaRPr lang="pt-BR" sz="2800" b="1" dirty="0"/>
          </a:p>
          <a:p>
            <a:r>
              <a:rPr lang="pt-BR" sz="2800" dirty="0"/>
              <a:t>20 Disse Daniel: Seja bendito o nome de Deus, de eternidade a eternidade, porque dele é a sabedoria e o poder;</a:t>
            </a:r>
          </a:p>
          <a:p>
            <a:r>
              <a:rPr lang="pt-BR" sz="2800" dirty="0"/>
              <a:t>21 </a:t>
            </a:r>
            <a:r>
              <a:rPr lang="pt-BR" sz="3600" b="1" dirty="0">
                <a:solidFill>
                  <a:srgbClr val="92D050"/>
                </a:solidFill>
              </a:rPr>
              <a:t>é ele quem muda o tempo e as estações</a:t>
            </a:r>
            <a:r>
              <a:rPr lang="pt-BR" sz="2400" dirty="0"/>
              <a:t>, </a:t>
            </a:r>
            <a:r>
              <a:rPr lang="pt-BR" sz="4000" b="1" dirty="0">
                <a:solidFill>
                  <a:srgbClr val="FFC000"/>
                </a:solidFill>
                <a:highlight>
                  <a:srgbClr val="800000"/>
                </a:highlight>
              </a:rPr>
              <a:t>remove reis e estabelece reis</a:t>
            </a:r>
            <a:r>
              <a:rPr lang="pt-BR" sz="2800" dirty="0"/>
              <a:t>; ele dá sabedoria aos sábios e entendimento aos inteligentes.</a:t>
            </a:r>
          </a:p>
          <a:p>
            <a:r>
              <a:rPr lang="pt-BR" sz="2800" dirty="0"/>
              <a:t>22 </a:t>
            </a:r>
            <a:r>
              <a:rPr lang="pt-BR" sz="3600" b="1" dirty="0">
                <a:solidFill>
                  <a:srgbClr val="FFFF00"/>
                </a:solidFill>
              </a:rPr>
              <a:t>Ele revela o profundo e o escondido</a:t>
            </a:r>
            <a:r>
              <a:rPr lang="pt-BR" sz="2800" dirty="0"/>
              <a:t>; conhece o que está em trevas, e com ele mora a luz.</a:t>
            </a:r>
          </a:p>
          <a:p>
            <a:r>
              <a:rPr lang="pt-BR" sz="2800" dirty="0"/>
              <a:t>23 </a:t>
            </a:r>
            <a:r>
              <a:rPr lang="pt-BR" sz="40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ti, ó Deus de meus pais</a:t>
            </a:r>
            <a:r>
              <a:rPr lang="pt-BR" sz="2800" dirty="0"/>
              <a:t>, </a:t>
            </a:r>
            <a:r>
              <a:rPr lang="pt-BR" sz="2400" dirty="0"/>
              <a:t>eu te rendo graças e te louvo, porque me deste sabedoria e poder; e, agora, </a:t>
            </a:r>
            <a:r>
              <a:rPr lang="pt-BR" sz="3200" b="1" dirty="0"/>
              <a:t>me fizeste saber o que te pedimos,</a:t>
            </a:r>
            <a:r>
              <a:rPr lang="pt-BR" sz="2400" dirty="0"/>
              <a:t> </a:t>
            </a:r>
            <a:r>
              <a:rPr lang="pt-BR" sz="3200" b="1" dirty="0">
                <a:solidFill>
                  <a:srgbClr val="FFFF00"/>
                </a:solidFill>
              </a:rPr>
              <a:t>porque nos fizeste saber este caso do rei</a:t>
            </a:r>
            <a:r>
              <a:rPr lang="pt-BR" sz="2400" dirty="0"/>
              <a:t>.</a:t>
            </a:r>
            <a:endParaRPr lang="pt-BR" sz="2800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2E52099D-40CE-4643-8005-E9687DD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4796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91549" y="365125"/>
            <a:ext cx="11502886" cy="1877437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2800" dirty="0"/>
              <a:t>21 </a:t>
            </a:r>
            <a:r>
              <a:rPr lang="pt-BR" sz="4000" b="1" dirty="0">
                <a:solidFill>
                  <a:srgbClr val="92D050"/>
                </a:solidFill>
              </a:rPr>
              <a:t>é ele quem muda o tempo e as estações</a:t>
            </a:r>
            <a:r>
              <a:rPr lang="pt-BR" sz="2800" dirty="0"/>
              <a:t>, </a:t>
            </a:r>
            <a:r>
              <a:rPr lang="pt-BR" sz="4400" b="1" dirty="0">
                <a:solidFill>
                  <a:srgbClr val="FFC000"/>
                </a:solidFill>
                <a:highlight>
                  <a:srgbClr val="800000"/>
                </a:highlight>
              </a:rPr>
              <a:t>remove reis e estabelece reis</a:t>
            </a:r>
            <a:r>
              <a:rPr lang="pt-BR" sz="2800" dirty="0"/>
              <a:t>; ele dá sabedoria aos sábios e entendimento aos inteligentes.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E6DDC2DA-9864-4FAD-8007-68C81888C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13</a:t>
            </a:fld>
            <a:endParaRPr lang="pt-BR"/>
          </a:p>
        </p:txBody>
      </p:sp>
      <p:pic>
        <p:nvPicPr>
          <p:cNvPr id="4" name="Picture 2" descr="Luiz Inácio Lula da Silva – Wikipédia, a enciclopédia livre">
            <a:extLst>
              <a:ext uri="{FF2B5EF4-FFF2-40B4-BE49-F238E27FC236}">
                <a16:creationId xmlns:a16="http://schemas.microsoft.com/office/drawing/2014/main" id="{8AB2D08E-1449-77AE-A814-568BBCCBA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60" y="2638837"/>
            <a:ext cx="2671142" cy="341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F5BF3F8-9378-C8A1-41A9-62D11218F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79" y="2655405"/>
            <a:ext cx="2743200" cy="3429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AFDC4E0-6B6E-2F8A-E05B-58091D1FB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572579"/>
            <a:ext cx="2415735" cy="342900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58C0BA2-0BAD-3194-9319-64FC9778C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9538" y="2493063"/>
            <a:ext cx="2415736" cy="346960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71F6BEA-0517-3002-502C-2738FB9B75F5}"/>
              </a:ext>
            </a:extLst>
          </p:cNvPr>
          <p:cNvSpPr txBox="1"/>
          <p:nvPr/>
        </p:nvSpPr>
        <p:spPr>
          <a:xfrm>
            <a:off x="4028661" y="6092964"/>
            <a:ext cx="43467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FFC000"/>
                </a:solidFill>
                <a:highlight>
                  <a:srgbClr val="800000"/>
                </a:highlight>
              </a:rPr>
              <a:t>Líderes Mundiais - 2024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808514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37930" y="570151"/>
            <a:ext cx="11516139" cy="578619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2"/>
                </a:solidFill>
              </a:rPr>
              <a:t>24</a:t>
            </a:r>
            <a:r>
              <a:rPr lang="pt-BR" sz="2800" dirty="0"/>
              <a:t> Por isso, Daniel foi ter com </a:t>
            </a:r>
            <a:r>
              <a:rPr lang="pt-BR" sz="2800" dirty="0" err="1"/>
              <a:t>Arioque</a:t>
            </a:r>
            <a:r>
              <a:rPr lang="pt-BR" sz="2800" dirty="0"/>
              <a:t>, ao qual o rei tinha constituído para exterminar os sábios da Babilônia; entrou e lhe disse: </a:t>
            </a:r>
            <a:r>
              <a:rPr lang="pt-BR" sz="4800" b="1" dirty="0">
                <a:solidFill>
                  <a:srgbClr val="FF0000"/>
                </a:solidFill>
              </a:rPr>
              <a:t>Não mates os sábios da Babilônia</a:t>
            </a:r>
            <a:r>
              <a:rPr lang="pt-BR" sz="2800" dirty="0"/>
              <a:t>; </a:t>
            </a:r>
            <a:r>
              <a:rPr lang="pt-BR" sz="4000" b="1" dirty="0">
                <a:solidFill>
                  <a:srgbClr val="0000CC"/>
                </a:solidFill>
              </a:rPr>
              <a:t>introduze-me na presença do rei, e revelarei ao rei a interpretação.</a:t>
            </a:r>
          </a:p>
          <a:p>
            <a:r>
              <a:rPr lang="pt-BR" sz="5400" dirty="0">
                <a:solidFill>
                  <a:schemeClr val="bg2"/>
                </a:solidFill>
              </a:rPr>
              <a:t>25</a:t>
            </a:r>
            <a:r>
              <a:rPr lang="pt-BR" sz="5400" dirty="0">
                <a:solidFill>
                  <a:srgbClr val="7030A0"/>
                </a:solidFill>
                <a:highlight>
                  <a:srgbClr val="FFFF00"/>
                </a:highlight>
              </a:rPr>
              <a:t> </a:t>
            </a:r>
            <a:r>
              <a:rPr lang="pt-BR" sz="5400" b="1" dirty="0">
                <a:solidFill>
                  <a:srgbClr val="7030A0"/>
                </a:solidFill>
                <a:highlight>
                  <a:srgbClr val="FFFF00"/>
                </a:highlight>
              </a:rPr>
              <a:t>Então, </a:t>
            </a:r>
            <a:r>
              <a:rPr lang="pt-BR" sz="5400" b="1" dirty="0" err="1">
                <a:solidFill>
                  <a:srgbClr val="7030A0"/>
                </a:solidFill>
                <a:highlight>
                  <a:srgbClr val="FFFF00"/>
                </a:highlight>
              </a:rPr>
              <a:t>Arioque</a:t>
            </a:r>
            <a:r>
              <a:rPr lang="pt-BR" sz="5400" b="1" dirty="0">
                <a:solidFill>
                  <a:srgbClr val="7030A0"/>
                </a:solidFill>
                <a:highlight>
                  <a:srgbClr val="FFFF00"/>
                </a:highlight>
              </a:rPr>
              <a:t> </a:t>
            </a:r>
            <a:r>
              <a:rPr lang="pt-BR" sz="5400" b="1" dirty="0">
                <a:solidFill>
                  <a:srgbClr val="00B0F0"/>
                </a:solidFill>
                <a:highlight>
                  <a:srgbClr val="FFFF00"/>
                </a:highlight>
              </a:rPr>
              <a:t>depressa</a:t>
            </a:r>
            <a:r>
              <a:rPr lang="pt-BR" sz="5400" b="1" dirty="0">
                <a:solidFill>
                  <a:srgbClr val="7030A0"/>
                </a:solidFill>
                <a:highlight>
                  <a:srgbClr val="FFFF00"/>
                </a:highlight>
              </a:rPr>
              <a:t> </a:t>
            </a:r>
            <a:r>
              <a:rPr lang="pt-BR" sz="4400" b="1" dirty="0">
                <a:solidFill>
                  <a:srgbClr val="FF0000"/>
                </a:solidFill>
              </a:rPr>
              <a:t>introduziu Daniel na presença do rei e lhe disse</a:t>
            </a:r>
            <a:r>
              <a:rPr lang="pt-BR" sz="2800" dirty="0"/>
              <a:t>: </a:t>
            </a:r>
            <a:r>
              <a:rPr lang="pt-BR" sz="5400" b="1" u="sng" dirty="0">
                <a:solidFill>
                  <a:srgbClr val="0070C0"/>
                </a:solidFill>
                <a:highlight>
                  <a:srgbClr val="FFFF00"/>
                </a:highlight>
              </a:rPr>
              <a:t>Achei</a:t>
            </a:r>
            <a:r>
              <a:rPr lang="pt-BR" sz="5400" b="1" u="sng" dirty="0"/>
              <a:t> um dentre os filhos dos cativos de Judá</a:t>
            </a:r>
            <a:r>
              <a:rPr lang="pt-BR" sz="2800" dirty="0"/>
              <a:t>, </a:t>
            </a:r>
            <a:r>
              <a:rPr lang="pt-BR" sz="4000" dirty="0"/>
              <a:t>o qual revelará ao rei a interpretação.</a:t>
            </a:r>
            <a:endParaRPr lang="pt-BR" sz="2800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891248FD-12AF-41B5-9285-B00F5EEE1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0803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98174" y="165834"/>
            <a:ext cx="11595652" cy="63401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2"/>
                </a:solidFill>
              </a:rPr>
              <a:t>26</a:t>
            </a:r>
            <a:r>
              <a:rPr lang="pt-BR" sz="2800" dirty="0"/>
              <a:t> Respondeu o rei e disse a Daniel, cujo nome era </a:t>
            </a:r>
            <a:r>
              <a:rPr lang="pt-BR" sz="2800" dirty="0" err="1"/>
              <a:t>Beltessazar</a:t>
            </a:r>
            <a:r>
              <a:rPr lang="pt-BR" sz="2800" dirty="0"/>
              <a:t>: </a:t>
            </a:r>
            <a:r>
              <a:rPr lang="pt-BR" sz="3600" b="1" dirty="0">
                <a:solidFill>
                  <a:srgbClr val="0000CC"/>
                </a:solidFill>
                <a:highlight>
                  <a:srgbClr val="FFFF00"/>
                </a:highlight>
              </a:rPr>
              <a:t>Podes tu fazer-me saber o que vi no sonho e a sua interpretação?</a:t>
            </a:r>
            <a:endParaRPr lang="pt-BR" sz="2800" b="1" dirty="0">
              <a:solidFill>
                <a:srgbClr val="0000CC"/>
              </a:solidFill>
              <a:highlight>
                <a:srgbClr val="FFFF00"/>
              </a:highlight>
            </a:endParaRPr>
          </a:p>
          <a:p>
            <a:r>
              <a:rPr lang="pt-BR" sz="2800" dirty="0">
                <a:solidFill>
                  <a:schemeClr val="bg2"/>
                </a:solidFill>
              </a:rPr>
              <a:t>27</a:t>
            </a:r>
            <a:r>
              <a:rPr lang="pt-BR" sz="2800" dirty="0"/>
              <a:t> Respondeu Daniel na presença do rei e disse</a:t>
            </a:r>
            <a:r>
              <a:rPr lang="pt-BR" sz="3600" b="1" dirty="0">
                <a:solidFill>
                  <a:srgbClr val="FF0000"/>
                </a:solidFill>
              </a:rPr>
              <a:t>: O mistério que o rei exige, nem encantadores, nem magos nem astrólogos o podem revelar ao rei;</a:t>
            </a:r>
            <a:endParaRPr lang="pt-BR" sz="2800" b="1" dirty="0">
              <a:solidFill>
                <a:srgbClr val="FF0000"/>
              </a:solidFill>
            </a:endParaRPr>
          </a:p>
          <a:p>
            <a:r>
              <a:rPr lang="pt-BR" sz="2800" dirty="0">
                <a:solidFill>
                  <a:schemeClr val="bg2"/>
                </a:solidFill>
              </a:rPr>
              <a:t>28</a:t>
            </a:r>
            <a:r>
              <a:rPr lang="pt-BR" sz="2800" dirty="0"/>
              <a:t> </a:t>
            </a:r>
            <a:r>
              <a:rPr lang="pt-BR" sz="3600" dirty="0">
                <a:solidFill>
                  <a:srgbClr val="0000CC"/>
                </a:solidFill>
              </a:rPr>
              <a:t>mas </a:t>
            </a:r>
            <a:r>
              <a:rPr lang="pt-BR" sz="5400" b="1" dirty="0">
                <a:solidFill>
                  <a:srgbClr val="0000CC"/>
                </a:solidFill>
              </a:rPr>
              <a:t>há um Deus no céu</a:t>
            </a:r>
            <a:r>
              <a:rPr lang="pt-BR" sz="2800" dirty="0">
                <a:solidFill>
                  <a:srgbClr val="0000CC"/>
                </a:solidFill>
              </a:rPr>
              <a:t>, </a:t>
            </a:r>
            <a:r>
              <a:rPr lang="pt-BR" sz="4400" b="1" dirty="0">
                <a:solidFill>
                  <a:srgbClr val="7030A0"/>
                </a:solidFill>
              </a:rPr>
              <a:t>o qual </a:t>
            </a:r>
            <a:r>
              <a:rPr lang="pt-BR" sz="4800" b="1" dirty="0">
                <a:solidFill>
                  <a:srgbClr val="7030A0"/>
                </a:solidFill>
              </a:rPr>
              <a:t>revela os mistérios</a:t>
            </a:r>
            <a:r>
              <a:rPr lang="pt-BR" sz="3600" dirty="0">
                <a:solidFill>
                  <a:srgbClr val="0000CC"/>
                </a:solidFill>
              </a:rPr>
              <a:t>, </a:t>
            </a:r>
            <a:r>
              <a:rPr lang="pt-BR" sz="4800" dirty="0">
                <a:solidFill>
                  <a:srgbClr val="0000CC"/>
                </a:solidFill>
              </a:rPr>
              <a:t>pois fez saber ao rei Nabucodonosor </a:t>
            </a:r>
            <a:r>
              <a:rPr lang="pt-BR" sz="44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o que há de ser nos </a:t>
            </a:r>
            <a:r>
              <a:rPr lang="pt-BR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últimos dias</a:t>
            </a:r>
            <a:r>
              <a:rPr lang="pt-BR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.</a:t>
            </a:r>
            <a:r>
              <a:rPr lang="pt-BR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dirty="0"/>
              <a:t>O teu sonho e </a:t>
            </a:r>
            <a:r>
              <a:rPr lang="pt-BR" sz="3200" b="1" dirty="0">
                <a:solidFill>
                  <a:srgbClr val="C00000"/>
                </a:solidFill>
              </a:rPr>
              <a:t>as visões da tua cabeça, quando estavas no teu leito, são estas:</a:t>
            </a:r>
            <a:endParaRPr lang="pt-BR" sz="2800" b="1" dirty="0">
              <a:solidFill>
                <a:srgbClr val="C00000"/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5CB5FE46-3DFA-4BBB-B3C2-F1ECF62DB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8571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6B0A4E91-AB0E-4BA3-84CE-9504AD99E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35F8961-ABCE-48C0-BC6B-2173169D896E}" type="slidenum">
              <a:rPr lang="pt-BR" altLang="pt-BR">
                <a:solidFill>
                  <a:srgbClr val="FFFFFF"/>
                </a:solidFill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pt-BR" altLang="pt-BR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55F217D-12D2-41B6-AC6C-A8AF300722FD}"/>
              </a:ext>
            </a:extLst>
          </p:cNvPr>
          <p:cNvSpPr/>
          <p:nvPr/>
        </p:nvSpPr>
        <p:spPr>
          <a:xfrm>
            <a:off x="245165" y="229492"/>
            <a:ext cx="11701669" cy="63094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6000" dirty="0">
                <a:solidFill>
                  <a:srgbClr val="FFFFFF"/>
                </a:solidFill>
                <a:latin typeface="inherit"/>
                <a:hlinkClick r:id="rId2" tooltip="Daniel – Capítulo 1"/>
              </a:rPr>
              <a:t>Daniel – Capítulo </a:t>
            </a:r>
            <a:r>
              <a:rPr lang="pt-BR" sz="6000" dirty="0">
                <a:solidFill>
                  <a:srgbClr val="3366FF">
                    <a:lumMod val="40000"/>
                    <a:lumOff val="60000"/>
                  </a:srgbClr>
                </a:solidFill>
                <a:latin typeface="inherit"/>
                <a:hlinkClick r:id="rId2" tooltip="Daniel – Capítulo 1"/>
              </a:rPr>
              <a:t>1</a:t>
            </a:r>
            <a:r>
              <a:rPr lang="pt-BR" sz="6000" dirty="0">
                <a:solidFill>
                  <a:srgbClr val="3366FF">
                    <a:lumMod val="40000"/>
                    <a:lumOff val="60000"/>
                  </a:srgbClr>
                </a:solidFill>
                <a:latin typeface="inherit"/>
              </a:rPr>
              <a:t>:17</a:t>
            </a:r>
            <a:endParaRPr lang="pt-BR" sz="6000" dirty="0">
              <a:solidFill>
                <a:srgbClr val="3366FF">
                  <a:lumMod val="40000"/>
                  <a:lumOff val="60000"/>
                </a:srgbClr>
              </a:solidFill>
              <a:latin typeface="Arial" panose="020B0604020202020204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6000" dirty="0">
                <a:solidFill>
                  <a:srgbClr val="FFFFFF"/>
                </a:solidFill>
                <a:latin typeface="inherit"/>
              </a:rPr>
              <a:t>“</a:t>
            </a:r>
            <a:r>
              <a:rPr lang="pt-BR" sz="4400" dirty="0">
                <a:solidFill>
                  <a:srgbClr val="FFFFFF"/>
                </a:solidFill>
                <a:latin typeface="inherit"/>
              </a:rPr>
              <a:t>Ora, a estes quatro jovens Deus deu o </a:t>
            </a:r>
            <a:r>
              <a:rPr lang="pt-BR" sz="4400" b="1" dirty="0">
                <a:solidFill>
                  <a:srgbClr val="FFFF00"/>
                </a:solidFill>
                <a:latin typeface="inherit"/>
              </a:rPr>
              <a:t>conhecimento</a:t>
            </a:r>
            <a:r>
              <a:rPr lang="pt-BR" sz="4400" dirty="0">
                <a:solidFill>
                  <a:srgbClr val="FFFFFF"/>
                </a:solidFill>
                <a:latin typeface="inherit"/>
              </a:rPr>
              <a:t> e a </a:t>
            </a:r>
            <a:r>
              <a:rPr lang="pt-BR" sz="4400" b="1" dirty="0">
                <a:solidFill>
                  <a:srgbClr val="FFFF00"/>
                </a:solidFill>
                <a:latin typeface="inherit"/>
              </a:rPr>
              <a:t>inteligência</a:t>
            </a:r>
            <a:r>
              <a:rPr lang="pt-BR" sz="4400" dirty="0">
                <a:solidFill>
                  <a:srgbClr val="FFFFFF"/>
                </a:solidFill>
                <a:latin typeface="inherit"/>
              </a:rPr>
              <a:t> em toda </a:t>
            </a:r>
            <a:r>
              <a:rPr lang="pt-BR" sz="4400" b="1" dirty="0">
                <a:solidFill>
                  <a:srgbClr val="FFFF00"/>
                </a:solidFill>
                <a:latin typeface="inherit"/>
              </a:rPr>
              <a:t>cultura</a:t>
            </a:r>
            <a:r>
              <a:rPr lang="pt-BR" sz="4400" dirty="0">
                <a:solidFill>
                  <a:srgbClr val="FFFFFF"/>
                </a:solidFill>
                <a:latin typeface="inherit"/>
              </a:rPr>
              <a:t> e </a:t>
            </a:r>
            <a:r>
              <a:rPr lang="pt-BR" sz="4400" b="1" dirty="0">
                <a:solidFill>
                  <a:srgbClr val="FFFF00"/>
                </a:solidFill>
                <a:latin typeface="inherit"/>
              </a:rPr>
              <a:t>sabedoria</a:t>
            </a:r>
            <a:r>
              <a:rPr lang="pt-BR" sz="4400" dirty="0">
                <a:solidFill>
                  <a:srgbClr val="FFFFFF"/>
                </a:solidFill>
                <a:latin typeface="inherit"/>
              </a:rPr>
              <a:t>; </a:t>
            </a:r>
            <a:r>
              <a:rPr lang="pt-BR" sz="8000" b="1" dirty="0">
                <a:solidFill>
                  <a:schemeClr val="bg2"/>
                </a:solidFill>
                <a:latin typeface="inherit"/>
              </a:rPr>
              <a:t>mas a Daniel </a:t>
            </a:r>
            <a:r>
              <a:rPr lang="pt-BR" sz="8000" b="1" dirty="0">
                <a:solidFill>
                  <a:srgbClr val="000099">
                    <a:lumMod val="20000"/>
                    <a:lumOff val="80000"/>
                  </a:srgbClr>
                </a:solidFill>
                <a:latin typeface="inherit"/>
              </a:rPr>
              <a:t>deu inteligência de todas as </a:t>
            </a:r>
            <a:r>
              <a:rPr lang="pt-BR" sz="80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visões e sonhos</a:t>
            </a:r>
            <a:r>
              <a:rPr lang="pt-BR" sz="8000" b="1" dirty="0">
                <a:solidFill>
                  <a:srgbClr val="A86310"/>
                </a:solidFill>
                <a:latin typeface="inherit"/>
              </a:rPr>
              <a:t>.”</a:t>
            </a:r>
            <a:endParaRPr lang="pt-BR" sz="6000" b="1" dirty="0">
              <a:solidFill>
                <a:srgbClr val="A86310"/>
              </a:solidFill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2288202075"/>
      </p:ext>
    </p:extLst>
  </p:cSld>
  <p:clrMapOvr>
    <a:masterClrMapping/>
  </p:clrMapOvr>
  <p:transition spd="slow">
    <p:diamond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DA08B1E1-86D8-497C-B431-1B1DF5D9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57C68E5-7C78-4A87-B10A-2C9CA2AC72AD}" type="slidenum">
              <a:rPr lang="pt-BR" altLang="pt-BR">
                <a:solidFill>
                  <a:srgbClr val="FFFFFF"/>
                </a:solidFill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pt-BR" altLang="pt-BR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333BABA-8707-4D5D-9F03-055A96211D8C}"/>
              </a:ext>
            </a:extLst>
          </p:cNvPr>
          <p:cNvSpPr/>
          <p:nvPr/>
        </p:nvSpPr>
        <p:spPr>
          <a:xfrm>
            <a:off x="463826" y="335845"/>
            <a:ext cx="11264348" cy="618630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dirty="0">
                <a:latin typeface="inherit"/>
                <a:hlinkClick r:id="rId2" tooltip="Daniel – Capítulo 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Daniel – Capítulo 1:20</a:t>
            </a:r>
            <a:endParaRPr lang="pt-BR" sz="3600" dirty="0">
              <a:latin typeface="Arial" panose="020B060402020202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3600" dirty="0">
                <a:solidFill>
                  <a:srgbClr val="FFFFFF"/>
                </a:solidFill>
                <a:latin typeface="inherit"/>
              </a:rPr>
              <a:t>“</a:t>
            </a:r>
            <a:r>
              <a:rPr lang="pt-BR" sz="5400" dirty="0">
                <a:solidFill>
                  <a:srgbClr val="FFFFFF"/>
                </a:solidFill>
                <a:latin typeface="inherit"/>
              </a:rPr>
              <a:t>Em toda </a:t>
            </a:r>
            <a:r>
              <a:rPr lang="pt-BR" sz="5400" b="1" u="sng" dirty="0">
                <a:solidFill>
                  <a:srgbClr val="FFFF00"/>
                </a:solidFill>
                <a:latin typeface="inherit"/>
              </a:rPr>
              <a:t>matéria de sabedoria e de inteligência </a:t>
            </a:r>
            <a:r>
              <a:rPr lang="pt-BR" sz="5400" dirty="0">
                <a:solidFill>
                  <a:srgbClr val="FFFFFF"/>
                </a:solidFill>
                <a:latin typeface="inherit"/>
              </a:rPr>
              <a:t>sobre que o rei lhes fez perguntas</a:t>
            </a:r>
            <a:r>
              <a:rPr lang="pt-BR" sz="6000" dirty="0">
                <a:solidFill>
                  <a:srgbClr val="FFFFFF"/>
                </a:solidFill>
                <a:latin typeface="inherit"/>
              </a:rPr>
              <a:t>, </a:t>
            </a:r>
            <a:r>
              <a:rPr lang="pt-BR" sz="6000" b="1" dirty="0">
                <a:solidFill>
                  <a:srgbClr val="00B0F0"/>
                </a:solidFill>
                <a:latin typeface="inherit"/>
              </a:rPr>
              <a:t>os achou dez vezes mais doutos do que </a:t>
            </a:r>
            <a:r>
              <a:rPr lang="pt-BR" sz="6600" b="1" u="sng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herit"/>
              </a:rPr>
              <a:t>todos</a:t>
            </a:r>
            <a:r>
              <a:rPr lang="pt-BR" sz="6000" b="1" dirty="0">
                <a:solidFill>
                  <a:srgbClr val="00B0F0"/>
                </a:solidFill>
                <a:latin typeface="inherit"/>
              </a:rPr>
              <a:t> os </a:t>
            </a:r>
            <a:r>
              <a:rPr lang="pt-BR" sz="6600" b="1" u="sng" dirty="0">
                <a:solidFill>
                  <a:schemeClr val="bg2"/>
                </a:solidFill>
                <a:latin typeface="inherit"/>
              </a:rPr>
              <a:t>magos</a:t>
            </a:r>
            <a:r>
              <a:rPr lang="pt-BR" sz="6000" b="1" dirty="0">
                <a:solidFill>
                  <a:srgbClr val="00B0F0"/>
                </a:solidFill>
                <a:latin typeface="inherit"/>
              </a:rPr>
              <a:t> e </a:t>
            </a:r>
            <a:r>
              <a:rPr lang="pt-BR" sz="6600" b="1" u="sng" dirty="0">
                <a:solidFill>
                  <a:schemeClr val="bg2"/>
                </a:solidFill>
                <a:latin typeface="inherit"/>
              </a:rPr>
              <a:t>encantadores</a:t>
            </a:r>
            <a:r>
              <a:rPr lang="pt-BR" sz="6000" dirty="0">
                <a:solidFill>
                  <a:srgbClr val="FFFFFF"/>
                </a:solidFill>
                <a:latin typeface="inherit"/>
              </a:rPr>
              <a:t> </a:t>
            </a:r>
            <a:r>
              <a:rPr lang="pt-BR" sz="6000" dirty="0">
                <a:latin typeface="inherit"/>
              </a:rPr>
              <a:t>que havia em todo o seu reino</a:t>
            </a:r>
            <a:r>
              <a:rPr lang="pt-BR" sz="3600" dirty="0">
                <a:solidFill>
                  <a:srgbClr val="FFFFFF"/>
                </a:solidFill>
                <a:latin typeface="inherit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165605653"/>
      </p:ext>
    </p:extLst>
  </p:cSld>
  <p:clrMapOvr>
    <a:masterClrMapping/>
  </p:clrMapOvr>
  <p:transition spd="slow">
    <p:diamond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lão de Fala: Retângulo com Cantos Arredondados 3"/>
          <p:cNvSpPr/>
          <p:nvPr/>
        </p:nvSpPr>
        <p:spPr>
          <a:xfrm>
            <a:off x="424070" y="569844"/>
            <a:ext cx="11343860" cy="5393635"/>
          </a:xfrm>
          <a:prstGeom prst="wedgeRoundRectCallou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sz="5400" dirty="0">
                <a:solidFill>
                  <a:prstClr val="white"/>
                </a:solidFill>
                <a:latin typeface="Calibri" panose="020F0502020204030204"/>
              </a:rPr>
              <a:t>“Certamente, o Senhor Deus não fará coisa alguma, </a:t>
            </a:r>
            <a:r>
              <a:rPr lang="pt-BR" sz="54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sem primeiro revelar o seu segredo aos seus servos, os profetas</a:t>
            </a:r>
            <a:r>
              <a:rPr lang="pt-BR" sz="5400" dirty="0">
                <a:solidFill>
                  <a:prstClr val="white"/>
                </a:solidFill>
                <a:latin typeface="Calibri" panose="020F0502020204030204"/>
              </a:rPr>
              <a:t>”</a:t>
            </a:r>
          </a:p>
        </p:txBody>
      </p:sp>
      <p:sp>
        <p:nvSpPr>
          <p:cNvPr id="5" name="Retângulo 3"/>
          <p:cNvSpPr>
            <a:spLocks noChangeArrowheads="1"/>
          </p:cNvSpPr>
          <p:nvPr/>
        </p:nvSpPr>
        <p:spPr bwMode="auto">
          <a:xfrm>
            <a:off x="1611105" y="384313"/>
            <a:ext cx="903605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t-BR" altLang="pt-BR" sz="8800" b="1" dirty="0">
                <a:solidFill>
                  <a:srgbClr val="FFFF00"/>
                </a:solidFill>
                <a:latin typeface="inherit"/>
              </a:rPr>
              <a:t>Amos 3:7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6B3AC7E5-9309-4084-B254-048CBF604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267308-737A-4E2E-82A1-74AD14D79FAC}" type="slidenum">
              <a:rPr lang="pt-BR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18</a:t>
            </a:fld>
            <a:endParaRPr lang="pt-BR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3161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lão de Fala: Retângulo com Cantos Arredondados 3"/>
          <p:cNvSpPr/>
          <p:nvPr/>
        </p:nvSpPr>
        <p:spPr>
          <a:xfrm>
            <a:off x="291548" y="198784"/>
            <a:ext cx="11463129" cy="5579165"/>
          </a:xfrm>
          <a:prstGeom prst="wedgeRoundRectCallou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BR" sz="4400" dirty="0">
              <a:solidFill>
                <a:prstClr val="white"/>
              </a:solidFill>
              <a:latin typeface="Calibri" panose="020F0502020204030204"/>
            </a:endParaRPr>
          </a:p>
          <a:p>
            <a:pPr algn="ctr">
              <a:defRPr/>
            </a:pPr>
            <a:r>
              <a:rPr lang="pt-BR" sz="5400" dirty="0">
                <a:solidFill>
                  <a:prstClr val="white"/>
                </a:solidFill>
                <a:latin typeface="Calibri" panose="020F0502020204030204"/>
              </a:rPr>
              <a:t>“Então, disse: Ouvi, agora, as minhas palavras; se entre vós há profeta, eu, o Senhor, </a:t>
            </a:r>
            <a:r>
              <a:rPr lang="pt-BR" sz="5400" b="1" u="sng" dirty="0">
                <a:solidFill>
                  <a:srgbClr val="00B0F0"/>
                </a:solidFill>
                <a:latin typeface="Calibri" panose="020F0502020204030204"/>
              </a:rPr>
              <a:t>em visão </a:t>
            </a:r>
            <a:r>
              <a:rPr lang="pt-BR" sz="5400" dirty="0">
                <a:solidFill>
                  <a:prstClr val="white"/>
                </a:solidFill>
                <a:latin typeface="Calibri" panose="020F0502020204030204"/>
              </a:rPr>
              <a:t>a ele, me faço conhecer ou falo com ele </a:t>
            </a:r>
            <a:r>
              <a:rPr lang="pt-BR" sz="54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em sonhos</a:t>
            </a:r>
            <a:r>
              <a:rPr lang="pt-BR" sz="5400" dirty="0">
                <a:solidFill>
                  <a:prstClr val="white"/>
                </a:solidFill>
                <a:latin typeface="Calibri" panose="020F0502020204030204"/>
              </a:rPr>
              <a:t>”</a:t>
            </a:r>
          </a:p>
        </p:txBody>
      </p:sp>
      <p:sp>
        <p:nvSpPr>
          <p:cNvPr id="5" name="Retângulo 3"/>
          <p:cNvSpPr>
            <a:spLocks noChangeArrowheads="1"/>
          </p:cNvSpPr>
          <p:nvPr/>
        </p:nvSpPr>
        <p:spPr bwMode="auto">
          <a:xfrm>
            <a:off x="1611105" y="198783"/>
            <a:ext cx="90360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t-BR" altLang="pt-BR" sz="9600" b="1" dirty="0">
                <a:solidFill>
                  <a:srgbClr val="FFFF00"/>
                </a:solidFill>
                <a:latin typeface="inherit"/>
              </a:rPr>
              <a:t>Nrs.12:6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D83F13E-9427-40DF-A0A6-695B79FEC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267308-737A-4E2E-82A1-74AD14D79FAC}" type="slidenum">
              <a:rPr lang="pt-BR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19</a:t>
            </a:fld>
            <a:endParaRPr lang="pt-BR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8904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BC6316C-76B0-4DA7-8DD9-2C13C976591B}"/>
              </a:ext>
            </a:extLst>
          </p:cNvPr>
          <p:cNvSpPr/>
          <p:nvPr/>
        </p:nvSpPr>
        <p:spPr>
          <a:xfrm>
            <a:off x="649356" y="212735"/>
            <a:ext cx="10933043" cy="6309420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6000" dirty="0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9600" b="1" dirty="0">
                <a:solidFill>
                  <a:schemeClr val="bg2"/>
                </a:solidFill>
                <a:latin typeface="Arial" panose="020B0604020202020204" pitchFamily="34" charset="0"/>
              </a:rPr>
              <a:t>Tema 02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2000" b="1" dirty="0">
                <a:solidFill>
                  <a:srgbClr val="FFFF00"/>
                </a:solidFill>
                <a:latin typeface="Arial" panose="020B0604020202020204" pitchFamily="34" charset="0"/>
              </a:rPr>
              <a:t>.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9600" b="1" dirty="0">
                <a:solidFill>
                  <a:srgbClr val="FFFF00"/>
                </a:solidFill>
                <a:latin typeface="Arial" panose="020B0604020202020204" pitchFamily="34" charset="0"/>
              </a:rPr>
              <a:t> A Estátua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9600" b="1" dirty="0">
                <a:solidFill>
                  <a:srgbClr val="FFFF00"/>
                </a:solidFill>
                <a:latin typeface="Arial" panose="020B0604020202020204" pitchFamily="34" charset="0"/>
              </a:rPr>
              <a:t>Capítulo 02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3200" b="1" dirty="0">
                <a:solidFill>
                  <a:srgbClr val="0000CC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E3736D4C-D01B-420B-B478-70DB8BF0A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0283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31305" y="228123"/>
            <a:ext cx="11529390" cy="64017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2"/>
                </a:solidFill>
              </a:rPr>
              <a:t>29</a:t>
            </a:r>
            <a:r>
              <a:rPr lang="pt-BR" sz="3200" dirty="0"/>
              <a:t> Estando tu, ó rei, no teu leito, </a:t>
            </a:r>
            <a:r>
              <a:rPr lang="pt-BR" sz="4800" b="1" dirty="0">
                <a:solidFill>
                  <a:srgbClr val="7030A0"/>
                </a:solidFill>
              </a:rPr>
              <a:t>surgiram-te pensamentos a respeito </a:t>
            </a:r>
            <a:r>
              <a:rPr lang="pt-BR" sz="5400" b="1" dirty="0">
                <a:solidFill>
                  <a:srgbClr val="FF0000"/>
                </a:solidFill>
              </a:rPr>
              <a:t>do que há de ser depois disto</a:t>
            </a:r>
            <a:r>
              <a:rPr lang="pt-BR" sz="3200" dirty="0">
                <a:solidFill>
                  <a:srgbClr val="FF0000"/>
                </a:solidFill>
              </a:rPr>
              <a:t>. </a:t>
            </a:r>
            <a:endParaRPr lang="pt-BR" sz="2800" dirty="0">
              <a:solidFill>
                <a:srgbClr val="FF0000"/>
              </a:solidFill>
            </a:endParaRPr>
          </a:p>
          <a:p>
            <a:r>
              <a:rPr lang="pt-BR" sz="5400" b="1" dirty="0">
                <a:solidFill>
                  <a:srgbClr val="0000CC"/>
                </a:solidFill>
              </a:rPr>
              <a:t>Aquele, pois, que revela mistérios </a:t>
            </a:r>
            <a:r>
              <a:rPr lang="pt-BR" sz="4400" b="1" dirty="0">
                <a:solidFill>
                  <a:srgbClr val="0000CC"/>
                </a:solidFill>
                <a:highlight>
                  <a:srgbClr val="FFFF00"/>
                </a:highlight>
              </a:rPr>
              <a:t>te revelou o que há de ser</a:t>
            </a:r>
            <a:r>
              <a:rPr lang="pt-BR" sz="4400" b="1" dirty="0">
                <a:solidFill>
                  <a:srgbClr val="0000CC"/>
                </a:solidFill>
              </a:rPr>
              <a:t>.</a:t>
            </a:r>
            <a:endParaRPr lang="pt-BR" sz="3200" b="1" dirty="0">
              <a:solidFill>
                <a:srgbClr val="0000CC"/>
              </a:solidFill>
            </a:endParaRPr>
          </a:p>
          <a:p>
            <a:r>
              <a:rPr lang="pt-BR" sz="3200" dirty="0">
                <a:solidFill>
                  <a:schemeClr val="bg2"/>
                </a:solidFill>
              </a:rPr>
              <a:t>30</a:t>
            </a:r>
            <a:r>
              <a:rPr lang="pt-BR" sz="3200" dirty="0"/>
              <a:t> E a mim me foi revelado este mistério, </a:t>
            </a:r>
            <a:r>
              <a:rPr lang="pt-BR" sz="3600" b="1" dirty="0">
                <a:solidFill>
                  <a:srgbClr val="FF0000"/>
                </a:solidFill>
              </a:rPr>
              <a:t>não porque haja em mim mais sabedoria do que em todos os viventes</a:t>
            </a:r>
            <a:r>
              <a:rPr lang="pt-BR" sz="3200" dirty="0"/>
              <a:t>, </a:t>
            </a:r>
            <a:r>
              <a:rPr lang="pt-BR" sz="4000" b="1" dirty="0"/>
              <a:t>mas para que a interpretação se fizesse saber ao rei, e para que entendesses as cogitações da tua mente.</a:t>
            </a:r>
            <a:endParaRPr lang="pt-BR" sz="3200" b="1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63DD818E-0573-4902-9D98-C67764DEB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2367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lão de Fala: Retângulo com Cantos Arredondados 3"/>
          <p:cNvSpPr/>
          <p:nvPr/>
        </p:nvSpPr>
        <p:spPr>
          <a:xfrm>
            <a:off x="410818" y="177514"/>
            <a:ext cx="11370364" cy="5783341"/>
          </a:xfrm>
          <a:prstGeom prst="wedgeRoundRectCallou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3"/>
          <p:cNvSpPr>
            <a:spLocks noChangeArrowheads="1"/>
          </p:cNvSpPr>
          <p:nvPr/>
        </p:nvSpPr>
        <p:spPr bwMode="auto">
          <a:xfrm>
            <a:off x="1577975" y="605543"/>
            <a:ext cx="9036050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pt-BR" altLang="pt-BR" sz="9600" b="1" dirty="0">
                <a:solidFill>
                  <a:schemeClr val="bg1"/>
                </a:solidFill>
                <a:latin typeface="inherit"/>
              </a:rPr>
              <a:t>Daniel 2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pt-BR" altLang="pt-BR" sz="8000" b="1" dirty="0">
                <a:solidFill>
                  <a:srgbClr val="FFFF00"/>
                </a:solidFill>
                <a:latin typeface="inherit"/>
              </a:rPr>
              <a:t>Versos 31 a 36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pt-BR" altLang="pt-BR" sz="16600" b="1" dirty="0">
                <a:solidFill>
                  <a:srgbClr val="00B0F0"/>
                </a:solidFill>
                <a:latin typeface="inherit"/>
              </a:rPr>
              <a:t>O Sonho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DD6FB67-5EB5-4356-AF05-2C3C2E43E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290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65043" y="475714"/>
            <a:ext cx="11661913" cy="60631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800" dirty="0">
                <a:solidFill>
                  <a:schemeClr val="bg2"/>
                </a:solidFill>
              </a:rPr>
              <a:t>31</a:t>
            </a:r>
            <a:r>
              <a:rPr lang="pt-BR" sz="2800" dirty="0"/>
              <a:t> Tu, ó rei, estavas vendo, e eis aqui uma </a:t>
            </a:r>
            <a:r>
              <a:rPr lang="pt-BR" sz="3600" b="1" dirty="0">
                <a:solidFill>
                  <a:srgbClr val="FF0000"/>
                </a:solidFill>
                <a:highlight>
                  <a:srgbClr val="00FFFF"/>
                </a:highlight>
              </a:rPr>
              <a:t>grande </a:t>
            </a:r>
            <a:r>
              <a:rPr lang="pt-BR" sz="4000" b="1" dirty="0">
                <a:solidFill>
                  <a:srgbClr val="FF0000"/>
                </a:solidFill>
                <a:highlight>
                  <a:srgbClr val="00FFFF"/>
                </a:highlight>
              </a:rPr>
              <a:t>estátua</a:t>
            </a:r>
            <a:r>
              <a:rPr lang="pt-BR" sz="3200" dirty="0"/>
              <a:t>; </a:t>
            </a:r>
            <a:r>
              <a:rPr lang="pt-BR" sz="3200" dirty="0">
                <a:solidFill>
                  <a:srgbClr val="FF0000"/>
                </a:solidFill>
              </a:rPr>
              <a:t>esta, que era imensa e de extraordinário esplendor,</a:t>
            </a:r>
            <a:r>
              <a:rPr lang="pt-BR" sz="2800" dirty="0"/>
              <a:t> estava em pé diante de ti; e a sua </a:t>
            </a:r>
            <a:r>
              <a:rPr lang="pt-BR" sz="3200" b="1" dirty="0">
                <a:solidFill>
                  <a:srgbClr val="0000CC"/>
                </a:solidFill>
                <a:highlight>
                  <a:srgbClr val="FFFF00"/>
                </a:highlight>
              </a:rPr>
              <a:t>aparência era terrível</a:t>
            </a:r>
            <a:r>
              <a:rPr lang="pt-BR" sz="2800" dirty="0"/>
              <a:t>.</a:t>
            </a:r>
          </a:p>
          <a:p>
            <a:r>
              <a:rPr lang="pt-BR" sz="2800" dirty="0">
                <a:solidFill>
                  <a:schemeClr val="bg2"/>
                </a:solidFill>
              </a:rPr>
              <a:t>32</a:t>
            </a:r>
            <a:r>
              <a:rPr lang="pt-BR" sz="2800" dirty="0"/>
              <a:t> </a:t>
            </a:r>
            <a:r>
              <a:rPr lang="pt-BR" sz="3600" dirty="0"/>
              <a:t>A </a:t>
            </a:r>
            <a:r>
              <a:rPr lang="pt-BR" sz="4400" b="1" u="sng" dirty="0">
                <a:solidFill>
                  <a:srgbClr val="0000CC"/>
                </a:solidFill>
              </a:rPr>
              <a:t>cabeça</a:t>
            </a:r>
            <a:r>
              <a:rPr lang="pt-BR" sz="4000" b="1" u="sng" dirty="0">
                <a:solidFill>
                  <a:schemeClr val="accent4">
                    <a:lumMod val="75000"/>
                  </a:schemeClr>
                </a:solidFill>
              </a:rPr>
              <a:t> era de fino ouro</a:t>
            </a:r>
            <a:r>
              <a:rPr lang="pt-BR" sz="3600" dirty="0"/>
              <a:t>, o </a:t>
            </a:r>
            <a:r>
              <a:rPr lang="pt-BR" sz="4400" b="1" u="sng" dirty="0">
                <a:solidFill>
                  <a:schemeClr val="tx1"/>
                </a:solidFill>
              </a:rPr>
              <a:t>peito e os braços</a:t>
            </a:r>
            <a:r>
              <a:rPr lang="pt-BR" sz="4000" b="1" u="sng" dirty="0">
                <a:solidFill>
                  <a:schemeClr val="bg1">
                    <a:lumMod val="50000"/>
                  </a:schemeClr>
                </a:solidFill>
              </a:rPr>
              <a:t>, de prata</a:t>
            </a:r>
            <a:r>
              <a:rPr lang="pt-BR" sz="3600" dirty="0"/>
              <a:t>, o </a:t>
            </a:r>
            <a:r>
              <a:rPr lang="pt-BR" sz="3600" b="1" u="sng" dirty="0">
                <a:solidFill>
                  <a:srgbClr val="FF0000"/>
                </a:solidFill>
              </a:rPr>
              <a:t>ventre e os quadris</a:t>
            </a:r>
            <a:r>
              <a:rPr lang="pt-BR" sz="3600" b="1" u="sng" dirty="0">
                <a:solidFill>
                  <a:schemeClr val="accent2">
                    <a:lumMod val="50000"/>
                  </a:schemeClr>
                </a:solidFill>
              </a:rPr>
              <a:t>, de bronze</a:t>
            </a:r>
            <a:r>
              <a:rPr lang="pt-BR" sz="3600" dirty="0"/>
              <a:t>;</a:t>
            </a:r>
          </a:p>
          <a:p>
            <a:r>
              <a:rPr lang="pt-BR" sz="3600" dirty="0">
                <a:solidFill>
                  <a:schemeClr val="bg2"/>
                </a:solidFill>
              </a:rPr>
              <a:t>33</a:t>
            </a:r>
            <a:r>
              <a:rPr lang="pt-BR" sz="3600" dirty="0"/>
              <a:t> </a:t>
            </a:r>
            <a:r>
              <a:rPr lang="pt-BR" sz="4000" b="1" u="sng" dirty="0">
                <a:solidFill>
                  <a:schemeClr val="tx1"/>
                </a:solidFill>
              </a:rPr>
              <a:t>as pernas, de ferro</a:t>
            </a:r>
            <a:r>
              <a:rPr lang="pt-BR" sz="3600" dirty="0"/>
              <a:t>, </a:t>
            </a:r>
            <a:r>
              <a:rPr lang="pt-BR" sz="4000" b="1" dirty="0">
                <a:solidFill>
                  <a:srgbClr val="FF0000"/>
                </a:solidFill>
              </a:rPr>
              <a:t>os pés</a:t>
            </a:r>
            <a:r>
              <a:rPr lang="pt-BR" sz="4000" b="1" dirty="0">
                <a:solidFill>
                  <a:srgbClr val="0000CC"/>
                </a:solidFill>
              </a:rPr>
              <a:t>,</a:t>
            </a:r>
            <a:r>
              <a:rPr lang="pt-BR" sz="3600" b="1" dirty="0">
                <a:solidFill>
                  <a:srgbClr val="0000CC"/>
                </a:solidFill>
              </a:rPr>
              <a:t> em parte, de ferro, em parte, de barro</a:t>
            </a:r>
            <a:r>
              <a:rPr lang="pt-BR" sz="3200" dirty="0"/>
              <a:t>.</a:t>
            </a:r>
          </a:p>
          <a:p>
            <a:r>
              <a:rPr lang="pt-BR" sz="2800" dirty="0">
                <a:solidFill>
                  <a:schemeClr val="bg2"/>
                </a:solidFill>
              </a:rPr>
              <a:t>34</a:t>
            </a:r>
            <a:r>
              <a:rPr lang="pt-BR" sz="2800" dirty="0"/>
              <a:t> Quando estavas olhando, </a:t>
            </a:r>
            <a:r>
              <a:rPr lang="pt-BR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uma pedra </a:t>
            </a:r>
            <a:r>
              <a:rPr lang="pt-BR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foi cortada sem auxílio de mãos</a:t>
            </a:r>
            <a:r>
              <a:rPr lang="pt-BR" sz="2400" dirty="0"/>
              <a:t>, </a:t>
            </a:r>
            <a:r>
              <a:rPr lang="pt-BR" sz="4400" b="1" dirty="0"/>
              <a:t>feriu a estátua nos pés </a:t>
            </a:r>
            <a:r>
              <a:rPr lang="pt-BR" sz="3200" dirty="0"/>
              <a:t>de ferro e de barro e </a:t>
            </a:r>
            <a:r>
              <a:rPr lang="pt-BR" sz="4000" b="1" dirty="0">
                <a:solidFill>
                  <a:srgbClr val="FF0000"/>
                </a:solidFill>
              </a:rPr>
              <a:t>os esmiuçou</a:t>
            </a:r>
            <a:r>
              <a:rPr lang="pt-BR" sz="3200" dirty="0"/>
              <a:t>.</a:t>
            </a:r>
            <a:endParaRPr lang="pt-BR" sz="2800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27D2F90B-6BB3-4909-AEBF-487D085A0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9358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30695" y="705177"/>
            <a:ext cx="11330609" cy="544764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4000" dirty="0">
                <a:solidFill>
                  <a:schemeClr val="bg2"/>
                </a:solidFill>
              </a:rPr>
              <a:t>35</a:t>
            </a:r>
            <a:r>
              <a:rPr lang="pt-BR" sz="4000" dirty="0"/>
              <a:t> Então, </a:t>
            </a:r>
            <a:r>
              <a:rPr lang="pt-BR" sz="4400" dirty="0"/>
              <a:t>foi juntamente esmiuçado o ferro, o barro, o bronze, a prata e o ouro</a:t>
            </a:r>
            <a:r>
              <a:rPr lang="pt-BR" sz="4000" dirty="0"/>
              <a:t>, os quais se fizeram como a palha das eiras no estio, e o vento os levou, e </a:t>
            </a:r>
            <a:r>
              <a:rPr lang="pt-BR" sz="4800" b="1" dirty="0">
                <a:solidFill>
                  <a:srgbClr val="FF0000"/>
                </a:solidFill>
              </a:rPr>
              <a:t>deles não se viram mais vestígios</a:t>
            </a:r>
            <a:r>
              <a:rPr lang="pt-BR" sz="4000" dirty="0"/>
              <a:t>. </a:t>
            </a:r>
            <a:r>
              <a:rPr lang="pt-BR" sz="4000" b="1" dirty="0">
                <a:solidFill>
                  <a:srgbClr val="0000CC"/>
                </a:solidFill>
              </a:rPr>
              <a:t>Mas a pedra que feriu a estátua se tornou em </a:t>
            </a:r>
            <a:r>
              <a:rPr lang="pt-BR" sz="4400" b="1" dirty="0">
                <a:solidFill>
                  <a:srgbClr val="0000CC"/>
                </a:solidFill>
              </a:rPr>
              <a:t>grande montanha, que encheu toda a terra.</a:t>
            </a:r>
          </a:p>
          <a:p>
            <a:r>
              <a:rPr lang="pt-BR" sz="4000" dirty="0">
                <a:solidFill>
                  <a:schemeClr val="bg2"/>
                </a:solidFill>
              </a:rPr>
              <a:t>36</a:t>
            </a:r>
            <a:r>
              <a:rPr lang="pt-BR" sz="4000" dirty="0"/>
              <a:t> </a:t>
            </a:r>
            <a:r>
              <a:rPr lang="pt-BR" sz="4400" b="1" dirty="0">
                <a:solidFill>
                  <a:srgbClr val="FF0000"/>
                </a:solidFill>
              </a:rPr>
              <a:t>Este é o sonho</a:t>
            </a:r>
            <a:r>
              <a:rPr lang="pt-BR" sz="4000" dirty="0"/>
              <a:t>; e </a:t>
            </a:r>
            <a:r>
              <a:rPr lang="pt-BR" sz="4400" b="1" dirty="0"/>
              <a:t>também a sua interpretação diremos ao rei</a:t>
            </a:r>
            <a:r>
              <a:rPr lang="pt-BR" sz="4000" dirty="0"/>
              <a:t>.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FE234814-BB56-4193-AFC2-FBB41934B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3507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067" y="250825"/>
            <a:ext cx="8475133" cy="6356350"/>
          </a:xfrm>
          <a:prstGeom prst="rect">
            <a:avLst/>
          </a:prstGeom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A8366856-6BA0-4FAC-B5DD-E5F30359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85153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lão de Fala: Retângulo com Cantos Arredondados 3"/>
          <p:cNvSpPr/>
          <p:nvPr/>
        </p:nvSpPr>
        <p:spPr>
          <a:xfrm>
            <a:off x="503583" y="238539"/>
            <a:ext cx="11131825" cy="5817705"/>
          </a:xfrm>
          <a:prstGeom prst="wedgeRoundRectCallou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3"/>
          <p:cNvSpPr>
            <a:spLocks noChangeArrowheads="1"/>
          </p:cNvSpPr>
          <p:nvPr/>
        </p:nvSpPr>
        <p:spPr bwMode="auto">
          <a:xfrm>
            <a:off x="1551470" y="485488"/>
            <a:ext cx="9036050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pt-BR" altLang="pt-BR" sz="9600" b="1" dirty="0">
                <a:solidFill>
                  <a:schemeClr val="bg1"/>
                </a:solidFill>
                <a:latin typeface="inherit"/>
              </a:rPr>
              <a:t>Daniel 2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pt-BR" altLang="pt-BR" sz="4800" b="1" dirty="0">
                <a:solidFill>
                  <a:srgbClr val="FFFF00"/>
                </a:solidFill>
                <a:latin typeface="inherit"/>
              </a:rPr>
              <a:t>Versos 37 e 38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pt-BR" altLang="pt-BR" sz="6600" b="1" dirty="0">
                <a:solidFill>
                  <a:srgbClr val="00B0F0"/>
                </a:solidFill>
                <a:latin typeface="inherit"/>
              </a:rPr>
              <a:t>Interpretação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pt-BR" altLang="pt-BR" sz="6600" b="1" dirty="0">
                <a:solidFill>
                  <a:srgbClr val="00B0F0"/>
                </a:solidFill>
                <a:latin typeface="inherit"/>
              </a:rPr>
              <a:t>do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pt-BR" altLang="pt-BR" sz="6600" b="1" dirty="0">
                <a:solidFill>
                  <a:srgbClr val="00B0F0"/>
                </a:solidFill>
                <a:latin typeface="inherit"/>
              </a:rPr>
              <a:t>Sonho</a:t>
            </a:r>
            <a:endParaRPr lang="pt-BR" altLang="pt-BR" sz="5400" b="1" dirty="0">
              <a:solidFill>
                <a:srgbClr val="00B0F0"/>
              </a:solidFill>
              <a:latin typeface="inherit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3E6FC771-88A2-4085-B44D-676847647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139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433" y="250825"/>
            <a:ext cx="8475133" cy="6356350"/>
          </a:xfrm>
          <a:prstGeom prst="rect">
            <a:avLst/>
          </a:prstGeom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ECAA6B52-20E7-4ABA-ACBA-58AF01EFA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37318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83705" y="212735"/>
            <a:ext cx="11224590" cy="643253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 sz="3600" dirty="0"/>
              <a:t>37 </a:t>
            </a:r>
            <a:r>
              <a:rPr lang="pt-BR" sz="6000" b="1" dirty="0">
                <a:solidFill>
                  <a:schemeClr val="tx1"/>
                </a:solidFill>
              </a:rPr>
              <a:t>Tu, ó rei, rei de reis</a:t>
            </a:r>
            <a:r>
              <a:rPr lang="pt-BR" sz="3600" dirty="0">
                <a:solidFill>
                  <a:schemeClr val="tx1"/>
                </a:solidFill>
              </a:rPr>
              <a:t>, </a:t>
            </a:r>
            <a:r>
              <a:rPr lang="pt-BR" sz="6000" b="1" dirty="0">
                <a:solidFill>
                  <a:schemeClr val="tx1"/>
                </a:solidFill>
              </a:rPr>
              <a:t>a quem o Deus do céu conferiu o reino</a:t>
            </a:r>
            <a:r>
              <a:rPr lang="pt-BR" sz="4400" b="1" dirty="0">
                <a:solidFill>
                  <a:schemeClr val="tx1"/>
                </a:solidFill>
              </a:rPr>
              <a:t>, o poder, a força e a glória</a:t>
            </a:r>
            <a:r>
              <a:rPr lang="pt-BR" sz="4000" dirty="0">
                <a:solidFill>
                  <a:schemeClr val="tx1"/>
                </a:solidFill>
              </a:rPr>
              <a:t>;</a:t>
            </a:r>
            <a:endParaRPr lang="pt-BR" sz="3600" dirty="0">
              <a:solidFill>
                <a:schemeClr val="tx1"/>
              </a:solidFill>
            </a:endParaRPr>
          </a:p>
          <a:p>
            <a:r>
              <a:rPr lang="pt-BR" sz="3600" dirty="0"/>
              <a:t>38 </a:t>
            </a:r>
            <a:r>
              <a:rPr lang="pt-BR" sz="4400" b="1" dirty="0">
                <a:solidFill>
                  <a:srgbClr val="0000CC"/>
                </a:solidFill>
              </a:rPr>
              <a:t>a cujas mãos foram entregues os filhos dos homens</a:t>
            </a:r>
            <a:r>
              <a:rPr lang="pt-BR" sz="3600" dirty="0"/>
              <a:t>, onde quer que eles habitem, e os animais do campo e as aves do céu, para que </a:t>
            </a:r>
            <a:r>
              <a:rPr lang="pt-BR" sz="4400" b="1" dirty="0">
                <a:solidFill>
                  <a:srgbClr val="FFC000"/>
                </a:solidFill>
              </a:rPr>
              <a:t>dominasses sobre todos eles</a:t>
            </a:r>
            <a:r>
              <a:rPr lang="pt-BR" sz="3600" dirty="0"/>
              <a:t>,</a:t>
            </a:r>
          </a:p>
          <a:p>
            <a:pPr algn="ctr"/>
            <a:r>
              <a:rPr lang="pt-BR" sz="3600" dirty="0"/>
              <a:t> </a:t>
            </a:r>
            <a:r>
              <a:rPr lang="pt-BR" sz="7200" b="1" dirty="0">
                <a:solidFill>
                  <a:srgbClr val="FF0000"/>
                </a:solidFill>
                <a:highlight>
                  <a:srgbClr val="FFFF00"/>
                </a:highlight>
              </a:rPr>
              <a:t>tu és a cabeça de ouro</a:t>
            </a:r>
            <a:r>
              <a:rPr lang="pt-BR" sz="2800" dirty="0"/>
              <a:t>.</a:t>
            </a:r>
            <a:endParaRPr lang="pt-BR" sz="3600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0BFA3B99-FFF3-481A-8638-BAFCF39E8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4619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896" y="1302064"/>
            <a:ext cx="4545331" cy="478403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024541" y="-49005"/>
            <a:ext cx="51061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dirty="0">
                <a:solidFill>
                  <a:srgbClr val="0000CC"/>
                </a:solidFill>
              </a:rPr>
              <a:t>Jeremias 27:6 a 8</a:t>
            </a:r>
          </a:p>
        </p:txBody>
      </p:sp>
      <p:sp>
        <p:nvSpPr>
          <p:cNvPr id="4" name="Retângulo 3"/>
          <p:cNvSpPr/>
          <p:nvPr/>
        </p:nvSpPr>
        <p:spPr>
          <a:xfrm>
            <a:off x="238539" y="1031815"/>
            <a:ext cx="7076661" cy="53245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/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</a:rPr>
              <a:t>6 Agora, eu entregarei todas estas terras ao poder de Nabucodonosor, rei da Babilônia, </a:t>
            </a:r>
            <a:r>
              <a:rPr lang="pt-BR" sz="2800" b="1" dirty="0">
                <a:solidFill>
                  <a:srgbClr val="FFFF00"/>
                </a:solidFill>
                <a:latin typeface="Arial" panose="020B0604020202020204" pitchFamily="34" charset="0"/>
              </a:rPr>
              <a:t>meu servo</a:t>
            </a: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</a:rPr>
              <a:t>; e também lhe dei os animais do campo para que o sirvam.</a:t>
            </a:r>
          </a:p>
          <a:p>
            <a:pPr fontAlgn="base"/>
            <a:r>
              <a:rPr lang="pt-BR" sz="2400" dirty="0">
                <a:solidFill>
                  <a:schemeClr val="bg1"/>
                </a:solidFill>
                <a:latin typeface="inherit"/>
              </a:rPr>
              <a:t>7</a:t>
            </a: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</a:rPr>
              <a:t> </a:t>
            </a: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</a:rPr>
              <a:t>Todas as nações</a:t>
            </a: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</a:rPr>
              <a:t> servirão a ele, </a:t>
            </a:r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</a:rPr>
              <a:t>a seu filho e ao filho de seu filho</a:t>
            </a: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</a:rPr>
              <a:t>, até que também chegue a vez da sua própria terra, quando muitas nações e grandes reis o fizerem seu escravo.</a:t>
            </a:r>
          </a:p>
          <a:p>
            <a:pPr fontAlgn="base"/>
            <a:r>
              <a:rPr lang="pt-BR" sz="2400" dirty="0">
                <a:solidFill>
                  <a:schemeClr val="bg1"/>
                </a:solidFill>
                <a:latin typeface="inherit"/>
              </a:rPr>
              <a:t>8</a:t>
            </a:r>
            <a:r>
              <a:rPr lang="pt-BR" sz="2400" dirty="0">
                <a:solidFill>
                  <a:schemeClr val="bg1"/>
                </a:solidFill>
                <a:latin typeface="Arial" panose="020B0604020202020204" pitchFamily="34" charset="0"/>
              </a:rPr>
              <a:t> Se alguma nação e reino não servirem o mesmo Nabucodonosor, rei da Babilônia, e não puserem o pescoço debaixo do jugo do rei da Babilônia, a essa nação castigarei com espada, e com fome, e com peste, diz o SENHOR, até que eu a consuma pela sua mão.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4ACF0FD-B249-4AB0-A222-6B81CC4F3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245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1524000" y="0"/>
            <a:ext cx="9144000" cy="1143000"/>
          </a:xfr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pt-BR" sz="5400" b="1" dirty="0">
                <a:solidFill>
                  <a:schemeClr val="bg2"/>
                </a:solidFill>
              </a:rPr>
              <a:t>PRIMEIRO IMPÉRIO MUNDIAL</a:t>
            </a:r>
            <a:endParaRPr lang="pt-BR" altLang="pt-BR" sz="5400" b="1" dirty="0">
              <a:solidFill>
                <a:schemeClr val="bg2"/>
              </a:solidFill>
            </a:endParaRPr>
          </a:p>
        </p:txBody>
      </p:sp>
      <p:pic>
        <p:nvPicPr>
          <p:cNvPr id="26631" name="Picture 11" descr="050_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810" y="1422399"/>
            <a:ext cx="6822017" cy="5116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1524000" y="6492875"/>
            <a:ext cx="463826" cy="365125"/>
          </a:xfrm>
        </p:spPr>
        <p:txBody>
          <a:bodyPr/>
          <a:lstStyle/>
          <a:p>
            <a:pPr defTabSz="914400">
              <a:defRPr/>
            </a:pPr>
            <a:fld id="{F5AC1B26-F364-483A-9944-34E33C8288FC}" type="slidenum">
              <a:rPr lang="pt-BR" altLang="pt-BR" sz="1800" kern="0">
                <a:solidFill>
                  <a:sysClr val="windowText" lastClr="000000"/>
                </a:solidFill>
                <a:effectLst/>
              </a:rPr>
              <a:pPr defTabSz="914400">
                <a:defRPr/>
              </a:pPr>
              <a:t>29</a:t>
            </a:fld>
            <a:endParaRPr lang="pt-BR" altLang="pt-BR" sz="1800" kern="0" dirty="0">
              <a:solidFill>
                <a:sysClr val="windowText" lastClr="000000"/>
              </a:solidFill>
              <a:effectLst/>
            </a:endParaRPr>
          </a:p>
        </p:txBody>
      </p:sp>
      <p:sp>
        <p:nvSpPr>
          <p:cNvPr id="90121" name="Rectangle 9"/>
          <p:cNvSpPr>
            <a:spLocks noChangeArrowheads="1"/>
          </p:cNvSpPr>
          <p:nvPr/>
        </p:nvSpPr>
        <p:spPr bwMode="auto">
          <a:xfrm>
            <a:off x="6167438" y="1628775"/>
            <a:ext cx="40386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defTabSz="914400">
              <a:defRPr/>
            </a:pPr>
            <a:endParaRPr lang="pt-BR" altLang="pt-BR" kern="0"/>
          </a:p>
        </p:txBody>
      </p:sp>
      <p:sp>
        <p:nvSpPr>
          <p:cNvPr id="90122" name="Rectangle 10"/>
          <p:cNvSpPr>
            <a:spLocks noChangeArrowheads="1"/>
          </p:cNvSpPr>
          <p:nvPr/>
        </p:nvSpPr>
        <p:spPr bwMode="auto">
          <a:xfrm>
            <a:off x="6096000" y="1628775"/>
            <a:ext cx="40386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defTabSz="914400">
              <a:defRPr/>
            </a:pPr>
            <a:endParaRPr lang="pt-BR" altLang="pt-BR" kern="0"/>
          </a:p>
        </p:txBody>
      </p:sp>
      <p:sp>
        <p:nvSpPr>
          <p:cNvPr id="90127" name="Text Box 15"/>
          <p:cNvSpPr txBox="1">
            <a:spLocks noChangeArrowheads="1"/>
          </p:cNvSpPr>
          <p:nvPr/>
        </p:nvSpPr>
        <p:spPr bwMode="auto">
          <a:xfrm>
            <a:off x="513919" y="2536448"/>
            <a:ext cx="5582081" cy="178510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en-US" altLang="pt-BR" sz="4400" b="1" kern="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Babilônia</a:t>
            </a:r>
            <a:r>
              <a:rPr lang="en-US" altLang="pt-BR" sz="4400" b="1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605 - 539 AC</a:t>
            </a:r>
          </a:p>
          <a:p>
            <a:pPr algn="ctr" defTabSz="914400">
              <a:spcBef>
                <a:spcPct val="50000"/>
              </a:spcBef>
              <a:defRPr/>
            </a:pPr>
            <a:r>
              <a:rPr lang="en-US" altLang="pt-BR" sz="4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Dominou</a:t>
            </a:r>
            <a:r>
              <a:rPr lang="en-US" altLang="pt-BR" sz="4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por 66 </a:t>
            </a:r>
            <a:r>
              <a:rPr lang="en-US" altLang="pt-BR" sz="4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anos</a:t>
            </a:r>
            <a:endParaRPr lang="pt-BR" altLang="pt-BR" sz="44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430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12032" y="329294"/>
            <a:ext cx="11794435" cy="627864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4000" dirty="0">
                <a:solidFill>
                  <a:schemeClr val="bg2"/>
                </a:solidFill>
              </a:rPr>
              <a:t>1</a:t>
            </a:r>
            <a:r>
              <a:rPr lang="pt-BR" sz="4000" dirty="0"/>
              <a:t> No segundo ano </a:t>
            </a:r>
            <a:r>
              <a:rPr lang="pt-BR" sz="4000" dirty="0">
                <a:solidFill>
                  <a:srgbClr val="7030A0"/>
                </a:solidFill>
                <a:highlight>
                  <a:srgbClr val="FFFF00"/>
                </a:highlight>
              </a:rPr>
              <a:t>( 603-602 </a:t>
            </a:r>
            <a:r>
              <a:rPr lang="pt-BR" sz="4000" dirty="0" err="1">
                <a:solidFill>
                  <a:srgbClr val="7030A0"/>
                </a:solidFill>
                <a:highlight>
                  <a:srgbClr val="FFFF00"/>
                </a:highlight>
              </a:rPr>
              <a:t>a.C</a:t>
            </a:r>
            <a:r>
              <a:rPr lang="pt-BR" sz="4000" dirty="0">
                <a:solidFill>
                  <a:srgbClr val="7030A0"/>
                </a:solidFill>
                <a:highlight>
                  <a:srgbClr val="FFFF00"/>
                </a:highlight>
              </a:rPr>
              <a:t>) </a:t>
            </a:r>
            <a:r>
              <a:rPr lang="pt-BR" sz="4000" dirty="0"/>
              <a:t>do reinado de Nabucodonosor, teve este </a:t>
            </a:r>
            <a:r>
              <a:rPr lang="pt-BR" sz="6600" b="1" dirty="0">
                <a:solidFill>
                  <a:srgbClr val="FF0000"/>
                </a:solidFill>
              </a:rPr>
              <a:t>um sonho</a:t>
            </a:r>
            <a:r>
              <a:rPr lang="pt-BR" sz="4000" dirty="0"/>
              <a:t>; o </a:t>
            </a:r>
            <a:r>
              <a:rPr lang="pt-BR" sz="4400" b="1" u="sng" dirty="0">
                <a:solidFill>
                  <a:srgbClr val="0000CC"/>
                </a:solidFill>
              </a:rPr>
              <a:t>seu espírito se perturbou, e</a:t>
            </a:r>
          </a:p>
          <a:p>
            <a:r>
              <a:rPr lang="pt-BR" sz="6000" b="1" u="sng" dirty="0" err="1">
                <a:solidFill>
                  <a:srgbClr val="7030A0"/>
                </a:solidFill>
              </a:rPr>
              <a:t>passou-se-lhe</a:t>
            </a:r>
            <a:r>
              <a:rPr lang="pt-BR" sz="6000" b="1" u="sng" dirty="0">
                <a:solidFill>
                  <a:srgbClr val="7030A0"/>
                </a:solidFill>
              </a:rPr>
              <a:t> o sono</a:t>
            </a:r>
            <a:r>
              <a:rPr lang="pt-BR" sz="5400" b="1" u="sng" dirty="0">
                <a:solidFill>
                  <a:srgbClr val="7030A0"/>
                </a:solidFill>
              </a:rPr>
              <a:t>.</a:t>
            </a:r>
            <a:endParaRPr lang="pt-BR" sz="4000" b="1" u="sng" dirty="0">
              <a:solidFill>
                <a:srgbClr val="7030A0"/>
              </a:solidFill>
            </a:endParaRPr>
          </a:p>
          <a:p>
            <a:r>
              <a:rPr lang="pt-BR" sz="4000" dirty="0">
                <a:solidFill>
                  <a:schemeClr val="bg2"/>
                </a:solidFill>
              </a:rPr>
              <a:t>2 </a:t>
            </a:r>
            <a:r>
              <a:rPr lang="pt-BR" sz="4000" dirty="0"/>
              <a:t>Então, o rei mandou chamar os </a:t>
            </a:r>
            <a:r>
              <a:rPr lang="pt-BR" sz="5400" b="1" u="sng" dirty="0"/>
              <a:t>magos</a:t>
            </a:r>
            <a:r>
              <a:rPr lang="pt-BR" sz="3600" dirty="0"/>
              <a:t>, os </a:t>
            </a:r>
            <a:r>
              <a:rPr lang="pt-BR" sz="5400" b="1" u="sng" dirty="0"/>
              <a:t>encantadores</a:t>
            </a:r>
            <a:r>
              <a:rPr lang="pt-BR" sz="3600" dirty="0"/>
              <a:t>, os </a:t>
            </a:r>
            <a:r>
              <a:rPr lang="pt-BR" sz="5400" b="1" u="sng" dirty="0"/>
              <a:t>feiticeiros</a:t>
            </a:r>
            <a:r>
              <a:rPr lang="pt-BR" sz="3600" dirty="0"/>
              <a:t> e os </a:t>
            </a:r>
            <a:r>
              <a:rPr lang="pt-BR" sz="5400" b="1" u="sng" dirty="0"/>
              <a:t>caldeus</a:t>
            </a:r>
            <a:r>
              <a:rPr lang="pt-BR" sz="3600" b="1" u="sng" dirty="0"/>
              <a:t>,</a:t>
            </a:r>
            <a:r>
              <a:rPr lang="pt-BR" sz="4000" dirty="0"/>
              <a:t> </a:t>
            </a:r>
            <a:r>
              <a:rPr lang="pt-BR" sz="2800" dirty="0"/>
              <a:t>para que declarassem ao rei quais lhe foram os sonhos; eles vieram e se apresentaram diante do rei.</a:t>
            </a:r>
          </a:p>
          <a:p>
            <a:r>
              <a:rPr lang="pt-BR" sz="2800" dirty="0">
                <a:solidFill>
                  <a:schemeClr val="bg2"/>
                </a:solidFill>
              </a:rPr>
              <a:t>3</a:t>
            </a:r>
            <a:r>
              <a:rPr lang="pt-BR" sz="2800" dirty="0"/>
              <a:t> Disse-lhes o rei: Tive um sonho, e para sabê-lo está perturbado o meu espírito.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C14FFB1-772A-4C07-86EE-BA9B0EE17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10899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6" y="555901"/>
            <a:ext cx="5195772" cy="3896829"/>
          </a:xfrm>
          <a:prstGeom prst="rect">
            <a:avLst/>
          </a:prstGeom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8338FABF-480B-4A7B-BEF5-8A30B71B5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30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99622D6-958D-D694-A007-6F277F50E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11584"/>
            <a:ext cx="5525055" cy="414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4189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97564" y="371061"/>
            <a:ext cx="11463131" cy="61709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4800" dirty="0"/>
              <a:t>39 </a:t>
            </a:r>
            <a:r>
              <a:rPr lang="pt-BR" sz="8800" b="1" dirty="0">
                <a:solidFill>
                  <a:srgbClr val="FFFF00"/>
                </a:solidFill>
              </a:rPr>
              <a:t>Depois de ti</a:t>
            </a:r>
            <a:r>
              <a:rPr lang="pt-BR" sz="4800" dirty="0"/>
              <a:t>, </a:t>
            </a:r>
          </a:p>
          <a:p>
            <a:pPr algn="ctr"/>
            <a:r>
              <a:rPr lang="pt-BR" sz="7200" b="1" dirty="0">
                <a:solidFill>
                  <a:srgbClr val="0070C0"/>
                </a:solidFill>
              </a:rPr>
              <a:t>se levantará </a:t>
            </a:r>
          </a:p>
          <a:p>
            <a:pPr algn="ctr"/>
            <a:r>
              <a:rPr lang="pt-BR" sz="11500" b="1" dirty="0">
                <a:solidFill>
                  <a:srgbClr val="FFC000"/>
                </a:solidFill>
              </a:rPr>
              <a:t>outro reino</a:t>
            </a:r>
            <a:r>
              <a:rPr lang="pt-BR" sz="8000" b="1" dirty="0">
                <a:solidFill>
                  <a:srgbClr val="FFC000"/>
                </a:solidFill>
              </a:rPr>
              <a:t>, </a:t>
            </a:r>
            <a:endParaRPr lang="pt-BR" sz="6000" b="1" dirty="0">
              <a:solidFill>
                <a:srgbClr val="FFC000"/>
              </a:solidFill>
            </a:endParaRPr>
          </a:p>
          <a:p>
            <a:pPr algn="ctr"/>
            <a:r>
              <a:rPr lang="pt-BR" sz="9600" b="1" dirty="0">
                <a:solidFill>
                  <a:srgbClr val="FF0000"/>
                </a:solidFill>
              </a:rPr>
              <a:t>inferior</a:t>
            </a:r>
            <a:r>
              <a:rPr lang="pt-BR" sz="9600" b="1" dirty="0"/>
              <a:t> ao teu</a:t>
            </a:r>
            <a:r>
              <a:rPr lang="pt-BR" sz="6000" b="1" dirty="0"/>
              <a:t>;</a:t>
            </a:r>
          </a:p>
          <a:p>
            <a:pPr algn="ctr"/>
            <a:endParaRPr lang="pt-BR" sz="2400" dirty="0">
              <a:solidFill>
                <a:schemeClr val="tx1"/>
              </a:solidFill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0790D32-B652-4550-AAB9-3CC70C15E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92523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55" y="313496"/>
            <a:ext cx="11113810" cy="6296086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807B4B7A-9521-4349-81F7-0A76BE07A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16641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12" descr="imgrel04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85441" y="358844"/>
            <a:ext cx="6650318" cy="560463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9338" name="Rectangle 10"/>
          <p:cNvSpPr>
            <a:spLocks noGrp="1" noChangeArrowheads="1"/>
          </p:cNvSpPr>
          <p:nvPr>
            <p:ph type="body" sz="half" idx="2"/>
          </p:nvPr>
        </p:nvSpPr>
        <p:spPr>
          <a:xfrm>
            <a:off x="463309" y="1963357"/>
            <a:ext cx="5903912" cy="263973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pt-BR" sz="3200" b="1" dirty="0"/>
              <a:t>Isa. 13:17</a:t>
            </a:r>
          </a:p>
          <a:p>
            <a:pPr eaLnBrk="1" hangingPunct="1">
              <a:defRPr/>
            </a:pPr>
            <a:r>
              <a:rPr lang="en-US" altLang="pt-BR" sz="3200" b="1" dirty="0"/>
              <a:t>II </a:t>
            </a:r>
            <a:r>
              <a:rPr lang="en-US" altLang="pt-BR" sz="3200" b="1" dirty="0" err="1"/>
              <a:t>Cro</a:t>
            </a:r>
            <a:r>
              <a:rPr lang="en-US" altLang="pt-BR" sz="3200" b="1" dirty="0"/>
              <a:t>. 36:20</a:t>
            </a:r>
          </a:p>
          <a:p>
            <a:pPr eaLnBrk="1" hangingPunct="1">
              <a:defRPr/>
            </a:pPr>
            <a:r>
              <a:rPr lang="en-US" altLang="pt-BR" sz="3200" b="1" dirty="0"/>
              <a:t>Daniel 5:26</a:t>
            </a:r>
          </a:p>
          <a:p>
            <a:pPr eaLnBrk="1" hangingPunct="1">
              <a:defRPr/>
            </a:pPr>
            <a:r>
              <a:rPr lang="en-US" altLang="pt-BR" sz="5400" b="1" dirty="0" err="1">
                <a:solidFill>
                  <a:srgbClr val="0000CC"/>
                </a:solidFill>
              </a:rPr>
              <a:t>Medos</a:t>
            </a:r>
            <a:r>
              <a:rPr lang="en-US" altLang="pt-BR" sz="5400" b="1" dirty="0">
                <a:solidFill>
                  <a:srgbClr val="0000CC"/>
                </a:solidFill>
              </a:rPr>
              <a:t> e </a:t>
            </a:r>
            <a:r>
              <a:rPr lang="en-US" altLang="pt-BR" sz="5400" b="1" dirty="0" err="1">
                <a:solidFill>
                  <a:srgbClr val="0000CC"/>
                </a:solidFill>
              </a:rPr>
              <a:t>Persas</a:t>
            </a:r>
            <a:r>
              <a:rPr lang="en-US" altLang="pt-BR" sz="3200" b="1" dirty="0"/>
              <a:t>.</a:t>
            </a:r>
          </a:p>
          <a:p>
            <a:pPr eaLnBrk="1" hangingPunct="1">
              <a:defRPr/>
            </a:pPr>
            <a:endParaRPr lang="en-US" altLang="pt-BR" sz="3200" b="1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8C535DC0-D1E1-4D7B-8B72-410193CFE4C5}" type="slidenum">
              <a:rPr lang="pt-BR" altLang="pt-BR" sz="1800" kern="0">
                <a:solidFill>
                  <a:sysClr val="windowText" lastClr="000000"/>
                </a:solidFill>
                <a:effectLst/>
              </a:rPr>
              <a:pPr defTabSz="914400">
                <a:defRPr/>
              </a:pPr>
              <a:t>33</a:t>
            </a:fld>
            <a:endParaRPr lang="pt-BR" altLang="pt-BR" sz="1800" kern="0">
              <a:solidFill>
                <a:sysClr val="windowText" lastClr="000000"/>
              </a:solidFill>
              <a:effectLst/>
            </a:endParaRPr>
          </a:p>
        </p:txBody>
      </p:sp>
      <p:sp>
        <p:nvSpPr>
          <p:cNvPr id="99339" name="Rectangle 11"/>
          <p:cNvSpPr>
            <a:spLocks noChangeArrowheads="1"/>
          </p:cNvSpPr>
          <p:nvPr/>
        </p:nvSpPr>
        <p:spPr bwMode="auto">
          <a:xfrm>
            <a:off x="1992313" y="1628775"/>
            <a:ext cx="40386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defTabSz="914400">
              <a:defRPr/>
            </a:pPr>
            <a:endParaRPr lang="pt-BR" altLang="pt-BR" kern="0"/>
          </a:p>
        </p:txBody>
      </p:sp>
    </p:spTree>
    <p:extLst>
      <p:ext uri="{BB962C8B-B14F-4D97-AF65-F5344CB8AC3E}">
        <p14:creationId xmlns:p14="http://schemas.microsoft.com/office/powerpoint/2010/main" val="32017969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8C535DC0-D1E1-4D7B-8B72-410193CFE4C5}" type="slidenum">
              <a:rPr lang="pt-BR" altLang="pt-BR" sz="1800" kern="0">
                <a:solidFill>
                  <a:sysClr val="windowText" lastClr="000000"/>
                </a:solidFill>
                <a:effectLst/>
              </a:rPr>
              <a:pPr defTabSz="914400">
                <a:defRPr/>
              </a:pPr>
              <a:t>34</a:t>
            </a:fld>
            <a:endParaRPr lang="pt-BR" altLang="pt-BR" sz="1800" kern="0">
              <a:solidFill>
                <a:sysClr val="windowText" lastClr="000000"/>
              </a:solidFill>
              <a:effectLst/>
            </a:endParaRPr>
          </a:p>
        </p:txBody>
      </p:sp>
      <p:sp>
        <p:nvSpPr>
          <p:cNvPr id="99339" name="Rectangle 11"/>
          <p:cNvSpPr>
            <a:spLocks noChangeArrowheads="1"/>
          </p:cNvSpPr>
          <p:nvPr/>
        </p:nvSpPr>
        <p:spPr bwMode="auto">
          <a:xfrm>
            <a:off x="1992313" y="1628775"/>
            <a:ext cx="40386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defTabSz="914400">
              <a:defRPr/>
            </a:pPr>
            <a:endParaRPr lang="pt-BR" altLang="pt-BR" kern="0"/>
          </a:p>
        </p:txBody>
      </p:sp>
      <p:sp>
        <p:nvSpPr>
          <p:cNvPr id="4" name="Retângulo 3"/>
          <p:cNvSpPr/>
          <p:nvPr/>
        </p:nvSpPr>
        <p:spPr>
          <a:xfrm>
            <a:off x="689113" y="180994"/>
            <a:ext cx="10999304" cy="618630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pt-BR" sz="4400" dirty="0">
                <a:latin typeface="Georgia" panose="02040502050405020303" pitchFamily="18" charset="0"/>
              </a:rPr>
              <a:t>Este outro foi Medo-Pérsia. Dario e Ciro conquistaram Babilônia no ano 539 A. C., </a:t>
            </a:r>
            <a:r>
              <a:rPr lang="pt-BR" sz="4400" b="1" dirty="0">
                <a:solidFill>
                  <a:srgbClr val="FFFF00"/>
                </a:solidFill>
                <a:latin typeface="Georgia" panose="02040502050405020303" pitchFamily="18" charset="0"/>
              </a:rPr>
              <a:t>desviando o curso do Eufrates, que passava pelo centro da cidade</a:t>
            </a:r>
            <a:r>
              <a:rPr lang="pt-BR" sz="4400" dirty="0">
                <a:latin typeface="Georgia" panose="02040502050405020303" pitchFamily="18" charset="0"/>
              </a:rPr>
              <a:t>, tornando assim possível ao exército penetrar sob os muros, entrando na cidade durante a noite, quando o rei e toda a cidade estavam entregues a uma grande orgia.</a:t>
            </a: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9781424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1524000" y="214681"/>
            <a:ext cx="9144000" cy="1143000"/>
          </a:xfr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pt-BR" sz="5400" b="1" dirty="0">
                <a:solidFill>
                  <a:schemeClr val="bg2"/>
                </a:solidFill>
              </a:rPr>
              <a:t>SEGUNDO IMPÉRIO MUNDIAL</a:t>
            </a:r>
            <a:endParaRPr lang="pt-BR" altLang="pt-BR" sz="5400" b="1" dirty="0">
              <a:solidFill>
                <a:schemeClr val="bg2"/>
              </a:solidFill>
            </a:endParaRPr>
          </a:p>
        </p:txBody>
      </p:sp>
      <p:pic>
        <p:nvPicPr>
          <p:cNvPr id="26632" name="Picture 12" descr="imgrel04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7438" y="1735074"/>
            <a:ext cx="5562067" cy="37786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5AC1B26-F364-483A-9944-34E33C8288FC}" type="slidenum">
              <a:rPr lang="pt-BR" altLang="pt-BR" sz="1800" kern="0">
                <a:solidFill>
                  <a:sysClr val="windowText" lastClr="000000"/>
                </a:solidFill>
                <a:effectLst/>
              </a:rPr>
              <a:pPr defTabSz="914400">
                <a:defRPr/>
              </a:pPr>
              <a:t>35</a:t>
            </a:fld>
            <a:endParaRPr lang="pt-BR" altLang="pt-BR" sz="1800" kern="0">
              <a:solidFill>
                <a:sysClr val="windowText" lastClr="000000"/>
              </a:solidFill>
              <a:effectLst/>
            </a:endParaRPr>
          </a:p>
        </p:txBody>
      </p:sp>
      <p:sp>
        <p:nvSpPr>
          <p:cNvPr id="90121" name="Rectangle 9"/>
          <p:cNvSpPr>
            <a:spLocks noChangeArrowheads="1"/>
          </p:cNvSpPr>
          <p:nvPr/>
        </p:nvSpPr>
        <p:spPr bwMode="auto">
          <a:xfrm>
            <a:off x="6167438" y="1628775"/>
            <a:ext cx="40386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defTabSz="914400">
              <a:defRPr/>
            </a:pPr>
            <a:endParaRPr lang="pt-BR" altLang="pt-BR" kern="0"/>
          </a:p>
        </p:txBody>
      </p:sp>
      <p:sp>
        <p:nvSpPr>
          <p:cNvPr id="90122" name="Rectangle 10"/>
          <p:cNvSpPr>
            <a:spLocks noChangeArrowheads="1"/>
          </p:cNvSpPr>
          <p:nvPr/>
        </p:nvSpPr>
        <p:spPr bwMode="auto">
          <a:xfrm>
            <a:off x="6096000" y="1628775"/>
            <a:ext cx="40386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defTabSz="914400">
              <a:defRPr/>
            </a:pPr>
            <a:endParaRPr lang="pt-BR" altLang="pt-BR" kern="0"/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332055" y="2731863"/>
            <a:ext cx="6214872" cy="178510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en-US" altLang="pt-BR" sz="4400" b="1" kern="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Medo-Pérsia</a:t>
            </a:r>
            <a:r>
              <a:rPr lang="en-US" altLang="pt-BR" sz="4400" b="1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539-331 AC</a:t>
            </a:r>
            <a:endParaRPr lang="pt-BR" altLang="pt-BR" sz="4400" b="1" kern="0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defTabSz="914400">
              <a:spcBef>
                <a:spcPct val="50000"/>
              </a:spcBef>
              <a:defRPr/>
            </a:pPr>
            <a:r>
              <a:rPr lang="en-US" altLang="pt-BR" sz="4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Dominou</a:t>
            </a:r>
            <a:r>
              <a:rPr lang="en-US" altLang="pt-BR" sz="4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pt-BR" sz="4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por</a:t>
            </a:r>
            <a:r>
              <a:rPr lang="en-US" altLang="pt-BR" sz="4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208 </a:t>
            </a:r>
            <a:r>
              <a:rPr lang="en-US" altLang="pt-BR" sz="4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anos</a:t>
            </a:r>
            <a:endParaRPr lang="pt-BR" altLang="pt-BR" sz="44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21100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669" y="626377"/>
            <a:ext cx="6771861" cy="507889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91548" y="1859339"/>
            <a:ext cx="4797287" cy="34163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002060"/>
                </a:solidFill>
              </a:rPr>
              <a:t>Leia-se:</a:t>
            </a:r>
          </a:p>
          <a:p>
            <a:r>
              <a:rPr lang="pt-BR" sz="5400" b="1" dirty="0">
                <a:solidFill>
                  <a:srgbClr val="002060"/>
                </a:solidFill>
              </a:rPr>
              <a:t>Isaias 44:27-28</a:t>
            </a:r>
          </a:p>
          <a:p>
            <a:r>
              <a:rPr lang="pt-BR" sz="5400" b="1" dirty="0">
                <a:solidFill>
                  <a:srgbClr val="002060"/>
                </a:solidFill>
              </a:rPr>
              <a:t>Isaias 45:1</a:t>
            </a:r>
          </a:p>
          <a:p>
            <a:r>
              <a:rPr lang="pt-BR" sz="5400" b="1" dirty="0">
                <a:solidFill>
                  <a:srgbClr val="002060"/>
                </a:solidFill>
              </a:rPr>
              <a:t>Isaias 48:14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EED6B60-EB12-422A-B1B3-0E19F4480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88014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babilonia hoj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26" y="290857"/>
            <a:ext cx="8574157" cy="643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399722" y="321365"/>
            <a:ext cx="7328452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rgbClr val="FF0000"/>
                </a:solidFill>
                <a:latin typeface="arial" panose="020B0604020202020204" pitchFamily="34" charset="0"/>
              </a:rPr>
              <a:t>Ruínas da Antiga Babilônia</a:t>
            </a:r>
          </a:p>
          <a:p>
            <a:pPr algn="ctr"/>
            <a:r>
              <a:rPr lang="pt-BR" sz="3200" dirty="0">
                <a:solidFill>
                  <a:srgbClr val="FF0000"/>
                </a:solidFill>
                <a:latin typeface="arial" panose="020B0604020202020204" pitchFamily="34" charset="0"/>
              </a:rPr>
              <a:t>a 90 Km de Bagdá Capital do Iraque  </a:t>
            </a:r>
            <a:r>
              <a:rPr lang="pt-BR" sz="4400" b="1" dirty="0">
                <a:solidFill>
                  <a:srgbClr val="0000CC"/>
                </a:solidFill>
                <a:latin typeface="arial" panose="020B0604020202020204" pitchFamily="34" charset="0"/>
              </a:rPr>
              <a:t>ISAIAS 13:17 a 22</a:t>
            </a:r>
            <a:endParaRPr lang="pt-BR" sz="3200" b="1" dirty="0">
              <a:solidFill>
                <a:srgbClr val="0000CC"/>
              </a:solidFill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2D9DB202-263F-445F-95AD-E8592A0FA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21775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m para ruinas do jardins da babilon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435" y="1484374"/>
            <a:ext cx="7911548" cy="523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69844" y="160935"/>
            <a:ext cx="113571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rgbClr val="0000CC"/>
                </a:solidFill>
                <a:latin typeface="arial" panose="020B0604020202020204" pitchFamily="34" charset="0"/>
              </a:rPr>
              <a:t>Ruínas do palácio de Nabucodonosor</a:t>
            </a:r>
          </a:p>
          <a:p>
            <a:pPr algn="ctr"/>
            <a:r>
              <a:rPr lang="pt-BR" sz="4000" b="1" dirty="0">
                <a:solidFill>
                  <a:srgbClr val="0000CC"/>
                </a:solidFill>
                <a:latin typeface="arial" panose="020B0604020202020204" pitchFamily="34" charset="0"/>
              </a:rPr>
              <a:t> (século VI antes de Cristo), na Babilônia</a:t>
            </a:r>
            <a:endParaRPr lang="pt-BR" sz="4000" b="1" dirty="0">
              <a:solidFill>
                <a:srgbClr val="0000CC"/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DFEEA976-EF31-4ED8-B13B-2BF847B28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7402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65043" y="424071"/>
            <a:ext cx="11582399" cy="601489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 sz="4800" dirty="0"/>
              <a:t>39 </a:t>
            </a:r>
            <a:r>
              <a:rPr lang="pt-BR" sz="900" b="1" dirty="0">
                <a:solidFill>
                  <a:schemeClr val="bg1"/>
                </a:solidFill>
              </a:rPr>
              <a:t>Depois de ti</a:t>
            </a:r>
            <a:r>
              <a:rPr lang="pt-BR" sz="900" dirty="0">
                <a:solidFill>
                  <a:schemeClr val="bg1"/>
                </a:solidFill>
              </a:rPr>
              <a:t>, </a:t>
            </a:r>
            <a:r>
              <a:rPr lang="pt-BR" sz="1050" b="1" dirty="0">
                <a:solidFill>
                  <a:schemeClr val="bg1"/>
                </a:solidFill>
              </a:rPr>
              <a:t>se levantará outro reino, inferior ao teu; </a:t>
            </a:r>
            <a:endParaRPr lang="pt-BR" sz="2000" b="1" dirty="0">
              <a:solidFill>
                <a:schemeClr val="bg1"/>
              </a:solidFill>
            </a:endParaRPr>
          </a:p>
          <a:p>
            <a:r>
              <a:rPr lang="pt-BR" sz="4800" dirty="0"/>
              <a:t>e </a:t>
            </a:r>
            <a:r>
              <a:rPr lang="pt-BR" sz="8000" b="1" dirty="0">
                <a:solidFill>
                  <a:srgbClr val="FFFF00"/>
                </a:solidFill>
                <a:highlight>
                  <a:srgbClr val="008000"/>
                </a:highlight>
              </a:rPr>
              <a:t>um terceiro reino</a:t>
            </a:r>
            <a:r>
              <a:rPr lang="pt-BR" sz="6000" dirty="0"/>
              <a:t>, </a:t>
            </a:r>
          </a:p>
          <a:p>
            <a:pPr algn="ctr"/>
            <a:r>
              <a:rPr lang="pt-BR" sz="9600" b="1" dirty="0">
                <a:solidFill>
                  <a:srgbClr val="00B0F0"/>
                </a:solidFill>
              </a:rPr>
              <a:t>de bronze</a:t>
            </a:r>
            <a:r>
              <a:rPr lang="pt-BR" sz="6000" dirty="0"/>
              <a:t>, </a:t>
            </a:r>
          </a:p>
          <a:p>
            <a:r>
              <a:rPr lang="pt-BR" sz="8000" dirty="0">
                <a:solidFill>
                  <a:srgbClr val="FFC000"/>
                </a:solidFill>
              </a:rPr>
              <a:t>o qual </a:t>
            </a:r>
            <a:r>
              <a:rPr lang="pt-BR" sz="8000" dirty="0">
                <a:solidFill>
                  <a:srgbClr val="00B050"/>
                </a:solidFill>
              </a:rPr>
              <a:t>terá domínio </a:t>
            </a:r>
            <a:r>
              <a:rPr lang="pt-BR" sz="8000" dirty="0">
                <a:solidFill>
                  <a:srgbClr val="FF0000"/>
                </a:solidFill>
              </a:rPr>
              <a:t>sobre toda a terra</a:t>
            </a:r>
            <a:r>
              <a:rPr lang="pt-BR" sz="8000" dirty="0"/>
              <a:t>.</a:t>
            </a:r>
            <a:endParaRPr lang="pt-BR" sz="6600" dirty="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16484C4-5D91-4C17-A761-65E6B387D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9637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141964" y="227571"/>
            <a:ext cx="9978681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4000" b="1" u="sng" dirty="0"/>
              <a:t>magos</a:t>
            </a:r>
            <a:r>
              <a:rPr lang="pt-BR" sz="2400" dirty="0"/>
              <a:t>, os </a:t>
            </a:r>
            <a:r>
              <a:rPr lang="pt-BR" sz="4000" b="1" u="sng" dirty="0"/>
              <a:t>encantadores</a:t>
            </a:r>
            <a:r>
              <a:rPr lang="pt-BR" sz="2400" dirty="0"/>
              <a:t>, os </a:t>
            </a:r>
            <a:r>
              <a:rPr lang="pt-BR" sz="4000" b="1" u="sng" dirty="0"/>
              <a:t>feiticeiros</a:t>
            </a:r>
            <a:r>
              <a:rPr lang="pt-BR" sz="2400" dirty="0"/>
              <a:t> e os </a:t>
            </a:r>
            <a:r>
              <a:rPr lang="pt-BR" sz="4000" b="1" u="sng" dirty="0"/>
              <a:t>caldeus</a:t>
            </a:r>
            <a:r>
              <a:rPr lang="pt-BR" sz="2400" b="1" u="sng" dirty="0"/>
              <a:t>,</a:t>
            </a:r>
            <a:r>
              <a:rPr lang="pt-BR" sz="2800" dirty="0"/>
              <a:t> </a:t>
            </a:r>
            <a:endParaRPr lang="pt-BR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C14FFB1-772A-4C07-86EE-BA9B0EE17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4</a:t>
            </a:fld>
            <a:endParaRPr lang="pt-B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E0AFC5-0504-40C8-88AE-82A6E892F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730" y="1048520"/>
            <a:ext cx="4176713" cy="2308324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pt-B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Magos</a:t>
            </a:r>
          </a:p>
          <a:p>
            <a:pPr algn="ctr" eaLnBrk="1" hangingPunct="1">
              <a:defRPr/>
            </a:pPr>
            <a:r>
              <a:rPr lang="pt-BR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Eram aqueles que praticavam mágica e aplicavam os ritos supersticiosos para dizer o futuro.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D86F72C-1FCE-4877-A0F6-74B61A699EBF}"/>
              </a:ext>
            </a:extLst>
          </p:cNvPr>
          <p:cNvSpPr/>
          <p:nvPr/>
        </p:nvSpPr>
        <p:spPr>
          <a:xfrm>
            <a:off x="472729" y="3885405"/>
            <a:ext cx="4960661" cy="22467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Astrólogos</a:t>
            </a:r>
          </a:p>
          <a:p>
            <a:pPr algn="ctr">
              <a:defRPr/>
            </a:pP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Eram aqueles que estudavam as estrelas para dizer o que aconteceria no futuro.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6D8F5A8-A309-4F44-A2BC-C6C2EAABCF2C}"/>
              </a:ext>
            </a:extLst>
          </p:cNvPr>
          <p:cNvSpPr/>
          <p:nvPr/>
        </p:nvSpPr>
        <p:spPr>
          <a:xfrm>
            <a:off x="5166071" y="1139297"/>
            <a:ext cx="5954574" cy="2062103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Encantadores</a:t>
            </a:r>
          </a:p>
          <a:p>
            <a:pPr algn="ctr">
              <a:defRPr/>
            </a:pPr>
            <a:r>
              <a:rPr lang="pt-BR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Eram aqueles que se comunicavam com os mortos.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D50BCB4-DF6C-4E7B-9F1E-B329F8BA7604}"/>
              </a:ext>
            </a:extLst>
          </p:cNvPr>
          <p:cNvSpPr/>
          <p:nvPr/>
        </p:nvSpPr>
        <p:spPr>
          <a:xfrm>
            <a:off x="5939046" y="3483609"/>
            <a:ext cx="5181600" cy="2308324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Caldeus</a:t>
            </a:r>
          </a:p>
          <a:p>
            <a:pPr algn="ctr">
              <a:defRPr/>
            </a:pPr>
            <a:r>
              <a:rPr lang="pt-BR" sz="36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Eram aqueles que davam conselhos espirituais.</a:t>
            </a:r>
          </a:p>
        </p:txBody>
      </p:sp>
    </p:spTree>
    <p:extLst>
      <p:ext uri="{BB962C8B-B14F-4D97-AF65-F5344CB8AC3E}">
        <p14:creationId xmlns:p14="http://schemas.microsoft.com/office/powerpoint/2010/main" val="16469383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26" y="522080"/>
            <a:ext cx="7779026" cy="5834270"/>
          </a:xfrm>
          <a:prstGeom prst="rect">
            <a:avLst/>
          </a:prstGeom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7309E70D-A317-4E67-8DC1-547AD65BE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48222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30087" y="612339"/>
            <a:ext cx="11105321" cy="55707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4400" dirty="0"/>
              <a:t>No </a:t>
            </a:r>
            <a:r>
              <a:rPr lang="pt-BR" sz="4400" b="1" dirty="0">
                <a:solidFill>
                  <a:srgbClr val="0000CC"/>
                </a:solidFill>
              </a:rPr>
              <a:t>ano 331 A. C</a:t>
            </a:r>
            <a:r>
              <a:rPr lang="pt-BR" sz="4400" dirty="0"/>
              <a:t>., </a:t>
            </a:r>
            <a:r>
              <a:rPr lang="pt-BR" sz="4400" b="1" dirty="0">
                <a:solidFill>
                  <a:srgbClr val="FF0000"/>
                </a:solidFill>
              </a:rPr>
              <a:t>Alexandre o Grande</a:t>
            </a:r>
            <a:r>
              <a:rPr lang="pt-BR" sz="4400" dirty="0"/>
              <a:t>, discípulo de Aristóteles, jovem inteligente e grande guerreiro, se levantou com um pequeno mas bem treinado exército de 47.000 soldados e uma pequena cavalaria e marchou contra o exército medo-persa composto de um milhão de homens e o derrotou (na parte norte do que hoje é o Iraque). Esta foi a </a:t>
            </a:r>
            <a:r>
              <a:rPr lang="pt-BR" sz="4800" b="1" dirty="0">
                <a:solidFill>
                  <a:srgbClr val="FF0000"/>
                </a:solidFill>
              </a:rPr>
              <a:t>batalha de </a:t>
            </a:r>
            <a:r>
              <a:rPr lang="pt-BR" sz="4800" b="1" dirty="0" err="1">
                <a:solidFill>
                  <a:srgbClr val="FF0000"/>
                </a:solidFill>
              </a:rPr>
              <a:t>Arbelas</a:t>
            </a:r>
            <a:r>
              <a:rPr lang="pt-BR" sz="4400" dirty="0"/>
              <a:t>.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530B21D-53C4-4958-B849-D7EBD8A3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18016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835" y="387626"/>
            <a:ext cx="8110330" cy="608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270CCF1D-360B-4530-A827-B00A2896F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71258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7" descr="imgrel04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7479" y="767385"/>
            <a:ext cx="5428697" cy="48515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0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1209262" y="767385"/>
            <a:ext cx="4663799" cy="511333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 eaLnBrk="1" hangingPunct="1">
              <a:defRPr/>
            </a:pPr>
            <a:r>
              <a:rPr lang="en-US" altLang="pt-BR" sz="4000" b="1" dirty="0">
                <a:solidFill>
                  <a:srgbClr val="0000CC"/>
                </a:solidFill>
              </a:rPr>
              <a:t>Daniel 8:20 e 21</a:t>
            </a:r>
          </a:p>
          <a:p>
            <a:pPr algn="r" eaLnBrk="1" hangingPunct="1">
              <a:defRPr/>
            </a:pPr>
            <a:r>
              <a:rPr lang="en-US" altLang="pt-BR" sz="4000" b="1" dirty="0"/>
              <a:t>“Mas </a:t>
            </a:r>
            <a:r>
              <a:rPr lang="en-US" altLang="pt-BR" sz="4000" b="1" dirty="0" err="1"/>
              <a:t>aquele</a:t>
            </a:r>
            <a:r>
              <a:rPr lang="en-US" altLang="pt-BR" sz="4000" b="1" dirty="0"/>
              <a:t> </a:t>
            </a:r>
            <a:r>
              <a:rPr lang="en-US" altLang="pt-BR" sz="4000" b="1" dirty="0" err="1"/>
              <a:t>carneiro</a:t>
            </a:r>
            <a:r>
              <a:rPr lang="en-US" altLang="pt-BR" sz="4000" b="1" dirty="0"/>
              <a:t> que </a:t>
            </a:r>
            <a:r>
              <a:rPr lang="en-US" altLang="pt-BR" sz="4000" b="1" dirty="0" err="1"/>
              <a:t>viste</a:t>
            </a:r>
            <a:r>
              <a:rPr lang="en-US" altLang="pt-BR" sz="4000" b="1" dirty="0"/>
              <a:t> com </a:t>
            </a:r>
            <a:r>
              <a:rPr lang="en-US" altLang="pt-BR" sz="4000" b="1" dirty="0" err="1"/>
              <a:t>dois</a:t>
            </a:r>
            <a:r>
              <a:rPr lang="en-US" altLang="pt-BR" sz="4000" b="1" dirty="0"/>
              <a:t> </a:t>
            </a:r>
            <a:r>
              <a:rPr lang="en-US" altLang="pt-BR" sz="4000" b="1" dirty="0" err="1"/>
              <a:t>chifres</a:t>
            </a:r>
            <a:r>
              <a:rPr lang="en-US" altLang="pt-BR" sz="4000" b="1" dirty="0"/>
              <a:t> </a:t>
            </a:r>
            <a:r>
              <a:rPr lang="en-US" altLang="pt-BR" sz="4000" b="1" dirty="0" err="1"/>
              <a:t>são</a:t>
            </a:r>
            <a:r>
              <a:rPr lang="en-US" altLang="pt-BR" sz="4000" b="1" dirty="0"/>
              <a:t> </a:t>
            </a:r>
            <a:r>
              <a:rPr lang="en-US" altLang="pt-BR" sz="4000" b="1" dirty="0" err="1"/>
              <a:t>os</a:t>
            </a:r>
            <a:r>
              <a:rPr lang="en-US" altLang="pt-BR" sz="4000" b="1" dirty="0"/>
              <a:t> reis da </a:t>
            </a:r>
            <a:r>
              <a:rPr lang="en-US" altLang="pt-BR" sz="4000" b="1" dirty="0" err="1">
                <a:solidFill>
                  <a:srgbClr val="FF0000"/>
                </a:solidFill>
              </a:rPr>
              <a:t>Média</a:t>
            </a:r>
            <a:r>
              <a:rPr lang="en-US" altLang="pt-BR" sz="4000" b="1" dirty="0">
                <a:solidFill>
                  <a:srgbClr val="FF0000"/>
                </a:solidFill>
              </a:rPr>
              <a:t> e da </a:t>
            </a:r>
            <a:r>
              <a:rPr lang="en-US" altLang="pt-BR" sz="4000" b="1" dirty="0" err="1">
                <a:solidFill>
                  <a:srgbClr val="FF0000"/>
                </a:solidFill>
              </a:rPr>
              <a:t>Pérsia</a:t>
            </a:r>
            <a:r>
              <a:rPr lang="en-US" altLang="pt-BR" sz="4000" b="1" dirty="0"/>
              <a:t>. Mas o bode </a:t>
            </a:r>
            <a:r>
              <a:rPr lang="en-US" altLang="pt-BR" sz="4000" b="1" dirty="0" err="1"/>
              <a:t>peludo</a:t>
            </a:r>
            <a:r>
              <a:rPr lang="en-US" altLang="pt-BR" sz="4000" b="1" dirty="0"/>
              <a:t> é o rei da </a:t>
            </a:r>
            <a:r>
              <a:rPr lang="en-US" altLang="pt-BR" sz="7200" b="1" dirty="0" err="1">
                <a:solidFill>
                  <a:srgbClr val="0000CC"/>
                </a:solidFill>
              </a:rPr>
              <a:t>Grécia</a:t>
            </a:r>
            <a:endParaRPr lang="pt-BR" altLang="pt-BR" sz="7200" b="1" dirty="0">
              <a:solidFill>
                <a:srgbClr val="0000CC"/>
              </a:solidFill>
            </a:endParaRPr>
          </a:p>
        </p:txBody>
      </p:sp>
      <p:sp>
        <p:nvSpPr>
          <p:cNvPr id="6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831EA9A1-9008-4617-8173-4B70D315A90B}" type="slidenum">
              <a:rPr lang="pt-BR" altLang="pt-BR" sz="1800" kern="0">
                <a:solidFill>
                  <a:sysClr val="windowText" lastClr="000000"/>
                </a:solidFill>
                <a:effectLst/>
              </a:rPr>
              <a:pPr defTabSz="914400">
                <a:defRPr/>
              </a:pPr>
              <a:t>43</a:t>
            </a:fld>
            <a:endParaRPr lang="pt-BR" altLang="pt-BR" sz="1800" kern="0">
              <a:solidFill>
                <a:sysClr val="windowText" lastClr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623687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1524000" y="79437"/>
            <a:ext cx="9144000" cy="1143000"/>
          </a:xfr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pt-BR" sz="5400" b="1" dirty="0" err="1">
                <a:solidFill>
                  <a:schemeClr val="bg1">
                    <a:lumMod val="95000"/>
                  </a:schemeClr>
                </a:solidFill>
              </a:rPr>
              <a:t>Terceiro</a:t>
            </a:r>
            <a:r>
              <a:rPr lang="en-US" altLang="pt-BR" sz="54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pt-BR" sz="5400" b="1" dirty="0" err="1">
                <a:solidFill>
                  <a:schemeClr val="bg1">
                    <a:lumMod val="95000"/>
                  </a:schemeClr>
                </a:solidFill>
              </a:rPr>
              <a:t>Império</a:t>
            </a:r>
            <a:r>
              <a:rPr lang="en-US" altLang="pt-BR" sz="5400" b="1" dirty="0">
                <a:solidFill>
                  <a:schemeClr val="bg1">
                    <a:lumMod val="95000"/>
                  </a:schemeClr>
                </a:solidFill>
              </a:rPr>
              <a:t> Mundial</a:t>
            </a:r>
            <a:endParaRPr lang="pt-BR" altLang="pt-BR" sz="54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6633" name="Picture 13" descr="imgrel04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50164" y="1578221"/>
            <a:ext cx="6282412" cy="430877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5AC1B26-F364-483A-9944-34E33C8288FC}" type="slidenum">
              <a:rPr lang="pt-BR" altLang="pt-BR" sz="1800" kern="0">
                <a:solidFill>
                  <a:sysClr val="windowText" lastClr="000000"/>
                </a:solidFill>
                <a:effectLst/>
              </a:rPr>
              <a:pPr defTabSz="914400">
                <a:defRPr/>
              </a:pPr>
              <a:t>44</a:t>
            </a:fld>
            <a:endParaRPr lang="pt-BR" altLang="pt-BR" sz="1800" kern="0">
              <a:solidFill>
                <a:sysClr val="windowText" lastClr="000000"/>
              </a:solidFill>
              <a:effectLst/>
            </a:endParaRPr>
          </a:p>
        </p:txBody>
      </p:sp>
      <p:sp>
        <p:nvSpPr>
          <p:cNvPr id="90121" name="Rectangle 9"/>
          <p:cNvSpPr>
            <a:spLocks noChangeArrowheads="1"/>
          </p:cNvSpPr>
          <p:nvPr/>
        </p:nvSpPr>
        <p:spPr bwMode="auto">
          <a:xfrm>
            <a:off x="6167438" y="1628775"/>
            <a:ext cx="40386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defTabSz="914400">
              <a:defRPr/>
            </a:pPr>
            <a:endParaRPr lang="pt-BR" altLang="pt-BR" kern="0"/>
          </a:p>
        </p:txBody>
      </p:sp>
      <p:sp>
        <p:nvSpPr>
          <p:cNvPr id="90122" name="Rectangle 10"/>
          <p:cNvSpPr>
            <a:spLocks noChangeArrowheads="1"/>
          </p:cNvSpPr>
          <p:nvPr/>
        </p:nvSpPr>
        <p:spPr bwMode="auto">
          <a:xfrm>
            <a:off x="6096000" y="1628775"/>
            <a:ext cx="40386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defTabSz="914400">
              <a:defRPr/>
            </a:pPr>
            <a:endParaRPr lang="pt-BR" altLang="pt-BR" kern="0"/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515313" y="2028616"/>
            <a:ext cx="5061933" cy="280076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en-US" altLang="pt-BR" sz="4400" b="1" kern="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Grécia</a:t>
            </a:r>
            <a:r>
              <a:rPr lang="en-US" altLang="pt-BR" sz="4400" b="1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331 - 168 AC</a:t>
            </a:r>
            <a:endParaRPr lang="pt-BR" altLang="pt-BR" sz="4400" b="1" kern="0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defTabSz="914400">
              <a:spcBef>
                <a:spcPct val="50000"/>
              </a:spcBef>
              <a:defRPr/>
            </a:pPr>
            <a:r>
              <a:rPr lang="en-US" altLang="pt-BR" sz="4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Dominou</a:t>
            </a:r>
            <a:endParaRPr lang="en-US" altLang="pt-BR" sz="44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defTabSz="914400">
              <a:spcBef>
                <a:spcPct val="50000"/>
              </a:spcBef>
              <a:defRPr/>
            </a:pPr>
            <a:r>
              <a:rPr lang="en-US" altLang="pt-BR" sz="4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pt-BR" sz="4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por</a:t>
            </a:r>
            <a:r>
              <a:rPr lang="en-US" altLang="pt-BR" sz="4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163 </a:t>
            </a:r>
            <a:r>
              <a:rPr lang="en-US" altLang="pt-BR" sz="4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anos</a:t>
            </a:r>
            <a:endParaRPr lang="pt-BR" altLang="pt-BR" sz="44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194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84313" y="225285"/>
            <a:ext cx="11555896" cy="592469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 sz="3600" dirty="0">
                <a:solidFill>
                  <a:schemeClr val="bg1">
                    <a:lumMod val="95000"/>
                  </a:schemeClr>
                </a:solidFill>
              </a:rPr>
              <a:t>40</a:t>
            </a:r>
            <a:r>
              <a:rPr lang="pt-BR" sz="6000" dirty="0"/>
              <a:t> O </a:t>
            </a:r>
            <a:r>
              <a:rPr lang="pt-BR" sz="115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quarto reino </a:t>
            </a:r>
            <a:r>
              <a:rPr lang="pt-BR" sz="9600" b="1" dirty="0">
                <a:solidFill>
                  <a:srgbClr val="7030A0"/>
                </a:solidFill>
              </a:rPr>
              <a:t>será forte </a:t>
            </a:r>
            <a:r>
              <a:rPr lang="pt-BR" sz="8800" b="1" dirty="0">
                <a:solidFill>
                  <a:schemeClr val="tx1"/>
                </a:solidFill>
              </a:rPr>
              <a:t>como ferro</a:t>
            </a:r>
            <a:r>
              <a:rPr lang="pt-BR" sz="6600" dirty="0"/>
              <a:t>;</a:t>
            </a:r>
            <a:r>
              <a:rPr lang="pt-BR" sz="6000" dirty="0"/>
              <a:t> </a:t>
            </a:r>
            <a:r>
              <a:rPr lang="pt-BR" sz="5400" dirty="0"/>
              <a:t>pois o ferro a tudo quebra e esmiúça; como o ferro quebra todas as coisas, assim</a:t>
            </a:r>
            <a:r>
              <a:rPr lang="pt-BR" sz="6000" dirty="0"/>
              <a:t> </a:t>
            </a:r>
            <a:r>
              <a:rPr lang="pt-BR" sz="5400" b="1" dirty="0">
                <a:solidFill>
                  <a:srgbClr val="C00000"/>
                </a:solidFill>
              </a:rPr>
              <a:t>ele fará em pedaços e esmiuçará</a:t>
            </a:r>
            <a:r>
              <a:rPr lang="pt-BR" sz="4400" dirty="0"/>
              <a:t>.</a:t>
            </a:r>
            <a:endParaRPr lang="pt-BR" sz="6000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50180CD0-F3E8-42AA-97F8-A10892759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19882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026" y="250825"/>
            <a:ext cx="8475133" cy="6356350"/>
          </a:xfrm>
          <a:prstGeom prst="rect">
            <a:avLst/>
          </a:prstGeom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7B628DF1-6FD8-439D-BF08-0986FB95F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38600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10208" y="352603"/>
            <a:ext cx="11171583" cy="61863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base"/>
            <a:r>
              <a:rPr lang="pt-BR" sz="3600" dirty="0">
                <a:solidFill>
                  <a:srgbClr val="333333"/>
                </a:solidFill>
                <a:latin typeface="Georgia" panose="02040502050405020303" pitchFamily="18" charset="0"/>
              </a:rPr>
              <a:t>Mais tarde surgiram os </a:t>
            </a:r>
            <a:r>
              <a:rPr lang="pt-BR" sz="3600" b="1" dirty="0">
                <a:solidFill>
                  <a:srgbClr val="333333"/>
                </a:solidFill>
                <a:latin typeface="Georgia" panose="02040502050405020303" pitchFamily="18" charset="0"/>
              </a:rPr>
              <a:t>romanos</a:t>
            </a:r>
            <a:r>
              <a:rPr lang="pt-BR" sz="3600" dirty="0">
                <a:solidFill>
                  <a:srgbClr val="333333"/>
                </a:solidFill>
                <a:latin typeface="Georgia" panose="02040502050405020303" pitchFamily="18" charset="0"/>
              </a:rPr>
              <a:t> e no </a:t>
            </a:r>
            <a:r>
              <a:rPr lang="pt-BR" sz="3600" b="1" dirty="0">
                <a:solidFill>
                  <a:srgbClr val="0000CC"/>
                </a:solidFill>
                <a:latin typeface="Georgia" panose="02040502050405020303" pitchFamily="18" charset="0"/>
              </a:rPr>
              <a:t>ano 168 A. C</a:t>
            </a:r>
            <a:r>
              <a:rPr lang="pt-BR" sz="3600" dirty="0">
                <a:solidFill>
                  <a:srgbClr val="333333"/>
                </a:solidFill>
                <a:latin typeface="Georgia" panose="02040502050405020303" pitchFamily="18" charset="0"/>
              </a:rPr>
              <a:t>. </a:t>
            </a:r>
            <a:r>
              <a:rPr lang="pt-BR" sz="3600" b="1" dirty="0">
                <a:solidFill>
                  <a:srgbClr val="FF0000"/>
                </a:solidFill>
                <a:latin typeface="Georgia" panose="02040502050405020303" pitchFamily="18" charset="0"/>
              </a:rPr>
              <a:t>derrotaram as tropas gregas na batalha de </a:t>
            </a:r>
            <a:r>
              <a:rPr lang="pt-BR" sz="36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Pidna</a:t>
            </a:r>
            <a:r>
              <a:rPr lang="pt-BR" sz="3600" b="1" dirty="0">
                <a:solidFill>
                  <a:srgbClr val="FF0000"/>
                </a:solidFill>
                <a:latin typeface="Georgia" panose="02040502050405020303" pitchFamily="18" charset="0"/>
              </a:rPr>
              <a:t>, na Macedônia</a:t>
            </a:r>
            <a:r>
              <a:rPr lang="pt-BR" sz="3600" dirty="0">
                <a:solidFill>
                  <a:srgbClr val="333333"/>
                </a:solidFill>
                <a:latin typeface="Georgia" panose="02040502050405020303" pitchFamily="18" charset="0"/>
              </a:rPr>
              <a:t>, conquistando então, em poucos anos, o mundo conhecido daquele tempo. </a:t>
            </a:r>
            <a:r>
              <a:rPr lang="pt-BR" sz="3600" b="1" dirty="0">
                <a:solidFill>
                  <a:srgbClr val="0000CC"/>
                </a:solidFill>
                <a:latin typeface="Georgia" panose="02040502050405020303" pitchFamily="18" charset="0"/>
              </a:rPr>
              <a:t>A predição divina afirma que Roma seria dura como ferro, quebrando em pedaços todas as nações, e calcando tudo sob seus pés.</a:t>
            </a:r>
          </a:p>
          <a:p>
            <a:pPr algn="just" fontAlgn="base"/>
            <a:r>
              <a:rPr lang="pt-BR" sz="3600" b="1" dirty="0">
                <a:solidFill>
                  <a:srgbClr val="0000CC"/>
                </a:solidFill>
                <a:latin typeface="Georgia" panose="02040502050405020303" pitchFamily="18" charset="0"/>
              </a:rPr>
              <a:t>Roma cumpriu a predição</a:t>
            </a:r>
            <a:r>
              <a:rPr lang="pt-BR" sz="3600" dirty="0">
                <a:solidFill>
                  <a:srgbClr val="333333"/>
                </a:solidFill>
                <a:latin typeface="Georgia" panose="02040502050405020303" pitchFamily="18" charset="0"/>
              </a:rPr>
              <a:t>. Foi a nação mais tirânica e impiedosa que o mundo já conheceu. Dominou supremamente por mais de 600 anos, isto é, de 168 A. C. a 476 A. D.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78E86E2-81C4-4E66-B928-1C624C633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30577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1524000" y="120650"/>
            <a:ext cx="9144000" cy="1143000"/>
          </a:xfr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pt-BR" sz="6000" b="1" dirty="0">
                <a:solidFill>
                  <a:schemeClr val="bg2"/>
                </a:solidFill>
              </a:rPr>
              <a:t>Quarto </a:t>
            </a:r>
            <a:r>
              <a:rPr lang="en-US" altLang="pt-BR" sz="6000" b="1" dirty="0" err="1">
                <a:solidFill>
                  <a:schemeClr val="bg2"/>
                </a:solidFill>
              </a:rPr>
              <a:t>Império</a:t>
            </a:r>
            <a:r>
              <a:rPr lang="en-US" altLang="pt-BR" sz="6000" b="1" dirty="0">
                <a:solidFill>
                  <a:schemeClr val="bg2"/>
                </a:solidFill>
              </a:rPr>
              <a:t> Mundial</a:t>
            </a:r>
            <a:endParaRPr lang="pt-BR" altLang="pt-BR" sz="6000" b="1" dirty="0">
              <a:solidFill>
                <a:schemeClr val="bg2"/>
              </a:solidFill>
            </a:endParaRPr>
          </a:p>
        </p:txBody>
      </p:sp>
      <p:pic>
        <p:nvPicPr>
          <p:cNvPr id="26634" name="Picture 14" descr="imgrel04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72997" y="1814448"/>
            <a:ext cx="5505616" cy="36719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5AC1B26-F364-483A-9944-34E33C8288FC}" type="slidenum">
              <a:rPr lang="pt-BR" altLang="pt-BR" sz="1800" kern="0">
                <a:solidFill>
                  <a:sysClr val="windowText" lastClr="000000"/>
                </a:solidFill>
                <a:effectLst/>
              </a:rPr>
              <a:pPr defTabSz="914400">
                <a:defRPr/>
              </a:pPr>
              <a:t>48</a:t>
            </a:fld>
            <a:endParaRPr lang="pt-BR" altLang="pt-BR" sz="1800" kern="0">
              <a:solidFill>
                <a:sysClr val="windowText" lastClr="000000"/>
              </a:solidFill>
              <a:effectLst/>
            </a:endParaRPr>
          </a:p>
        </p:txBody>
      </p:sp>
      <p:sp>
        <p:nvSpPr>
          <p:cNvPr id="90121" name="Rectangle 9"/>
          <p:cNvSpPr>
            <a:spLocks noChangeArrowheads="1"/>
          </p:cNvSpPr>
          <p:nvPr/>
        </p:nvSpPr>
        <p:spPr bwMode="auto">
          <a:xfrm>
            <a:off x="6167438" y="1628775"/>
            <a:ext cx="40386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defTabSz="914400">
              <a:defRPr/>
            </a:pPr>
            <a:endParaRPr lang="pt-BR" altLang="pt-BR" kern="0"/>
          </a:p>
        </p:txBody>
      </p:sp>
      <p:sp>
        <p:nvSpPr>
          <p:cNvPr id="90122" name="Rectangle 10"/>
          <p:cNvSpPr>
            <a:spLocks noChangeArrowheads="1"/>
          </p:cNvSpPr>
          <p:nvPr/>
        </p:nvSpPr>
        <p:spPr bwMode="auto">
          <a:xfrm>
            <a:off x="6096000" y="1628775"/>
            <a:ext cx="40386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5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defTabSz="914400">
              <a:defRPr/>
            </a:pPr>
            <a:endParaRPr lang="pt-BR" altLang="pt-BR" kern="0"/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525307" y="2757872"/>
            <a:ext cx="6294385" cy="178510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en-US" altLang="pt-BR" sz="4400" b="1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Roma: 168 AC – 476 DC</a:t>
            </a:r>
            <a:endParaRPr lang="pt-BR" altLang="pt-BR" sz="4400" b="1" kern="0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defTabSz="914400">
              <a:spcBef>
                <a:spcPct val="50000"/>
              </a:spcBef>
              <a:defRPr/>
            </a:pPr>
            <a:r>
              <a:rPr lang="en-US" altLang="pt-BR" sz="4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Dominou</a:t>
            </a:r>
            <a:r>
              <a:rPr lang="en-US" altLang="pt-BR" sz="4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pt-BR" sz="4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por</a:t>
            </a:r>
            <a:r>
              <a:rPr lang="en-US" altLang="pt-BR" sz="4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644 </a:t>
            </a:r>
            <a:r>
              <a:rPr lang="en-US" altLang="pt-BR" sz="4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anos</a:t>
            </a:r>
            <a:endParaRPr lang="pt-BR" altLang="pt-BR" sz="44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47859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84312" y="371062"/>
            <a:ext cx="11343861" cy="594008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 sz="2800" dirty="0"/>
              <a:t>41 Quanto ao que viste dos </a:t>
            </a:r>
            <a:r>
              <a:rPr lang="pt-BR" sz="6600" b="1" dirty="0">
                <a:solidFill>
                  <a:srgbClr val="FFC000"/>
                </a:solidFill>
              </a:rPr>
              <a:t>pés</a:t>
            </a:r>
            <a:r>
              <a:rPr lang="pt-BR" sz="8000" b="1" dirty="0">
                <a:solidFill>
                  <a:srgbClr val="FFC000"/>
                </a:solidFill>
              </a:rPr>
              <a:t> </a:t>
            </a:r>
            <a:r>
              <a:rPr lang="pt-BR" sz="2800" dirty="0"/>
              <a:t>e dos artelhos, em </a:t>
            </a:r>
            <a:r>
              <a:rPr lang="pt-BR" sz="2800" dirty="0">
                <a:solidFill>
                  <a:srgbClr val="C00000"/>
                </a:solidFill>
              </a:rPr>
              <a:t>parte, de </a:t>
            </a:r>
            <a:r>
              <a:rPr lang="pt-BR" sz="4800" b="1" dirty="0">
                <a:solidFill>
                  <a:srgbClr val="FFC000"/>
                </a:solidFill>
              </a:rPr>
              <a:t>barro</a:t>
            </a:r>
            <a:r>
              <a:rPr lang="pt-BR" sz="2800" dirty="0"/>
              <a:t> de oleiro e, em </a:t>
            </a:r>
            <a:r>
              <a:rPr lang="pt-BR" sz="2800" dirty="0">
                <a:solidFill>
                  <a:srgbClr val="C00000"/>
                </a:solidFill>
              </a:rPr>
              <a:t>parte, de </a:t>
            </a:r>
            <a:r>
              <a:rPr lang="pt-BR" sz="4400" b="1" dirty="0">
                <a:solidFill>
                  <a:srgbClr val="FFC000"/>
                </a:solidFill>
              </a:rPr>
              <a:t>ferro</a:t>
            </a:r>
            <a:r>
              <a:rPr lang="pt-BR" sz="2800" dirty="0"/>
              <a:t>, </a:t>
            </a:r>
            <a:r>
              <a:rPr lang="pt-BR" sz="2800" dirty="0">
                <a:highlight>
                  <a:srgbClr val="C0C0C0"/>
                </a:highlight>
              </a:rPr>
              <a:t>será </a:t>
            </a:r>
            <a:r>
              <a:rPr lang="pt-BR" sz="4000" b="1" dirty="0">
                <a:solidFill>
                  <a:srgbClr val="0000CC"/>
                </a:solidFill>
                <a:highlight>
                  <a:srgbClr val="C0C0C0"/>
                </a:highlight>
              </a:rPr>
              <a:t>esse um reino dividido</a:t>
            </a:r>
            <a:r>
              <a:rPr lang="pt-BR" sz="2800" dirty="0"/>
              <a:t>; </a:t>
            </a:r>
            <a:r>
              <a:rPr lang="pt-BR" sz="2000" dirty="0"/>
              <a:t>contudo, haverá nele alguma coisa da firmeza do ferro, pois que viste o ferro misturado com barro de lodo.</a:t>
            </a:r>
            <a:endParaRPr lang="pt-BR" sz="2400" dirty="0"/>
          </a:p>
          <a:p>
            <a:r>
              <a:rPr lang="pt-BR" sz="2400" dirty="0"/>
              <a:t>42 </a:t>
            </a:r>
            <a:r>
              <a:rPr lang="pt-BR" sz="2000" dirty="0"/>
              <a:t>Como os artelhos dos pés eram, em parte, de ferro e, em parte, de barro, assim, por </a:t>
            </a:r>
            <a:r>
              <a:rPr lang="pt-BR" sz="3600" b="1" dirty="0">
                <a:solidFill>
                  <a:srgbClr val="0000CC"/>
                </a:solidFill>
              </a:rPr>
              <a:t>uma parte, o reino será forte e, por outra, será frágil.</a:t>
            </a:r>
          </a:p>
          <a:p>
            <a:r>
              <a:rPr lang="pt-BR" sz="2800" dirty="0"/>
              <a:t>43 Quanto ao que viste do ferro misturado com barro de lodo, </a:t>
            </a:r>
            <a:r>
              <a:rPr lang="pt-BR" sz="4400" b="1" u="sng" dirty="0">
                <a:solidFill>
                  <a:schemeClr val="tx1"/>
                </a:solidFill>
              </a:rPr>
              <a:t>misturar-se-ão mediante casamento</a:t>
            </a:r>
            <a:r>
              <a:rPr lang="pt-BR" sz="3200" b="1" dirty="0">
                <a:solidFill>
                  <a:schemeClr val="tx1"/>
                </a:solidFill>
              </a:rPr>
              <a:t>, mas </a:t>
            </a:r>
            <a:r>
              <a:rPr lang="pt-BR" sz="5400" b="1" dirty="0">
                <a:solidFill>
                  <a:srgbClr val="C00000"/>
                </a:solidFill>
                <a:highlight>
                  <a:srgbClr val="FFFF00"/>
                </a:highlight>
              </a:rPr>
              <a:t>não se ligarão um ao outro</a:t>
            </a:r>
            <a:r>
              <a:rPr lang="pt-BR" sz="3200" b="1" dirty="0">
                <a:solidFill>
                  <a:schemeClr val="tx1"/>
                </a:solidFill>
              </a:rPr>
              <a:t>,</a:t>
            </a:r>
            <a:r>
              <a:rPr lang="pt-BR" sz="2800" dirty="0"/>
              <a:t> assim como o ferro não se mistura com o barro.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6AE0862B-ADC5-469C-BCF3-1506E1181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2181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6AA4FF94-82F6-4CA7-BF5D-9EE457FC56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en-US" altLang="pt-BR" sz="6000" b="1" dirty="0" err="1">
                <a:latin typeface="AlgerianD" pitchFamily="82" charset="0"/>
              </a:rPr>
              <a:t>Os</a:t>
            </a:r>
            <a:r>
              <a:rPr lang="en-US" altLang="pt-BR" sz="6000" b="1" dirty="0">
                <a:latin typeface="AlgerianD" pitchFamily="82" charset="0"/>
              </a:rPr>
              <a:t> </a:t>
            </a:r>
            <a:r>
              <a:rPr lang="en-US" altLang="pt-BR" sz="6000" b="1" dirty="0" err="1">
                <a:latin typeface="AlgerianD" pitchFamily="82" charset="0"/>
              </a:rPr>
              <a:t>homens</a:t>
            </a:r>
            <a:r>
              <a:rPr lang="en-US" altLang="pt-BR" sz="6000" b="1" dirty="0">
                <a:latin typeface="AlgerianD" pitchFamily="82" charset="0"/>
              </a:rPr>
              <a:t> </a:t>
            </a:r>
            <a:r>
              <a:rPr lang="en-US" altLang="pt-BR" sz="6000" b="1" dirty="0" err="1">
                <a:latin typeface="AlgerianD" pitchFamily="82" charset="0"/>
              </a:rPr>
              <a:t>sábios</a:t>
            </a:r>
            <a:r>
              <a:rPr lang="en-US" altLang="pt-BR" sz="6000" b="1" dirty="0">
                <a:latin typeface="AlgerianD" pitchFamily="82" charset="0"/>
              </a:rPr>
              <a:t>:…..</a:t>
            </a:r>
            <a:endParaRPr lang="pt-BR" altLang="pt-BR" sz="6000" b="1" dirty="0">
              <a:latin typeface="AlgerianD" pitchFamily="82" charset="0"/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122D534D-2E84-4533-A88D-30411F051F9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56591" y="1337469"/>
            <a:ext cx="11078817" cy="4824412"/>
          </a:xfrm>
          <a:solidFill>
            <a:srgbClr val="0000CC"/>
          </a:solidFill>
        </p:spPr>
        <p:txBody>
          <a:bodyPr>
            <a:noAutofit/>
          </a:bodyPr>
          <a:lstStyle/>
          <a:p>
            <a:r>
              <a:rPr lang="en-US" altLang="pt-BR" sz="3600" b="1" i="1" dirty="0" err="1">
                <a:solidFill>
                  <a:srgbClr val="FFC000"/>
                </a:solidFill>
              </a:rPr>
              <a:t>Mágicos</a:t>
            </a:r>
            <a:r>
              <a:rPr lang="en-US" altLang="pt-BR" sz="3600" dirty="0">
                <a:solidFill>
                  <a:srgbClr val="FFC000"/>
                </a:solidFill>
              </a:rPr>
              <a:t>:</a:t>
            </a:r>
            <a:r>
              <a:rPr lang="en-US" altLang="pt-BR" sz="3600" dirty="0">
                <a:solidFill>
                  <a:schemeClr val="bg2"/>
                </a:solidFill>
              </a:rPr>
              <a:t> </a:t>
            </a:r>
            <a:r>
              <a:rPr lang="en-US" altLang="pt-BR" sz="3600" dirty="0" err="1">
                <a:solidFill>
                  <a:schemeClr val="bg2"/>
                </a:solidFill>
              </a:rPr>
              <a:t>derramavam</a:t>
            </a:r>
            <a:r>
              <a:rPr lang="en-US" altLang="pt-BR" sz="3600" dirty="0">
                <a:solidFill>
                  <a:schemeClr val="bg2"/>
                </a:solidFill>
              </a:rPr>
              <a:t> </a:t>
            </a:r>
            <a:r>
              <a:rPr lang="en-US" altLang="pt-BR" sz="3600" dirty="0" err="1">
                <a:solidFill>
                  <a:schemeClr val="bg2"/>
                </a:solidFill>
              </a:rPr>
              <a:t>óleo</a:t>
            </a:r>
            <a:r>
              <a:rPr lang="en-US" altLang="pt-BR" sz="3600" dirty="0">
                <a:solidFill>
                  <a:schemeClr val="bg2"/>
                </a:solidFill>
              </a:rPr>
              <a:t> </a:t>
            </a:r>
            <a:r>
              <a:rPr lang="en-US" altLang="pt-BR" sz="3600" dirty="0" err="1">
                <a:solidFill>
                  <a:schemeClr val="bg2"/>
                </a:solidFill>
              </a:rPr>
              <a:t>na</a:t>
            </a:r>
            <a:r>
              <a:rPr lang="en-US" altLang="pt-BR" sz="3600" dirty="0">
                <a:solidFill>
                  <a:schemeClr val="bg2"/>
                </a:solidFill>
              </a:rPr>
              <a:t> </a:t>
            </a:r>
            <a:r>
              <a:rPr lang="en-US" altLang="pt-BR" sz="3600" dirty="0" err="1">
                <a:solidFill>
                  <a:schemeClr val="bg2"/>
                </a:solidFill>
              </a:rPr>
              <a:t>água</a:t>
            </a:r>
            <a:r>
              <a:rPr lang="en-US" altLang="pt-BR" sz="3600" dirty="0">
                <a:solidFill>
                  <a:schemeClr val="bg2"/>
                </a:solidFill>
              </a:rPr>
              <a:t>, </a:t>
            </a:r>
            <a:r>
              <a:rPr lang="en-US" altLang="pt-BR" sz="3600" dirty="0" err="1">
                <a:solidFill>
                  <a:schemeClr val="bg2"/>
                </a:solidFill>
              </a:rPr>
              <a:t>viam</a:t>
            </a:r>
            <a:r>
              <a:rPr lang="en-US" altLang="pt-BR" sz="3600" dirty="0">
                <a:solidFill>
                  <a:schemeClr val="bg2"/>
                </a:solidFill>
              </a:rPr>
              <a:t> as </a:t>
            </a:r>
            <a:r>
              <a:rPr lang="en-US" altLang="pt-BR" sz="3600" dirty="0" err="1">
                <a:solidFill>
                  <a:schemeClr val="bg2"/>
                </a:solidFill>
              </a:rPr>
              <a:t>mudanças</a:t>
            </a:r>
            <a:r>
              <a:rPr lang="en-US" altLang="pt-BR" sz="3600" dirty="0">
                <a:solidFill>
                  <a:schemeClr val="bg2"/>
                </a:solidFill>
              </a:rPr>
              <a:t> e </a:t>
            </a:r>
            <a:r>
              <a:rPr lang="en-US" altLang="pt-BR" sz="3600" dirty="0" err="1">
                <a:solidFill>
                  <a:schemeClr val="bg2"/>
                </a:solidFill>
              </a:rPr>
              <a:t>tentavam</a:t>
            </a:r>
            <a:r>
              <a:rPr lang="en-US" altLang="pt-BR" sz="3600" dirty="0">
                <a:solidFill>
                  <a:schemeClr val="bg2"/>
                </a:solidFill>
              </a:rPr>
              <a:t> </a:t>
            </a:r>
            <a:r>
              <a:rPr lang="en-US" altLang="pt-BR" sz="3600" dirty="0" err="1">
                <a:solidFill>
                  <a:schemeClr val="bg2"/>
                </a:solidFill>
              </a:rPr>
              <a:t>prever</a:t>
            </a:r>
            <a:r>
              <a:rPr lang="en-US" altLang="pt-BR" sz="3600" dirty="0">
                <a:solidFill>
                  <a:schemeClr val="bg2"/>
                </a:solidFill>
              </a:rPr>
              <a:t> o </a:t>
            </a:r>
            <a:r>
              <a:rPr lang="en-US" altLang="pt-BR" sz="3600" dirty="0" err="1">
                <a:solidFill>
                  <a:schemeClr val="bg2"/>
                </a:solidFill>
              </a:rPr>
              <a:t>futuro</a:t>
            </a:r>
            <a:r>
              <a:rPr lang="en-US" altLang="pt-BR" sz="3600" dirty="0">
                <a:solidFill>
                  <a:schemeClr val="bg2"/>
                </a:solidFill>
              </a:rPr>
              <a:t>. Liam as </a:t>
            </a:r>
            <a:r>
              <a:rPr lang="en-US" altLang="pt-BR" sz="3600" dirty="0" err="1">
                <a:solidFill>
                  <a:schemeClr val="bg2"/>
                </a:solidFill>
              </a:rPr>
              <a:t>mãos</a:t>
            </a:r>
            <a:r>
              <a:rPr lang="en-US" altLang="pt-BR" sz="3600" dirty="0">
                <a:solidFill>
                  <a:schemeClr val="bg2"/>
                </a:solidFill>
              </a:rPr>
              <a:t>.</a:t>
            </a:r>
          </a:p>
          <a:p>
            <a:r>
              <a:rPr lang="en-US" altLang="pt-BR" sz="3600" b="1" i="1" dirty="0" err="1">
                <a:solidFill>
                  <a:srgbClr val="FFC000"/>
                </a:solidFill>
              </a:rPr>
              <a:t>Astrólogos</a:t>
            </a:r>
            <a:r>
              <a:rPr lang="en-US" altLang="pt-BR" sz="3600" dirty="0">
                <a:solidFill>
                  <a:schemeClr val="bg2"/>
                </a:solidFill>
              </a:rPr>
              <a:t>: </a:t>
            </a:r>
            <a:r>
              <a:rPr lang="en-US" altLang="pt-BR" sz="3600" dirty="0" err="1">
                <a:solidFill>
                  <a:schemeClr val="bg2"/>
                </a:solidFill>
              </a:rPr>
              <a:t>interpretavam</a:t>
            </a:r>
            <a:r>
              <a:rPr lang="en-US" altLang="pt-BR" sz="3600" dirty="0">
                <a:solidFill>
                  <a:schemeClr val="bg2"/>
                </a:solidFill>
              </a:rPr>
              <a:t> </a:t>
            </a:r>
            <a:r>
              <a:rPr lang="en-US" altLang="pt-BR" sz="3600" dirty="0" err="1">
                <a:solidFill>
                  <a:schemeClr val="bg2"/>
                </a:solidFill>
              </a:rPr>
              <a:t>agouros</a:t>
            </a:r>
            <a:r>
              <a:rPr lang="en-US" altLang="pt-BR" sz="3600" dirty="0">
                <a:solidFill>
                  <a:schemeClr val="bg2"/>
                </a:solidFill>
              </a:rPr>
              <a:t> e </a:t>
            </a:r>
            <a:r>
              <a:rPr lang="en-US" altLang="pt-BR" sz="3600" dirty="0" err="1">
                <a:solidFill>
                  <a:schemeClr val="bg2"/>
                </a:solidFill>
              </a:rPr>
              <a:t>prediziam</a:t>
            </a:r>
            <a:r>
              <a:rPr lang="en-US" altLang="pt-BR" sz="3600" dirty="0">
                <a:solidFill>
                  <a:schemeClr val="bg2"/>
                </a:solidFill>
              </a:rPr>
              <a:t> o </a:t>
            </a:r>
            <a:r>
              <a:rPr lang="en-US" altLang="pt-BR" sz="3600" dirty="0" err="1">
                <a:solidFill>
                  <a:schemeClr val="bg2"/>
                </a:solidFill>
              </a:rPr>
              <a:t>futuro</a:t>
            </a:r>
            <a:r>
              <a:rPr lang="en-US" altLang="pt-BR" sz="3600" dirty="0">
                <a:solidFill>
                  <a:schemeClr val="bg2"/>
                </a:solidFill>
              </a:rPr>
              <a:t>, </a:t>
            </a:r>
            <a:r>
              <a:rPr lang="en-US" altLang="pt-BR" sz="3600" dirty="0" err="1">
                <a:solidFill>
                  <a:schemeClr val="bg2"/>
                </a:solidFill>
              </a:rPr>
              <a:t>baseando</a:t>
            </a:r>
            <a:r>
              <a:rPr lang="en-US" altLang="pt-BR" sz="3600" dirty="0">
                <a:solidFill>
                  <a:schemeClr val="bg2"/>
                </a:solidFill>
              </a:rPr>
              <a:t>-se no </a:t>
            </a:r>
            <a:r>
              <a:rPr lang="en-US" altLang="pt-BR" sz="3600" dirty="0" err="1">
                <a:solidFill>
                  <a:schemeClr val="bg2"/>
                </a:solidFill>
              </a:rPr>
              <a:t>movimento</a:t>
            </a:r>
            <a:r>
              <a:rPr lang="en-US" altLang="pt-BR" sz="3600" dirty="0">
                <a:solidFill>
                  <a:schemeClr val="bg2"/>
                </a:solidFill>
              </a:rPr>
              <a:t> dos </a:t>
            </a:r>
            <a:r>
              <a:rPr lang="en-US" altLang="pt-BR" sz="3600" dirty="0" err="1">
                <a:solidFill>
                  <a:schemeClr val="bg2"/>
                </a:solidFill>
              </a:rPr>
              <a:t>astros</a:t>
            </a:r>
            <a:r>
              <a:rPr lang="en-US" altLang="pt-BR" sz="3600" dirty="0">
                <a:solidFill>
                  <a:schemeClr val="bg2"/>
                </a:solidFill>
              </a:rPr>
              <a:t>.</a:t>
            </a:r>
          </a:p>
          <a:p>
            <a:r>
              <a:rPr lang="en-US" altLang="pt-BR" sz="3600" b="1" i="1" dirty="0" err="1">
                <a:solidFill>
                  <a:srgbClr val="FFC000"/>
                </a:solidFill>
              </a:rPr>
              <a:t>Videntes</a:t>
            </a:r>
            <a:r>
              <a:rPr lang="en-US" altLang="pt-BR" sz="3600" dirty="0">
                <a:solidFill>
                  <a:schemeClr val="bg2"/>
                </a:solidFill>
              </a:rPr>
              <a:t>: </a:t>
            </a:r>
            <a:r>
              <a:rPr lang="en-US" altLang="pt-BR" sz="3600" dirty="0" err="1">
                <a:solidFill>
                  <a:schemeClr val="bg2"/>
                </a:solidFill>
              </a:rPr>
              <a:t>usam</a:t>
            </a:r>
            <a:r>
              <a:rPr lang="en-US" altLang="pt-BR" sz="3600" dirty="0">
                <a:solidFill>
                  <a:schemeClr val="bg2"/>
                </a:solidFill>
              </a:rPr>
              <a:t> a </a:t>
            </a:r>
            <a:r>
              <a:rPr lang="en-US" altLang="pt-BR" sz="3600" dirty="0" err="1">
                <a:solidFill>
                  <a:schemeClr val="bg2"/>
                </a:solidFill>
              </a:rPr>
              <a:t>telepatia</a:t>
            </a:r>
            <a:r>
              <a:rPr lang="en-US" altLang="pt-BR" sz="3600" dirty="0">
                <a:solidFill>
                  <a:schemeClr val="bg2"/>
                </a:solidFill>
              </a:rPr>
              <a:t> mental com </a:t>
            </a:r>
            <a:r>
              <a:rPr lang="en-US" altLang="pt-BR" sz="3600" dirty="0" err="1">
                <a:solidFill>
                  <a:schemeClr val="bg2"/>
                </a:solidFill>
              </a:rPr>
              <a:t>intuito</a:t>
            </a:r>
            <a:r>
              <a:rPr lang="en-US" altLang="pt-BR" sz="3600" dirty="0">
                <a:solidFill>
                  <a:schemeClr val="bg2"/>
                </a:solidFill>
              </a:rPr>
              <a:t> de </a:t>
            </a:r>
            <a:r>
              <a:rPr lang="en-US" altLang="pt-BR" sz="3600" dirty="0" err="1">
                <a:solidFill>
                  <a:schemeClr val="bg2"/>
                </a:solidFill>
              </a:rPr>
              <a:t>predizer</a:t>
            </a:r>
            <a:r>
              <a:rPr lang="en-US" altLang="pt-BR" sz="3600" dirty="0">
                <a:solidFill>
                  <a:schemeClr val="bg2"/>
                </a:solidFill>
              </a:rPr>
              <a:t> o </a:t>
            </a:r>
            <a:r>
              <a:rPr lang="en-US" altLang="pt-BR" sz="3600" dirty="0" err="1">
                <a:solidFill>
                  <a:schemeClr val="bg2"/>
                </a:solidFill>
              </a:rPr>
              <a:t>futuro</a:t>
            </a:r>
            <a:r>
              <a:rPr lang="en-US" altLang="pt-BR" sz="3600" dirty="0">
                <a:solidFill>
                  <a:schemeClr val="bg2"/>
                </a:solidFill>
              </a:rPr>
              <a:t>.</a:t>
            </a:r>
          </a:p>
          <a:p>
            <a:r>
              <a:rPr lang="en-US" altLang="pt-BR" sz="3600" b="1" i="1" dirty="0" err="1">
                <a:solidFill>
                  <a:srgbClr val="FFC000"/>
                </a:solidFill>
              </a:rPr>
              <a:t>Caudeus</a:t>
            </a:r>
            <a:r>
              <a:rPr lang="en-US" altLang="pt-BR" sz="3600" dirty="0">
                <a:solidFill>
                  <a:schemeClr val="bg2"/>
                </a:solidFill>
              </a:rPr>
              <a:t>: a elite </a:t>
            </a:r>
            <a:r>
              <a:rPr lang="en-US" altLang="pt-BR" sz="3600" dirty="0" err="1">
                <a:solidFill>
                  <a:schemeClr val="bg2"/>
                </a:solidFill>
              </a:rPr>
              <a:t>educada</a:t>
            </a:r>
            <a:r>
              <a:rPr lang="en-US" altLang="pt-BR" sz="3600" dirty="0">
                <a:solidFill>
                  <a:schemeClr val="bg2"/>
                </a:solidFill>
              </a:rPr>
              <a:t>, </a:t>
            </a:r>
            <a:r>
              <a:rPr lang="en-US" altLang="pt-BR" sz="3600" dirty="0" err="1">
                <a:solidFill>
                  <a:schemeClr val="bg2"/>
                </a:solidFill>
              </a:rPr>
              <a:t>os</a:t>
            </a:r>
            <a:r>
              <a:rPr lang="en-US" altLang="pt-BR" sz="3600" dirty="0">
                <a:solidFill>
                  <a:schemeClr val="bg2"/>
                </a:solidFill>
              </a:rPr>
              <a:t> </a:t>
            </a:r>
            <a:r>
              <a:rPr lang="en-US" altLang="pt-BR" sz="3600" dirty="0" err="1">
                <a:solidFill>
                  <a:schemeClr val="bg2"/>
                </a:solidFill>
              </a:rPr>
              <a:t>mestres</a:t>
            </a:r>
            <a:r>
              <a:rPr lang="en-US" altLang="pt-BR" sz="3600" dirty="0">
                <a:solidFill>
                  <a:schemeClr val="bg2"/>
                </a:solidFill>
              </a:rPr>
              <a:t>, </a:t>
            </a:r>
            <a:r>
              <a:rPr lang="en-US" altLang="pt-BR" sz="3600" dirty="0" err="1">
                <a:solidFill>
                  <a:schemeClr val="bg2"/>
                </a:solidFill>
              </a:rPr>
              <a:t>os</a:t>
            </a:r>
            <a:r>
              <a:rPr lang="en-US" altLang="pt-BR" sz="3600" dirty="0">
                <a:solidFill>
                  <a:schemeClr val="bg2"/>
                </a:solidFill>
              </a:rPr>
              <a:t> </a:t>
            </a:r>
            <a:r>
              <a:rPr lang="en-US" altLang="pt-BR" sz="3600" dirty="0" err="1">
                <a:solidFill>
                  <a:schemeClr val="bg2"/>
                </a:solidFill>
              </a:rPr>
              <a:t>sábios</a:t>
            </a:r>
            <a:r>
              <a:rPr lang="en-US" altLang="pt-BR" sz="3600" dirty="0">
                <a:solidFill>
                  <a:schemeClr val="bg2"/>
                </a:solidFill>
              </a:rPr>
              <a:t>, </a:t>
            </a:r>
            <a:r>
              <a:rPr lang="en-US" altLang="pt-BR" sz="3600" dirty="0" err="1">
                <a:solidFill>
                  <a:schemeClr val="bg2"/>
                </a:solidFill>
              </a:rPr>
              <a:t>etnia</a:t>
            </a:r>
            <a:r>
              <a:rPr lang="en-US" altLang="pt-BR" sz="3600" dirty="0">
                <a:solidFill>
                  <a:schemeClr val="bg2"/>
                </a:solidFill>
              </a:rPr>
              <a:t> que </a:t>
            </a:r>
            <a:r>
              <a:rPr lang="en-US" altLang="pt-BR" sz="3600" dirty="0" err="1">
                <a:solidFill>
                  <a:schemeClr val="bg2"/>
                </a:solidFill>
              </a:rPr>
              <a:t>deu</a:t>
            </a:r>
            <a:r>
              <a:rPr lang="en-US" altLang="pt-BR" sz="3600" dirty="0">
                <a:solidFill>
                  <a:schemeClr val="bg2"/>
                </a:solidFill>
              </a:rPr>
              <a:t> </a:t>
            </a:r>
            <a:r>
              <a:rPr lang="en-US" altLang="pt-BR" sz="3600" dirty="0" err="1">
                <a:solidFill>
                  <a:schemeClr val="bg2"/>
                </a:solidFill>
              </a:rPr>
              <a:t>origem</a:t>
            </a:r>
            <a:r>
              <a:rPr lang="en-US" altLang="pt-BR" sz="3600" dirty="0">
                <a:solidFill>
                  <a:schemeClr val="bg2"/>
                </a:solidFill>
              </a:rPr>
              <a:t> </a:t>
            </a:r>
            <a:r>
              <a:rPr lang="en-US" altLang="pt-BR" sz="3600" dirty="0" err="1">
                <a:solidFill>
                  <a:schemeClr val="bg2"/>
                </a:solidFill>
              </a:rPr>
              <a:t>ao</a:t>
            </a:r>
            <a:r>
              <a:rPr lang="en-US" altLang="pt-BR" sz="3600" dirty="0">
                <a:solidFill>
                  <a:schemeClr val="bg2"/>
                </a:solidFill>
              </a:rPr>
              <a:t> </a:t>
            </a:r>
            <a:r>
              <a:rPr lang="en-US" altLang="pt-BR" sz="3600" dirty="0" err="1">
                <a:solidFill>
                  <a:schemeClr val="bg2"/>
                </a:solidFill>
              </a:rPr>
              <a:t>império</a:t>
            </a:r>
            <a:r>
              <a:rPr lang="en-US" altLang="pt-BR" sz="3600" dirty="0">
                <a:solidFill>
                  <a:schemeClr val="bg2"/>
                </a:solidFill>
              </a:rPr>
              <a:t>, </a:t>
            </a:r>
            <a:r>
              <a:rPr lang="en-US" altLang="pt-BR" sz="3600" dirty="0" err="1">
                <a:solidFill>
                  <a:schemeClr val="bg2"/>
                </a:solidFill>
              </a:rPr>
              <a:t>sacerdotes</a:t>
            </a:r>
            <a:r>
              <a:rPr lang="en-US" altLang="pt-BR" sz="3600" dirty="0">
                <a:solidFill>
                  <a:schemeClr val="bg2"/>
                </a:solidFill>
              </a:rPr>
              <a:t> e </a:t>
            </a:r>
            <a:r>
              <a:rPr lang="en-US" altLang="pt-BR" sz="3600" dirty="0" err="1">
                <a:solidFill>
                  <a:schemeClr val="bg2"/>
                </a:solidFill>
              </a:rPr>
              <a:t>conselheiros</a:t>
            </a:r>
            <a:r>
              <a:rPr lang="en-US" altLang="pt-BR" sz="3600" dirty="0">
                <a:solidFill>
                  <a:schemeClr val="bg2"/>
                </a:solidFill>
              </a:rPr>
              <a:t> </a:t>
            </a:r>
            <a:r>
              <a:rPr lang="en-US" altLang="pt-BR" sz="3600" dirty="0" err="1">
                <a:solidFill>
                  <a:schemeClr val="bg2"/>
                </a:solidFill>
              </a:rPr>
              <a:t>reais</a:t>
            </a:r>
            <a:r>
              <a:rPr lang="en-US" altLang="pt-BR" sz="3600" dirty="0">
                <a:solidFill>
                  <a:schemeClr val="bg2"/>
                </a:solidFill>
              </a:rPr>
              <a:t>.</a:t>
            </a:r>
            <a:endParaRPr lang="pt-BR" altLang="pt-BR" sz="3600" dirty="0">
              <a:solidFill>
                <a:schemeClr val="bg2"/>
              </a:solidFill>
            </a:endParaRPr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716EFF1E-D769-4C04-8D29-15194EC77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8D5C359-71B1-48F0-8DF5-7CDC2DCCBF94}" type="slidenum">
              <a:rPr lang="pt-BR" altLang="pt-BR">
                <a:solidFill>
                  <a:srgbClr val="FFFFFF"/>
                </a:solidFill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pt-BR" altLang="pt-BR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539" y="253448"/>
            <a:ext cx="8468139" cy="6351104"/>
          </a:xfrm>
          <a:prstGeom prst="rect">
            <a:avLst/>
          </a:prstGeom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4BECB257-E109-4ABB-B7D2-BEB1D0FC1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78646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pt-BR" sz="6000" b="1" dirty="0" err="1">
                <a:solidFill>
                  <a:schemeClr val="bg2"/>
                </a:solidFill>
              </a:rPr>
              <a:t>Os</a:t>
            </a:r>
            <a:r>
              <a:rPr lang="en-US" altLang="pt-BR" sz="6000" b="1" dirty="0">
                <a:solidFill>
                  <a:schemeClr val="bg2"/>
                </a:solidFill>
              </a:rPr>
              <a:t> </a:t>
            </a:r>
            <a:r>
              <a:rPr lang="en-US" altLang="pt-BR" sz="6000" b="1" dirty="0" err="1">
                <a:solidFill>
                  <a:schemeClr val="bg2"/>
                </a:solidFill>
              </a:rPr>
              <a:t>reinos</a:t>
            </a:r>
            <a:r>
              <a:rPr lang="en-US" altLang="pt-BR" sz="6000" b="1" dirty="0">
                <a:solidFill>
                  <a:schemeClr val="bg2"/>
                </a:solidFill>
              </a:rPr>
              <a:t> </a:t>
            </a:r>
            <a:r>
              <a:rPr lang="en-US" altLang="pt-BR" sz="6000" b="1" dirty="0" err="1">
                <a:solidFill>
                  <a:schemeClr val="bg2"/>
                </a:solidFill>
              </a:rPr>
              <a:t>divididos</a:t>
            </a:r>
            <a:endParaRPr lang="pt-BR" altLang="pt-BR" sz="6000" b="1" dirty="0">
              <a:solidFill>
                <a:schemeClr val="bg2"/>
              </a:solidFill>
            </a:endParaRPr>
          </a:p>
        </p:txBody>
      </p:sp>
      <p:pic>
        <p:nvPicPr>
          <p:cNvPr id="21508" name="Picture 8" descr="imgrel04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8501" y="1229583"/>
            <a:ext cx="5314740" cy="462933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0598" name="Rectangle 6"/>
          <p:cNvSpPr>
            <a:spLocks noGrp="1" noChangeArrowheads="1"/>
          </p:cNvSpPr>
          <p:nvPr>
            <p:ph type="body" sz="half" idx="3"/>
          </p:nvPr>
        </p:nvSpPr>
        <p:spPr>
          <a:xfrm>
            <a:off x="784342" y="2033229"/>
            <a:ext cx="5629710" cy="324113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 eaLnBrk="1" hangingPunct="1">
              <a:defRPr/>
            </a:pPr>
            <a:r>
              <a:rPr lang="en-US" altLang="pt-BR" sz="3200" b="1" dirty="0"/>
              <a:t>Roma </a:t>
            </a:r>
            <a:r>
              <a:rPr lang="en-US" altLang="pt-BR" sz="3200" b="1" dirty="0" err="1"/>
              <a:t>foi</a:t>
            </a:r>
            <a:r>
              <a:rPr lang="en-US" altLang="pt-BR" sz="3200" b="1" dirty="0"/>
              <a:t> </a:t>
            </a:r>
            <a:r>
              <a:rPr lang="en-US" altLang="pt-BR" sz="3200" b="1" dirty="0" err="1"/>
              <a:t>subdividida</a:t>
            </a:r>
            <a:r>
              <a:rPr lang="en-US" altLang="pt-BR" sz="3200" b="1" dirty="0"/>
              <a:t> </a:t>
            </a:r>
            <a:r>
              <a:rPr lang="en-US" altLang="pt-BR" sz="3200" b="1" dirty="0" err="1"/>
              <a:t>em</a:t>
            </a:r>
            <a:r>
              <a:rPr lang="en-US" altLang="pt-BR" sz="3200" b="1" dirty="0"/>
              <a:t> </a:t>
            </a:r>
            <a:r>
              <a:rPr lang="en-US" altLang="pt-BR" sz="4800" b="1" dirty="0">
                <a:solidFill>
                  <a:srgbClr val="0000CC"/>
                </a:solidFill>
              </a:rPr>
              <a:t>10 </a:t>
            </a:r>
            <a:r>
              <a:rPr lang="en-US" altLang="pt-BR" sz="4800" b="1" dirty="0" err="1">
                <a:solidFill>
                  <a:srgbClr val="0000CC"/>
                </a:solidFill>
              </a:rPr>
              <a:t>reinos</a:t>
            </a:r>
            <a:r>
              <a:rPr lang="en-US" altLang="pt-BR" sz="3200" b="1" dirty="0"/>
              <a:t>, </a:t>
            </a:r>
            <a:r>
              <a:rPr lang="en-US" altLang="pt-BR" sz="3200" b="1" dirty="0" err="1"/>
              <a:t>após</a:t>
            </a:r>
            <a:r>
              <a:rPr lang="en-US" altLang="pt-BR" sz="3200" b="1" dirty="0"/>
              <a:t> o </a:t>
            </a:r>
            <a:r>
              <a:rPr lang="en-US" altLang="pt-BR" sz="3200" b="1" dirty="0" err="1"/>
              <a:t>seu</a:t>
            </a:r>
            <a:r>
              <a:rPr lang="en-US" altLang="pt-BR" sz="3200" b="1" dirty="0"/>
              <a:t> tempo de </a:t>
            </a:r>
            <a:r>
              <a:rPr lang="en-US" altLang="pt-BR" sz="3200" b="1" dirty="0" err="1"/>
              <a:t>domínio</a:t>
            </a:r>
            <a:r>
              <a:rPr lang="en-US" altLang="pt-BR" sz="3200" b="1" dirty="0"/>
              <a:t>:</a:t>
            </a:r>
          </a:p>
          <a:p>
            <a:pPr algn="ctr" eaLnBrk="1" hangingPunct="1">
              <a:defRPr/>
            </a:pPr>
            <a:r>
              <a:rPr lang="en-US" altLang="pt-BR" sz="4800" b="1" dirty="0" err="1">
                <a:solidFill>
                  <a:srgbClr val="0000CC"/>
                </a:solidFill>
              </a:rPr>
              <a:t>os</a:t>
            </a:r>
            <a:r>
              <a:rPr lang="en-US" altLang="pt-BR" sz="4800" b="1" dirty="0">
                <a:solidFill>
                  <a:srgbClr val="0000CC"/>
                </a:solidFill>
              </a:rPr>
              <a:t> 10 </a:t>
            </a:r>
            <a:r>
              <a:rPr lang="en-US" altLang="pt-BR" sz="4800" b="1" dirty="0" err="1">
                <a:solidFill>
                  <a:srgbClr val="0000CC"/>
                </a:solidFill>
              </a:rPr>
              <a:t>reinos</a:t>
            </a:r>
            <a:r>
              <a:rPr lang="en-US" altLang="pt-BR" sz="4800" b="1" dirty="0">
                <a:solidFill>
                  <a:srgbClr val="0000CC"/>
                </a:solidFill>
              </a:rPr>
              <a:t> </a:t>
            </a:r>
            <a:r>
              <a:rPr lang="en-US" altLang="pt-BR" sz="4800" b="1" dirty="0" err="1">
                <a:solidFill>
                  <a:srgbClr val="0000CC"/>
                </a:solidFill>
              </a:rPr>
              <a:t>bárbaros</a:t>
            </a:r>
            <a:r>
              <a:rPr lang="en-US" altLang="pt-BR" sz="4800" b="1" dirty="0">
                <a:solidFill>
                  <a:srgbClr val="0000CC"/>
                </a:solidFill>
              </a:rPr>
              <a:t> da Europa</a:t>
            </a:r>
            <a:r>
              <a:rPr lang="en-US" altLang="pt-BR" sz="3200" b="1" dirty="0"/>
              <a:t>.</a:t>
            </a:r>
            <a:endParaRPr lang="pt-BR" altLang="pt-BR" sz="3200" b="1" dirty="0"/>
          </a:p>
        </p:txBody>
      </p:sp>
      <p:sp>
        <p:nvSpPr>
          <p:cNvPr id="6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3089D211-65C4-424D-AE0C-777538512539}" type="slidenum">
              <a:rPr lang="pt-BR" altLang="pt-BR" sz="1800" kern="0">
                <a:solidFill>
                  <a:sysClr val="windowText" lastClr="000000"/>
                </a:solidFill>
                <a:effectLst/>
              </a:rPr>
              <a:pPr defTabSz="914400">
                <a:defRPr/>
              </a:pPr>
              <a:t>51</a:t>
            </a:fld>
            <a:endParaRPr lang="pt-BR" altLang="pt-BR" sz="1800" kern="0">
              <a:solidFill>
                <a:sysClr val="windowText" lastClr="000000"/>
              </a:solidFill>
              <a:effectLst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303380" y="5952034"/>
            <a:ext cx="85827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/>
              <a:t>Entre 351 a 476 d.C. = 125 anos</a:t>
            </a:r>
          </a:p>
        </p:txBody>
      </p:sp>
    </p:spTree>
    <p:extLst>
      <p:ext uri="{BB962C8B-B14F-4D97-AF65-F5344CB8AC3E}">
        <p14:creationId xmlns:p14="http://schemas.microsoft.com/office/powerpoint/2010/main" val="23198540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58156" y="460691"/>
            <a:ext cx="8675687" cy="11064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6600" b="1" dirty="0">
                <a:solidFill>
                  <a:srgbClr val="FFFF00"/>
                </a:solidFill>
                <a:latin typeface="Times New Roman"/>
              </a:rPr>
              <a:t>Quem são estes 10 reis?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14530" y="2026882"/>
            <a:ext cx="11277599" cy="437042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6600" dirty="0">
                <a:solidFill>
                  <a:srgbClr val="000000"/>
                </a:solidFill>
                <a:latin typeface="Agency FB" pitchFamily="34" charset="0"/>
              </a:rPr>
              <a:t>Foram as dez </a:t>
            </a:r>
            <a:r>
              <a:rPr lang="pt-BR" sz="6600" b="1" dirty="0">
                <a:solidFill>
                  <a:srgbClr val="FF0000"/>
                </a:solidFill>
                <a:latin typeface="Agency FB" pitchFamily="34" charset="0"/>
              </a:rPr>
              <a:t>tribos bárbaras/</a:t>
            </a:r>
            <a:r>
              <a:rPr lang="pt-BR" sz="6600" b="1" dirty="0" err="1">
                <a:solidFill>
                  <a:srgbClr val="FF0000"/>
                </a:solidFill>
                <a:latin typeface="Agency FB" pitchFamily="34" charset="0"/>
              </a:rPr>
              <a:t>Germanicas</a:t>
            </a:r>
            <a:r>
              <a:rPr lang="pt-BR" sz="6600" b="1" dirty="0">
                <a:solidFill>
                  <a:srgbClr val="FF0000"/>
                </a:solidFill>
                <a:latin typeface="Agency FB" pitchFamily="34" charset="0"/>
              </a:rPr>
              <a:t> </a:t>
            </a:r>
            <a:r>
              <a:rPr lang="pt-BR" sz="6600" dirty="0">
                <a:solidFill>
                  <a:srgbClr val="000000"/>
                </a:solidFill>
                <a:latin typeface="Agency FB" pitchFamily="34" charset="0"/>
              </a:rPr>
              <a:t>que venceram o império romano  </a:t>
            </a:r>
            <a:r>
              <a:rPr lang="pt-BR" sz="8000" b="1" dirty="0">
                <a:solidFill>
                  <a:srgbClr val="FF0000"/>
                </a:solidFill>
                <a:latin typeface="Agency FB" pitchFamily="34" charset="0"/>
              </a:rPr>
              <a:t>em 476 d.C</a:t>
            </a:r>
            <a:r>
              <a:rPr lang="pt-BR" sz="6600" dirty="0">
                <a:solidFill>
                  <a:srgbClr val="000000"/>
                </a:solidFill>
                <a:latin typeface="Agency FB" pitchFamily="34" charset="0"/>
              </a:rPr>
              <a:t>, e </a:t>
            </a:r>
            <a:r>
              <a:rPr lang="pt-BR" sz="6600" b="1" dirty="0">
                <a:solidFill>
                  <a:srgbClr val="0000CC"/>
                </a:solidFill>
                <a:latin typeface="Agency FB" pitchFamily="34" charset="0"/>
              </a:rPr>
              <a:t>se tornaram os dez países da Europa</a:t>
            </a:r>
            <a:r>
              <a:rPr lang="pt-BR" sz="6600" dirty="0">
                <a:solidFill>
                  <a:srgbClr val="000000"/>
                </a:solidFill>
                <a:latin typeface="Agency FB" pitchFamily="34" charset="0"/>
              </a:rPr>
              <a:t>.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38091BE2-D29F-4617-8CD2-75F96584D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2100D9-AB80-4F4E-A763-8141B8AC6184}" type="slidenum">
              <a:rPr lang="en-US" altLang="pt-BR" smtClean="0"/>
              <a:pPr>
                <a:defRPr/>
              </a:pPr>
              <a:t>52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01720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Group 3"/>
          <p:cNvGrpSpPr>
            <a:grpSpLocks/>
          </p:cNvGrpSpPr>
          <p:nvPr/>
        </p:nvGrpSpPr>
        <p:grpSpPr bwMode="auto">
          <a:xfrm>
            <a:off x="1519238" y="44451"/>
            <a:ext cx="9161463" cy="989013"/>
            <a:chOff x="0" y="7403"/>
            <a:chExt cx="11344" cy="1126"/>
          </a:xfrm>
        </p:grpSpPr>
        <p:grpSp>
          <p:nvGrpSpPr>
            <p:cNvPr id="63493" name="Group 4"/>
            <p:cNvGrpSpPr>
              <a:grpSpLocks/>
            </p:cNvGrpSpPr>
            <p:nvPr/>
          </p:nvGrpSpPr>
          <p:grpSpPr bwMode="auto">
            <a:xfrm>
              <a:off x="6" y="7475"/>
              <a:ext cx="11339" cy="984"/>
              <a:chOff x="6" y="7475"/>
              <a:chExt cx="11339" cy="984"/>
            </a:xfrm>
          </p:grpSpPr>
          <p:sp>
            <p:nvSpPr>
              <p:cNvPr id="51212" name="Rectangle 5"/>
              <p:cNvSpPr>
                <a:spLocks/>
              </p:cNvSpPr>
              <p:nvPr/>
            </p:nvSpPr>
            <p:spPr bwMode="auto">
              <a:xfrm>
                <a:off x="6" y="7475"/>
                <a:ext cx="11332" cy="980"/>
              </a:xfrm>
              <a:prstGeom prst="rect">
                <a:avLst/>
              </a:prstGeom>
              <a:solidFill>
                <a:srgbClr val="0076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defTabSz="844083" fontAlgn="base">
                  <a:spcBef>
                    <a:spcPct val="0"/>
                  </a:spcBef>
                  <a:spcAft>
                    <a:spcPct val="0"/>
                  </a:spcAft>
                  <a:buNone/>
                  <a:defRPr/>
                </a:pPr>
                <a:endParaRPr lang="pt-BR" altLang="pt-BR" sz="1662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13" name="Freeform 6"/>
              <p:cNvSpPr>
                <a:spLocks/>
              </p:cNvSpPr>
              <p:nvPr/>
            </p:nvSpPr>
            <p:spPr bwMode="auto">
              <a:xfrm>
                <a:off x="6" y="7475"/>
                <a:ext cx="11342" cy="981"/>
              </a:xfrm>
              <a:custGeom>
                <a:avLst/>
                <a:gdLst>
                  <a:gd name="T0" fmla="*/ 11332 w 11339"/>
                  <a:gd name="T1" fmla="*/ 0 h 984"/>
                  <a:gd name="T2" fmla="*/ 0 w 11339"/>
                  <a:gd name="T3" fmla="*/ 0 h 984"/>
                  <a:gd name="T4" fmla="*/ 0 w 11339"/>
                  <a:gd name="T5" fmla="*/ 983 h 984"/>
                  <a:gd name="T6" fmla="*/ 11332 w 11339"/>
                  <a:gd name="T7" fmla="*/ 983 h 98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339"/>
                  <a:gd name="T13" fmla="*/ 0 h 984"/>
                  <a:gd name="T14" fmla="*/ 11339 w 11339"/>
                  <a:gd name="T15" fmla="*/ 984 h 98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339" h="984">
                    <a:moveTo>
                      <a:pt x="11332" y="0"/>
                    </a:moveTo>
                    <a:lnTo>
                      <a:pt x="0" y="0"/>
                    </a:lnTo>
                    <a:lnTo>
                      <a:pt x="0" y="983"/>
                    </a:lnTo>
                    <a:lnTo>
                      <a:pt x="11332" y="983"/>
                    </a:lnTo>
                  </a:path>
                </a:pathLst>
              </a:custGeom>
              <a:noFill/>
              <a:ln w="0">
                <a:solidFill>
                  <a:srgbClr val="0076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84408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t-BR" sz="1662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3494" name="Group 7"/>
            <p:cNvGrpSpPr>
              <a:grpSpLocks/>
            </p:cNvGrpSpPr>
            <p:nvPr/>
          </p:nvGrpSpPr>
          <p:grpSpPr bwMode="auto">
            <a:xfrm>
              <a:off x="6" y="7403"/>
              <a:ext cx="11338" cy="0"/>
              <a:chOff x="6" y="7403"/>
              <a:chExt cx="11338" cy="0"/>
            </a:xfrm>
          </p:grpSpPr>
          <p:sp>
            <p:nvSpPr>
              <p:cNvPr id="51210" name="Freeform 8"/>
              <p:cNvSpPr>
                <a:spLocks/>
              </p:cNvSpPr>
              <p:nvPr/>
            </p:nvSpPr>
            <p:spPr bwMode="auto">
              <a:xfrm>
                <a:off x="6" y="7403"/>
                <a:ext cx="11338" cy="0"/>
              </a:xfrm>
              <a:custGeom>
                <a:avLst/>
                <a:gdLst>
                  <a:gd name="T0" fmla="*/ 11332 w 11338"/>
                  <a:gd name="T1" fmla="*/ 0 w 11338"/>
                  <a:gd name="T2" fmla="*/ 0 60000 65536"/>
                  <a:gd name="T3" fmla="*/ 0 60000 65536"/>
                  <a:gd name="T4" fmla="*/ 0 w 11338"/>
                  <a:gd name="T5" fmla="*/ 11338 w 11338"/>
                </a:gdLst>
                <a:ahLst/>
                <a:cxnLst>
                  <a:cxn ang="T2">
                    <a:pos x="T0" y="0"/>
                  </a:cxn>
                  <a:cxn ang="T3">
                    <a:pos x="T1" y="0"/>
                  </a:cxn>
                </a:cxnLst>
                <a:rect l="T4" t="0" r="T5" b="0"/>
                <a:pathLst>
                  <a:path w="11338">
                    <a:moveTo>
                      <a:pt x="11332" y="0"/>
                    </a:moveTo>
                    <a:lnTo>
                      <a:pt x="0" y="0"/>
                    </a:lnTo>
                  </a:path>
                </a:pathLst>
              </a:custGeom>
              <a:noFill/>
              <a:ln w="25400">
                <a:solidFill>
                  <a:srgbClr val="0076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84408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t-BR" sz="1662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1211" name="Freeform 9"/>
              <p:cNvSpPr>
                <a:spLocks/>
              </p:cNvSpPr>
              <p:nvPr/>
            </p:nvSpPr>
            <p:spPr bwMode="auto">
              <a:xfrm>
                <a:off x="6" y="7403"/>
                <a:ext cx="11338" cy="0"/>
              </a:xfrm>
              <a:custGeom>
                <a:avLst/>
                <a:gdLst>
                  <a:gd name="T0" fmla="*/ 0 w 11338"/>
                  <a:gd name="T1" fmla="*/ 11332 w 11338"/>
                  <a:gd name="T2" fmla="*/ 0 60000 65536"/>
                  <a:gd name="T3" fmla="*/ 0 60000 65536"/>
                  <a:gd name="T4" fmla="*/ 0 w 11338"/>
                  <a:gd name="T5" fmla="*/ 11338 w 11338"/>
                </a:gdLst>
                <a:ahLst/>
                <a:cxnLst>
                  <a:cxn ang="T2">
                    <a:pos x="T0" y="0"/>
                  </a:cxn>
                  <a:cxn ang="T3">
                    <a:pos x="T1" y="0"/>
                  </a:cxn>
                </a:cxnLst>
                <a:rect l="T4" t="0" r="T5" b="0"/>
                <a:pathLst>
                  <a:path w="11338">
                    <a:moveTo>
                      <a:pt x="0" y="0"/>
                    </a:moveTo>
                    <a:lnTo>
                      <a:pt x="11332" y="0"/>
                    </a:lnTo>
                  </a:path>
                </a:pathLst>
              </a:custGeom>
              <a:noFill/>
              <a:ln w="25400">
                <a:solidFill>
                  <a:srgbClr val="0076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84408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t-BR" sz="1662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3495" name="Group 10"/>
            <p:cNvGrpSpPr>
              <a:grpSpLocks/>
            </p:cNvGrpSpPr>
            <p:nvPr/>
          </p:nvGrpSpPr>
          <p:grpSpPr bwMode="auto">
            <a:xfrm>
              <a:off x="6" y="8529"/>
              <a:ext cx="11338" cy="0"/>
              <a:chOff x="6" y="8529"/>
              <a:chExt cx="11338" cy="0"/>
            </a:xfrm>
          </p:grpSpPr>
          <p:sp>
            <p:nvSpPr>
              <p:cNvPr id="51208" name="Freeform 11"/>
              <p:cNvSpPr>
                <a:spLocks/>
              </p:cNvSpPr>
              <p:nvPr/>
            </p:nvSpPr>
            <p:spPr bwMode="auto">
              <a:xfrm>
                <a:off x="6" y="8529"/>
                <a:ext cx="11338" cy="0"/>
              </a:xfrm>
              <a:custGeom>
                <a:avLst/>
                <a:gdLst>
                  <a:gd name="T0" fmla="*/ 11332 w 11338"/>
                  <a:gd name="T1" fmla="*/ 0 w 11338"/>
                  <a:gd name="T2" fmla="*/ 0 60000 65536"/>
                  <a:gd name="T3" fmla="*/ 0 60000 65536"/>
                  <a:gd name="T4" fmla="*/ 0 w 11338"/>
                  <a:gd name="T5" fmla="*/ 11338 w 11338"/>
                </a:gdLst>
                <a:ahLst/>
                <a:cxnLst>
                  <a:cxn ang="T2">
                    <a:pos x="T0" y="0"/>
                  </a:cxn>
                  <a:cxn ang="T3">
                    <a:pos x="T1" y="0"/>
                  </a:cxn>
                </a:cxnLst>
                <a:rect l="T4" t="0" r="T5" b="0"/>
                <a:pathLst>
                  <a:path w="11338">
                    <a:moveTo>
                      <a:pt x="11332" y="0"/>
                    </a:moveTo>
                    <a:lnTo>
                      <a:pt x="0" y="0"/>
                    </a:lnTo>
                  </a:path>
                </a:pathLst>
              </a:custGeom>
              <a:noFill/>
              <a:ln w="25400">
                <a:solidFill>
                  <a:srgbClr val="0076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84408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t-BR" sz="1662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1209" name="Freeform 12"/>
              <p:cNvSpPr>
                <a:spLocks/>
              </p:cNvSpPr>
              <p:nvPr/>
            </p:nvSpPr>
            <p:spPr bwMode="auto">
              <a:xfrm>
                <a:off x="6" y="8529"/>
                <a:ext cx="11338" cy="0"/>
              </a:xfrm>
              <a:custGeom>
                <a:avLst/>
                <a:gdLst>
                  <a:gd name="T0" fmla="*/ 0 w 11338"/>
                  <a:gd name="T1" fmla="*/ 11332 w 11338"/>
                  <a:gd name="T2" fmla="*/ 0 60000 65536"/>
                  <a:gd name="T3" fmla="*/ 0 60000 65536"/>
                  <a:gd name="T4" fmla="*/ 0 w 11338"/>
                  <a:gd name="T5" fmla="*/ 11338 w 11338"/>
                </a:gdLst>
                <a:ahLst/>
                <a:cxnLst>
                  <a:cxn ang="T2">
                    <a:pos x="T0" y="0"/>
                  </a:cxn>
                  <a:cxn ang="T3">
                    <a:pos x="T1" y="0"/>
                  </a:cxn>
                </a:cxnLst>
                <a:rect l="T4" t="0" r="T5" b="0"/>
                <a:pathLst>
                  <a:path w="11338">
                    <a:moveTo>
                      <a:pt x="0" y="0"/>
                    </a:moveTo>
                    <a:lnTo>
                      <a:pt x="11332" y="0"/>
                    </a:lnTo>
                  </a:path>
                </a:pathLst>
              </a:custGeom>
              <a:noFill/>
              <a:ln w="25400">
                <a:solidFill>
                  <a:srgbClr val="0076B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844083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pt-BR" sz="1662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1595439" y="461963"/>
            <a:ext cx="8815387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844083">
              <a:defRPr/>
            </a:pPr>
            <a:r>
              <a:rPr lang="pt-BR" sz="2585" b="1" kern="0" dirty="0">
                <a:solidFill>
                  <a:prstClr val="white"/>
                </a:solidFill>
                <a:latin typeface="Arial" panose="020B0604020202020204" pitchFamily="34" charset="0"/>
                <a:cs typeface="Arial" pitchFamily="34" charset="0"/>
              </a:rPr>
              <a:t>O Império</a:t>
            </a:r>
          </a:p>
        </p:txBody>
      </p:sp>
      <p:sp>
        <p:nvSpPr>
          <p:cNvPr id="51204" name="Text Box 1"/>
          <p:cNvSpPr txBox="1">
            <a:spLocks noChangeArrowheads="1"/>
          </p:cNvSpPr>
          <p:nvPr/>
        </p:nvSpPr>
        <p:spPr bwMode="auto">
          <a:xfrm>
            <a:off x="543105" y="1029462"/>
            <a:ext cx="11118574" cy="553243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3077" tIns="67591" rIns="83077" bIns="41538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22041" lvl="1" defTabSz="844083" fontAlgn="base">
              <a:spcBef>
                <a:spcPct val="0"/>
              </a:spcBef>
              <a:spcAft>
                <a:spcPct val="0"/>
              </a:spcAft>
              <a:buNone/>
              <a:tabLst>
                <a:tab pos="668232" algn="l"/>
                <a:tab pos="1336464" algn="l"/>
                <a:tab pos="2004696" algn="l"/>
                <a:tab pos="2672928" algn="l"/>
                <a:tab pos="3341160" algn="l"/>
                <a:tab pos="4009393" algn="l"/>
                <a:tab pos="4677625" algn="l"/>
                <a:tab pos="5345857" algn="l"/>
                <a:tab pos="6014089" algn="l"/>
                <a:tab pos="6682321" algn="l"/>
                <a:tab pos="7350553" algn="l"/>
                <a:tab pos="8018785" algn="l"/>
              </a:tabLst>
              <a:defRPr/>
            </a:pPr>
            <a:r>
              <a:rPr lang="pt-BR" altLang="pt-BR" b="1" dirty="0">
                <a:solidFill>
                  <a:srgbClr val="FF0000"/>
                </a:solidFill>
                <a:latin typeface="Arial" panose="020B0604020202020204" pitchFamily="34" charset="0"/>
              </a:rPr>
              <a:t>As Invasões e a Queda de Roma</a:t>
            </a:r>
          </a:p>
          <a:p>
            <a:pPr marL="844083" lvl="2" defTabSz="844083" fontAlgn="base">
              <a:spcBef>
                <a:spcPct val="0"/>
              </a:spcBef>
              <a:spcAft>
                <a:spcPct val="0"/>
              </a:spcAft>
              <a:buNone/>
              <a:tabLst>
                <a:tab pos="668232" algn="l"/>
                <a:tab pos="1336464" algn="l"/>
                <a:tab pos="2004696" algn="l"/>
                <a:tab pos="2672928" algn="l"/>
                <a:tab pos="3341160" algn="l"/>
                <a:tab pos="4009393" algn="l"/>
                <a:tab pos="4677625" algn="l"/>
                <a:tab pos="5345857" algn="l"/>
                <a:tab pos="6014089" algn="l"/>
                <a:tab pos="6682321" algn="l"/>
                <a:tab pos="7350553" algn="l"/>
                <a:tab pos="8018785" algn="l"/>
              </a:tabLst>
              <a:defRPr/>
            </a:pPr>
            <a:endParaRPr lang="pt-BR" altLang="pt-BR" sz="1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844083" lvl="2" defTabSz="844083" fontAlgn="base">
              <a:spcBef>
                <a:spcPct val="0"/>
              </a:spcBef>
              <a:spcAft>
                <a:spcPct val="0"/>
              </a:spcAft>
              <a:buNone/>
              <a:tabLst>
                <a:tab pos="668232" algn="l"/>
                <a:tab pos="1336464" algn="l"/>
                <a:tab pos="2004696" algn="l"/>
                <a:tab pos="2672928" algn="l"/>
                <a:tab pos="3341160" algn="l"/>
                <a:tab pos="4009393" algn="l"/>
                <a:tab pos="4677625" algn="l"/>
                <a:tab pos="5345857" algn="l"/>
                <a:tab pos="6014089" algn="l"/>
                <a:tab pos="6682321" algn="l"/>
                <a:tab pos="7350553" algn="l"/>
                <a:tab pos="8018785" algn="l"/>
              </a:tabLst>
              <a:defRPr/>
            </a:pPr>
            <a:r>
              <a:rPr lang="pt-BR" alt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O </a:t>
            </a:r>
            <a:r>
              <a:rPr lang="pt-BR" altLang="pt-BR" sz="2000" b="1" dirty="0">
                <a:solidFill>
                  <a:srgbClr val="000000"/>
                </a:solidFill>
                <a:latin typeface="Arial" panose="020B0604020202020204" pitchFamily="34" charset="0"/>
              </a:rPr>
              <a:t>Império Romano do Ocidente</a:t>
            </a:r>
            <a:r>
              <a:rPr lang="pt-BR" alt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, no entanto, enfraquecido pelas </a:t>
            </a:r>
            <a:r>
              <a:rPr lang="pt-BR" altLang="pt-BR" sz="2000" b="1" dirty="0">
                <a:solidFill>
                  <a:srgbClr val="000000"/>
                </a:solidFill>
                <a:latin typeface="Arial" panose="020B0604020202020204" pitchFamily="34" charset="0"/>
              </a:rPr>
              <a:t>divisões internas</a:t>
            </a:r>
            <a:r>
              <a:rPr lang="pt-BR" alt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, pela </a:t>
            </a:r>
            <a:r>
              <a:rPr lang="pt-BR" altLang="pt-BR" sz="2000" b="1" dirty="0">
                <a:solidFill>
                  <a:srgbClr val="000000"/>
                </a:solidFill>
                <a:latin typeface="Arial" panose="020B0604020202020204" pitchFamily="34" charset="0"/>
              </a:rPr>
              <a:t>indisciplina</a:t>
            </a:r>
            <a:r>
              <a:rPr lang="pt-BR" alt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 no </a:t>
            </a:r>
            <a:r>
              <a:rPr lang="pt-BR" altLang="pt-BR" sz="2000" b="1" dirty="0">
                <a:solidFill>
                  <a:srgbClr val="000000"/>
                </a:solidFill>
                <a:latin typeface="Arial" panose="020B0604020202020204" pitchFamily="34" charset="0"/>
              </a:rPr>
              <a:t>exército</a:t>
            </a:r>
            <a:r>
              <a:rPr lang="pt-BR" alt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 e pela </a:t>
            </a:r>
            <a:r>
              <a:rPr lang="pt-BR" altLang="pt-BR" sz="2000" b="1" dirty="0">
                <a:solidFill>
                  <a:srgbClr val="000000"/>
                </a:solidFill>
                <a:latin typeface="Arial" panose="020B0604020202020204" pitchFamily="34" charset="0"/>
              </a:rPr>
              <a:t>miséria</a:t>
            </a:r>
            <a:r>
              <a:rPr lang="pt-BR" alt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 da </a:t>
            </a:r>
            <a:r>
              <a:rPr lang="pt-BR" altLang="pt-BR" sz="2000" b="1" dirty="0">
                <a:solidFill>
                  <a:srgbClr val="000000"/>
                </a:solidFill>
                <a:latin typeface="Arial" panose="020B0604020202020204" pitchFamily="34" charset="0"/>
              </a:rPr>
              <a:t>população</a:t>
            </a:r>
            <a:r>
              <a:rPr lang="pt-BR" alt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, não teve forças para resistir aos sucessivos e iminentes </a:t>
            </a:r>
            <a:r>
              <a:rPr lang="pt-BR" altLang="pt-BR" b="1" dirty="0">
                <a:solidFill>
                  <a:srgbClr val="0000CC"/>
                </a:solidFill>
                <a:latin typeface="Arial" panose="020B0604020202020204" pitchFamily="34" charset="0"/>
              </a:rPr>
              <a:t>saques e ataques dos povos “Bárbaros”, que se prolongaram por quase dois séculos</a:t>
            </a:r>
            <a:r>
              <a:rPr lang="pt-BR" alt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marL="844083" lvl="2" defTabSz="844083" fontAlgn="base">
              <a:spcBef>
                <a:spcPct val="0"/>
              </a:spcBef>
              <a:spcAft>
                <a:spcPct val="0"/>
              </a:spcAft>
              <a:buNone/>
              <a:tabLst>
                <a:tab pos="668232" algn="l"/>
                <a:tab pos="1336464" algn="l"/>
                <a:tab pos="2004696" algn="l"/>
                <a:tab pos="2672928" algn="l"/>
                <a:tab pos="3341160" algn="l"/>
                <a:tab pos="4009393" algn="l"/>
                <a:tab pos="4677625" algn="l"/>
                <a:tab pos="5345857" algn="l"/>
                <a:tab pos="6014089" algn="l"/>
                <a:tab pos="6682321" algn="l"/>
                <a:tab pos="7350553" algn="l"/>
                <a:tab pos="8018785" algn="l"/>
              </a:tabLst>
              <a:defRPr/>
            </a:pPr>
            <a:endParaRPr lang="pt-BR" altLang="pt-BR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266124" lvl="3" defTabSz="844083" fontAlgn="base">
              <a:spcBef>
                <a:spcPct val="0"/>
              </a:spcBef>
              <a:spcAft>
                <a:spcPct val="0"/>
              </a:spcAft>
              <a:buNone/>
              <a:tabLst>
                <a:tab pos="668232" algn="l"/>
                <a:tab pos="1336464" algn="l"/>
                <a:tab pos="2004696" algn="l"/>
                <a:tab pos="2672928" algn="l"/>
                <a:tab pos="3341160" algn="l"/>
                <a:tab pos="4009393" algn="l"/>
                <a:tab pos="4677625" algn="l"/>
                <a:tab pos="5345857" algn="l"/>
                <a:tab pos="6014089" algn="l"/>
                <a:tab pos="6682321" algn="l"/>
                <a:tab pos="7350553" algn="l"/>
                <a:tab pos="8018785" algn="l"/>
              </a:tabLst>
              <a:defRPr/>
            </a:pPr>
            <a:r>
              <a:rPr lang="pt-BR" altLang="pt-BR" dirty="0">
                <a:solidFill>
                  <a:srgbClr val="000000"/>
                </a:solidFill>
                <a:latin typeface="Arial" panose="020B0604020202020204" pitchFamily="34" charset="0"/>
              </a:rPr>
              <a:t>Os </a:t>
            </a:r>
            <a:r>
              <a:rPr lang="pt-BR" altLang="pt-BR" b="1" dirty="0">
                <a:solidFill>
                  <a:srgbClr val="000000"/>
                </a:solidFill>
                <a:latin typeface="Arial" panose="020B0604020202020204" pitchFamily="34" charset="0"/>
              </a:rPr>
              <a:t>Exércitos</a:t>
            </a:r>
            <a:r>
              <a:rPr lang="pt-BR" altLang="pt-BR" dirty="0">
                <a:solidFill>
                  <a:srgbClr val="000000"/>
                </a:solidFill>
                <a:latin typeface="Arial" panose="020B0604020202020204" pitchFamily="34" charset="0"/>
              </a:rPr>
              <a:t> dos invasores eram </a:t>
            </a:r>
            <a:r>
              <a:rPr lang="pt-BR" altLang="pt-BR" b="1" dirty="0">
                <a:solidFill>
                  <a:srgbClr val="000000"/>
                </a:solidFill>
                <a:latin typeface="Arial" panose="020B0604020202020204" pitchFamily="34" charset="0"/>
              </a:rPr>
              <a:t>eficientes</a:t>
            </a:r>
            <a:r>
              <a:rPr lang="pt-BR" altLang="pt-BR" dirty="0">
                <a:solidFill>
                  <a:srgbClr val="000000"/>
                </a:solidFill>
                <a:latin typeface="Arial" panose="020B0604020202020204" pitchFamily="34" charset="0"/>
              </a:rPr>
              <a:t> nos combates localizados devido à </a:t>
            </a:r>
            <a:r>
              <a:rPr lang="pt-BR" altLang="pt-BR" b="1" dirty="0">
                <a:solidFill>
                  <a:srgbClr val="000000"/>
                </a:solidFill>
                <a:latin typeface="Arial" panose="020B0604020202020204" pitchFamily="34" charset="0"/>
              </a:rPr>
              <a:t>experiência</a:t>
            </a:r>
            <a:r>
              <a:rPr lang="pt-BR" altLang="pt-BR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t-BR" altLang="pt-BR" b="1" dirty="0">
                <a:solidFill>
                  <a:srgbClr val="000000"/>
                </a:solidFill>
                <a:latin typeface="Arial" panose="020B0604020202020204" pitchFamily="34" charset="0"/>
              </a:rPr>
              <a:t>guerreira</a:t>
            </a:r>
            <a:r>
              <a:rPr lang="pt-BR" altLang="pt-BR" dirty="0">
                <a:solidFill>
                  <a:srgbClr val="000000"/>
                </a:solidFill>
                <a:latin typeface="Arial" panose="020B0604020202020204" pitchFamily="34" charset="0"/>
              </a:rPr>
              <a:t> dos </a:t>
            </a:r>
            <a:r>
              <a:rPr lang="pt-BR" altLang="pt-BR" b="1" dirty="0">
                <a:solidFill>
                  <a:srgbClr val="000000"/>
                </a:solidFill>
                <a:latin typeface="Arial" panose="020B0604020202020204" pitchFamily="34" charset="0"/>
              </a:rPr>
              <a:t>soldados</a:t>
            </a:r>
            <a:r>
              <a:rPr lang="pt-BR" altLang="pt-BR" dirty="0">
                <a:solidFill>
                  <a:srgbClr val="000000"/>
                </a:solidFill>
                <a:latin typeface="Arial" panose="020B0604020202020204" pitchFamily="34" charset="0"/>
              </a:rPr>
              <a:t>, à coesão das tropas e às boas </a:t>
            </a:r>
            <a:r>
              <a:rPr lang="pt-BR" altLang="pt-BR" b="1" dirty="0">
                <a:solidFill>
                  <a:srgbClr val="000000"/>
                </a:solidFill>
                <a:latin typeface="Arial" panose="020B0604020202020204" pitchFamily="34" charset="0"/>
              </a:rPr>
              <a:t>armas metálicas</a:t>
            </a:r>
            <a:r>
              <a:rPr lang="pt-BR" altLang="pt-BR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marL="1266124" lvl="3" defTabSz="844083" fontAlgn="base">
              <a:spcBef>
                <a:spcPct val="0"/>
              </a:spcBef>
              <a:spcAft>
                <a:spcPct val="0"/>
              </a:spcAft>
              <a:buNone/>
              <a:tabLst>
                <a:tab pos="668232" algn="l"/>
                <a:tab pos="1336464" algn="l"/>
                <a:tab pos="2004696" algn="l"/>
                <a:tab pos="2672928" algn="l"/>
                <a:tab pos="3341160" algn="l"/>
                <a:tab pos="4009393" algn="l"/>
                <a:tab pos="4677625" algn="l"/>
                <a:tab pos="5345857" algn="l"/>
                <a:tab pos="6014089" algn="l"/>
                <a:tab pos="6682321" algn="l"/>
                <a:tab pos="7350553" algn="l"/>
                <a:tab pos="8018785" algn="l"/>
              </a:tabLst>
              <a:defRPr/>
            </a:pPr>
            <a:endParaRPr lang="pt-BR" altLang="pt-BR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688165" lvl="4" defTabSz="844083" fontAlgn="base">
              <a:spcBef>
                <a:spcPct val="0"/>
              </a:spcBef>
              <a:spcAft>
                <a:spcPct val="0"/>
              </a:spcAft>
              <a:buNone/>
              <a:tabLst>
                <a:tab pos="668232" algn="l"/>
                <a:tab pos="1336464" algn="l"/>
                <a:tab pos="2004696" algn="l"/>
                <a:tab pos="2672928" algn="l"/>
                <a:tab pos="3341160" algn="l"/>
                <a:tab pos="4009393" algn="l"/>
                <a:tab pos="4677625" algn="l"/>
                <a:tab pos="5345857" algn="l"/>
                <a:tab pos="6014089" algn="l"/>
                <a:tab pos="6682321" algn="l"/>
                <a:tab pos="7350553" algn="l"/>
                <a:tab pos="8018785" algn="l"/>
              </a:tabLst>
              <a:defRPr/>
            </a:pPr>
            <a:r>
              <a:rPr lang="pt-BR" altLang="pt-BR" sz="2400" b="1" dirty="0">
                <a:solidFill>
                  <a:srgbClr val="0000CC"/>
                </a:solidFill>
                <a:latin typeface="Arial" panose="020B0604020202020204" pitchFamily="34" charset="0"/>
              </a:rPr>
              <a:t>Assim, em 476, o </a:t>
            </a:r>
            <a:r>
              <a:rPr lang="pt-BR" altLang="pt-BR" sz="2400" b="1" u="sng" dirty="0">
                <a:solidFill>
                  <a:srgbClr val="FF0000"/>
                </a:solidFill>
                <a:latin typeface="Arial" panose="020B0604020202020204" pitchFamily="34" charset="0"/>
              </a:rPr>
              <a:t>último Imperador de Roma, Rômulo Augusto</a:t>
            </a:r>
            <a:r>
              <a:rPr lang="pt-BR" altLang="pt-BR" sz="2400" b="1" dirty="0">
                <a:solidFill>
                  <a:srgbClr val="0000CC"/>
                </a:solidFill>
                <a:latin typeface="Arial" panose="020B0604020202020204" pitchFamily="34" charset="0"/>
              </a:rPr>
              <a:t>, foi deposto por </a:t>
            </a:r>
            <a:r>
              <a:rPr lang="pt-BR" altLang="pt-BR" sz="2400" b="1" dirty="0" err="1">
                <a:solidFill>
                  <a:srgbClr val="0000CC"/>
                </a:solidFill>
                <a:latin typeface="Arial" panose="020B0604020202020204" pitchFamily="34" charset="0"/>
              </a:rPr>
              <a:t>Odoarco</a:t>
            </a:r>
            <a:r>
              <a:rPr lang="pt-BR" altLang="pt-BR" sz="2400" b="1" dirty="0">
                <a:solidFill>
                  <a:srgbClr val="0000CC"/>
                </a:solidFill>
                <a:latin typeface="Arial" panose="020B0604020202020204" pitchFamily="34" charset="0"/>
              </a:rPr>
              <a:t>, Rei dos Hérulos, um dos povos “Bárbaros”.</a:t>
            </a:r>
          </a:p>
          <a:p>
            <a:pPr marL="1688165" lvl="4" defTabSz="844083" fontAlgn="base">
              <a:spcBef>
                <a:spcPct val="0"/>
              </a:spcBef>
              <a:spcAft>
                <a:spcPct val="0"/>
              </a:spcAft>
              <a:buNone/>
              <a:tabLst>
                <a:tab pos="668232" algn="l"/>
                <a:tab pos="1336464" algn="l"/>
                <a:tab pos="2004696" algn="l"/>
                <a:tab pos="2672928" algn="l"/>
                <a:tab pos="3341160" algn="l"/>
                <a:tab pos="4009393" algn="l"/>
                <a:tab pos="4677625" algn="l"/>
                <a:tab pos="5345857" algn="l"/>
                <a:tab pos="6014089" algn="l"/>
                <a:tab pos="6682321" algn="l"/>
                <a:tab pos="7350553" algn="l"/>
                <a:tab pos="8018785" algn="l"/>
              </a:tabLst>
              <a:defRPr/>
            </a:pPr>
            <a:endParaRPr lang="pt-BR" altLang="pt-BR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844083" lvl="2" defTabSz="844083" fontAlgn="base">
              <a:spcBef>
                <a:spcPct val="0"/>
              </a:spcBef>
              <a:spcAft>
                <a:spcPct val="0"/>
              </a:spcAft>
              <a:buNone/>
              <a:tabLst>
                <a:tab pos="668232" algn="l"/>
                <a:tab pos="1336464" algn="l"/>
                <a:tab pos="2004696" algn="l"/>
                <a:tab pos="2672928" algn="l"/>
                <a:tab pos="3341160" algn="l"/>
                <a:tab pos="4009393" algn="l"/>
                <a:tab pos="4677625" algn="l"/>
                <a:tab pos="5345857" algn="l"/>
                <a:tab pos="6014089" algn="l"/>
                <a:tab pos="6682321" algn="l"/>
                <a:tab pos="7350553" algn="l"/>
                <a:tab pos="8018785" algn="l"/>
              </a:tabLst>
              <a:defRPr/>
            </a:pPr>
            <a:r>
              <a:rPr lang="pt-BR" alt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Por sua vez, o </a:t>
            </a:r>
            <a:r>
              <a:rPr lang="pt-BR" altLang="pt-BR" sz="2000" b="1" dirty="0">
                <a:solidFill>
                  <a:srgbClr val="000000"/>
                </a:solidFill>
                <a:latin typeface="Arial" panose="020B0604020202020204" pitchFamily="34" charset="0"/>
              </a:rPr>
              <a:t>Império Romano do Oriente</a:t>
            </a:r>
            <a:r>
              <a:rPr lang="pt-BR" alt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 – </a:t>
            </a:r>
            <a:r>
              <a:rPr lang="pt-BR" altLang="pt-BR" sz="2000" i="1" dirty="0">
                <a:solidFill>
                  <a:srgbClr val="000000"/>
                </a:solidFill>
                <a:latin typeface="Arial" panose="020B0604020202020204" pitchFamily="34" charset="0"/>
              </a:rPr>
              <a:t>embora com transformações – </a:t>
            </a:r>
            <a:r>
              <a:rPr lang="pt-BR" alt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sobreviveu até </a:t>
            </a:r>
            <a:r>
              <a:rPr lang="pt-BR" altLang="pt-BR" sz="2000" b="1" dirty="0">
                <a:solidFill>
                  <a:srgbClr val="000000"/>
                </a:solidFill>
                <a:latin typeface="Arial" panose="020B0604020202020204" pitchFamily="34" charset="0"/>
              </a:rPr>
              <a:t>1453</a:t>
            </a:r>
            <a:r>
              <a:rPr lang="pt-BR" alt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, ano em que os </a:t>
            </a:r>
            <a:r>
              <a:rPr lang="pt-BR" altLang="pt-BR" sz="2000" b="1" dirty="0">
                <a:solidFill>
                  <a:srgbClr val="000000"/>
                </a:solidFill>
                <a:latin typeface="Arial" panose="020B0604020202020204" pitchFamily="34" charset="0"/>
              </a:rPr>
              <a:t>Turcos</a:t>
            </a:r>
            <a:r>
              <a:rPr lang="pt-BR" altLang="pt-BR" sz="2000" dirty="0">
                <a:solidFill>
                  <a:srgbClr val="000000"/>
                </a:solidFill>
                <a:latin typeface="Arial" panose="020B0604020202020204" pitchFamily="34" charset="0"/>
              </a:rPr>
              <a:t> conquistaram </a:t>
            </a:r>
            <a:r>
              <a:rPr lang="pt-BR" altLang="pt-BR" sz="2000" b="1" dirty="0">
                <a:solidFill>
                  <a:srgbClr val="000000"/>
                </a:solidFill>
                <a:latin typeface="Arial" panose="020B0604020202020204" pitchFamily="34" charset="0"/>
              </a:rPr>
              <a:t>Constantinopla.</a:t>
            </a:r>
            <a:endParaRPr lang="pt-BR" altLang="pt-BR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266124" lvl="3" defTabSz="844083" fontAlgn="base">
              <a:spcBef>
                <a:spcPct val="0"/>
              </a:spcBef>
              <a:spcAft>
                <a:spcPct val="0"/>
              </a:spcAft>
              <a:buNone/>
              <a:tabLst>
                <a:tab pos="668232" algn="l"/>
                <a:tab pos="1336464" algn="l"/>
                <a:tab pos="2004696" algn="l"/>
                <a:tab pos="2672928" algn="l"/>
                <a:tab pos="3341160" algn="l"/>
                <a:tab pos="4009393" algn="l"/>
                <a:tab pos="4677625" algn="l"/>
                <a:tab pos="5345857" algn="l"/>
                <a:tab pos="6014089" algn="l"/>
                <a:tab pos="6682321" algn="l"/>
                <a:tab pos="7350553" algn="l"/>
                <a:tab pos="8018785" algn="l"/>
              </a:tabLst>
              <a:defRPr/>
            </a:pPr>
            <a:endParaRPr lang="pt-BR" altLang="pt-B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266124" lvl="3" defTabSz="844083" fontAlgn="base">
              <a:spcBef>
                <a:spcPct val="0"/>
              </a:spcBef>
              <a:spcAft>
                <a:spcPct val="0"/>
              </a:spcAft>
              <a:buNone/>
              <a:tabLst>
                <a:tab pos="668232" algn="l"/>
                <a:tab pos="1336464" algn="l"/>
                <a:tab pos="2004696" algn="l"/>
                <a:tab pos="2672928" algn="l"/>
                <a:tab pos="3341160" algn="l"/>
                <a:tab pos="4009393" algn="l"/>
                <a:tab pos="4677625" algn="l"/>
                <a:tab pos="5345857" algn="l"/>
                <a:tab pos="6014089" algn="l"/>
                <a:tab pos="6682321" algn="l"/>
                <a:tab pos="7350553" algn="l"/>
                <a:tab pos="8018785" algn="l"/>
              </a:tabLst>
              <a:defRPr/>
            </a:pPr>
            <a:endParaRPr lang="pt-BR" altLang="pt-BR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266124" lvl="3" defTabSz="844083" fontAlgn="base">
              <a:spcBef>
                <a:spcPct val="0"/>
              </a:spcBef>
              <a:spcAft>
                <a:spcPct val="0"/>
              </a:spcAft>
              <a:buNone/>
              <a:tabLst>
                <a:tab pos="668232" algn="l"/>
                <a:tab pos="1336464" algn="l"/>
                <a:tab pos="2004696" algn="l"/>
                <a:tab pos="2672928" algn="l"/>
                <a:tab pos="3341160" algn="l"/>
                <a:tab pos="4009393" algn="l"/>
                <a:tab pos="4677625" algn="l"/>
                <a:tab pos="5345857" algn="l"/>
                <a:tab pos="6014089" algn="l"/>
                <a:tab pos="6682321" algn="l"/>
                <a:tab pos="7350553" algn="l"/>
                <a:tab pos="8018785" algn="l"/>
              </a:tabLst>
              <a:defRPr/>
            </a:pPr>
            <a:endParaRPr lang="pt-BR" altLang="pt-BR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688165" lvl="4" defTabSz="844083" fontAlgn="base">
              <a:spcBef>
                <a:spcPct val="0"/>
              </a:spcBef>
              <a:spcAft>
                <a:spcPct val="0"/>
              </a:spcAft>
              <a:buNone/>
              <a:tabLst>
                <a:tab pos="668232" algn="l"/>
                <a:tab pos="1336464" algn="l"/>
                <a:tab pos="2004696" algn="l"/>
                <a:tab pos="2672928" algn="l"/>
                <a:tab pos="3341160" algn="l"/>
                <a:tab pos="4009393" algn="l"/>
                <a:tab pos="4677625" algn="l"/>
                <a:tab pos="5345857" algn="l"/>
                <a:tab pos="6014089" algn="l"/>
                <a:tab pos="6682321" algn="l"/>
                <a:tab pos="7350553" algn="l"/>
                <a:tab pos="8018785" algn="l"/>
              </a:tabLst>
              <a:defRPr/>
            </a:pPr>
            <a:endParaRPr lang="pt-BR" altLang="pt-BR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844083" lvl="2" defTabSz="844083" fontAlgn="base">
              <a:spcBef>
                <a:spcPct val="0"/>
              </a:spcBef>
              <a:spcAft>
                <a:spcPct val="0"/>
              </a:spcAft>
              <a:buNone/>
              <a:tabLst>
                <a:tab pos="668232" algn="l"/>
                <a:tab pos="1336464" algn="l"/>
                <a:tab pos="2004696" algn="l"/>
                <a:tab pos="2672928" algn="l"/>
                <a:tab pos="3341160" algn="l"/>
                <a:tab pos="4009393" algn="l"/>
                <a:tab pos="4677625" algn="l"/>
                <a:tab pos="5345857" algn="l"/>
                <a:tab pos="6014089" algn="l"/>
                <a:tab pos="6682321" algn="l"/>
                <a:tab pos="7350553" algn="l"/>
                <a:tab pos="8018785" algn="l"/>
              </a:tabLst>
              <a:defRPr/>
            </a:pPr>
            <a:endParaRPr lang="pt-BR" altLang="pt-BR" sz="20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29E00A4D-B5B7-49EF-B149-09A66E86A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25720B-0EE9-4BAC-909C-54DC32B61291}" type="slidenum">
              <a:rPr lang="pt-BR" altLang="pt-BR" smtClean="0"/>
              <a:pPr>
                <a:defRPr/>
              </a:pPr>
              <a:t>53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48634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B49F47E1-EEBE-4AAA-AF67-9A78D37C4E78}" type="slidenum">
              <a:rPr lang="pt-BR" altLang="pt-BR" sz="1800" kern="0">
                <a:solidFill>
                  <a:sysClr val="windowText" lastClr="000000"/>
                </a:solidFill>
                <a:effectLst/>
              </a:rPr>
              <a:pPr defTabSz="914400">
                <a:defRPr/>
              </a:pPr>
              <a:t>54</a:t>
            </a:fld>
            <a:endParaRPr lang="pt-BR" altLang="pt-BR" sz="1800" kern="0">
              <a:solidFill>
                <a:sysClr val="windowText" lastClr="000000"/>
              </a:solidFill>
              <a:effectLst/>
            </a:endParaRPr>
          </a:p>
        </p:txBody>
      </p:sp>
      <p:sp>
        <p:nvSpPr>
          <p:cNvPr id="186370" name="Freeform 2"/>
          <p:cNvSpPr>
            <a:spLocks/>
          </p:cNvSpPr>
          <p:nvPr/>
        </p:nvSpPr>
        <p:spPr bwMode="auto">
          <a:xfrm>
            <a:off x="2368551" y="4392613"/>
            <a:ext cx="1046163" cy="1154112"/>
          </a:xfrm>
          <a:custGeom>
            <a:avLst/>
            <a:gdLst>
              <a:gd name="T0" fmla="*/ 2147483646 w 659"/>
              <a:gd name="T1" fmla="*/ 2147483646 h 727"/>
              <a:gd name="T2" fmla="*/ 2147483646 w 659"/>
              <a:gd name="T3" fmla="*/ 2147483646 h 727"/>
              <a:gd name="T4" fmla="*/ 2147483646 w 659"/>
              <a:gd name="T5" fmla="*/ 2147483646 h 727"/>
              <a:gd name="T6" fmla="*/ 2147483646 w 659"/>
              <a:gd name="T7" fmla="*/ 2147483646 h 727"/>
              <a:gd name="T8" fmla="*/ 2147483646 w 659"/>
              <a:gd name="T9" fmla="*/ 2147483646 h 727"/>
              <a:gd name="T10" fmla="*/ 2147483646 w 659"/>
              <a:gd name="T11" fmla="*/ 2147483646 h 727"/>
              <a:gd name="T12" fmla="*/ 2147483646 w 659"/>
              <a:gd name="T13" fmla="*/ 2147483646 h 727"/>
              <a:gd name="T14" fmla="*/ 0 w 659"/>
              <a:gd name="T15" fmla="*/ 2147483646 h 727"/>
              <a:gd name="T16" fmla="*/ 2147483646 w 659"/>
              <a:gd name="T17" fmla="*/ 2147483646 h 727"/>
              <a:gd name="T18" fmla="*/ 2147483646 w 659"/>
              <a:gd name="T19" fmla="*/ 2147483646 h 727"/>
              <a:gd name="T20" fmla="*/ 2147483646 w 659"/>
              <a:gd name="T21" fmla="*/ 2147483646 h 727"/>
              <a:gd name="T22" fmla="*/ 2147483646 w 659"/>
              <a:gd name="T23" fmla="*/ 2147483646 h 727"/>
              <a:gd name="T24" fmla="*/ 2147483646 w 659"/>
              <a:gd name="T25" fmla="*/ 2147483646 h 727"/>
              <a:gd name="T26" fmla="*/ 2147483646 w 659"/>
              <a:gd name="T27" fmla="*/ 2147483646 h 727"/>
              <a:gd name="T28" fmla="*/ 2147483646 w 659"/>
              <a:gd name="T29" fmla="*/ 2147483646 h 727"/>
              <a:gd name="T30" fmla="*/ 2147483646 w 659"/>
              <a:gd name="T31" fmla="*/ 2147483646 h 727"/>
              <a:gd name="T32" fmla="*/ 2147483646 w 659"/>
              <a:gd name="T33" fmla="*/ 2147483646 h 727"/>
              <a:gd name="T34" fmla="*/ 2147483646 w 659"/>
              <a:gd name="T35" fmla="*/ 2147483646 h 727"/>
              <a:gd name="T36" fmla="*/ 2147483646 w 659"/>
              <a:gd name="T37" fmla="*/ 2147483646 h 727"/>
              <a:gd name="T38" fmla="*/ 2147483646 w 659"/>
              <a:gd name="T39" fmla="*/ 2147483646 h 727"/>
              <a:gd name="T40" fmla="*/ 2147483646 w 659"/>
              <a:gd name="T41" fmla="*/ 2147483646 h 727"/>
              <a:gd name="T42" fmla="*/ 2147483646 w 659"/>
              <a:gd name="T43" fmla="*/ 2147483646 h 727"/>
              <a:gd name="T44" fmla="*/ 2147483646 w 659"/>
              <a:gd name="T45" fmla="*/ 0 h 727"/>
              <a:gd name="T46" fmla="*/ 2147483646 w 659"/>
              <a:gd name="T47" fmla="*/ 2147483646 h 72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59" h="727">
                <a:moveTo>
                  <a:pt x="357" y="17"/>
                </a:moveTo>
                <a:lnTo>
                  <a:pt x="287" y="189"/>
                </a:lnTo>
                <a:lnTo>
                  <a:pt x="120" y="328"/>
                </a:lnTo>
                <a:lnTo>
                  <a:pt x="62" y="343"/>
                </a:lnTo>
                <a:lnTo>
                  <a:pt x="27" y="433"/>
                </a:lnTo>
                <a:lnTo>
                  <a:pt x="89" y="482"/>
                </a:lnTo>
                <a:lnTo>
                  <a:pt x="46" y="634"/>
                </a:lnTo>
                <a:lnTo>
                  <a:pt x="0" y="683"/>
                </a:lnTo>
                <a:lnTo>
                  <a:pt x="112" y="698"/>
                </a:lnTo>
                <a:lnTo>
                  <a:pt x="182" y="727"/>
                </a:lnTo>
                <a:lnTo>
                  <a:pt x="240" y="709"/>
                </a:lnTo>
                <a:lnTo>
                  <a:pt x="240" y="657"/>
                </a:lnTo>
                <a:lnTo>
                  <a:pt x="345" y="596"/>
                </a:lnTo>
                <a:lnTo>
                  <a:pt x="333" y="546"/>
                </a:lnTo>
                <a:lnTo>
                  <a:pt x="407" y="474"/>
                </a:lnTo>
                <a:lnTo>
                  <a:pt x="364" y="384"/>
                </a:lnTo>
                <a:lnTo>
                  <a:pt x="438" y="384"/>
                </a:lnTo>
                <a:lnTo>
                  <a:pt x="523" y="224"/>
                </a:lnTo>
                <a:lnTo>
                  <a:pt x="659" y="160"/>
                </a:lnTo>
                <a:lnTo>
                  <a:pt x="644" y="78"/>
                </a:lnTo>
                <a:lnTo>
                  <a:pt x="554" y="75"/>
                </a:lnTo>
                <a:lnTo>
                  <a:pt x="446" y="58"/>
                </a:lnTo>
                <a:lnTo>
                  <a:pt x="438" y="0"/>
                </a:lnTo>
                <a:lnTo>
                  <a:pt x="357" y="17"/>
                </a:lnTo>
                <a:close/>
              </a:path>
            </a:pathLst>
          </a:custGeom>
          <a:solidFill>
            <a:schemeClr val="accent1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pt-BR" kern="0">
              <a:solidFill>
                <a:sysClr val="windowText" lastClr="000000"/>
              </a:solidFill>
            </a:endParaRPr>
          </a:p>
        </p:txBody>
      </p:sp>
      <p:sp>
        <p:nvSpPr>
          <p:cNvPr id="186371" name="Freeform 3"/>
          <p:cNvSpPr>
            <a:spLocks/>
          </p:cNvSpPr>
          <p:nvPr/>
        </p:nvSpPr>
        <p:spPr bwMode="auto">
          <a:xfrm>
            <a:off x="6492875" y="3819526"/>
            <a:ext cx="1003300" cy="447675"/>
          </a:xfrm>
          <a:custGeom>
            <a:avLst/>
            <a:gdLst>
              <a:gd name="T0" fmla="*/ 0 w 632"/>
              <a:gd name="T1" fmla="*/ 2147483646 h 282"/>
              <a:gd name="T2" fmla="*/ 2147483646 w 632"/>
              <a:gd name="T3" fmla="*/ 2147483646 h 282"/>
              <a:gd name="T4" fmla="*/ 2147483646 w 632"/>
              <a:gd name="T5" fmla="*/ 2147483646 h 282"/>
              <a:gd name="T6" fmla="*/ 2147483646 w 632"/>
              <a:gd name="T7" fmla="*/ 2147483646 h 282"/>
              <a:gd name="T8" fmla="*/ 2147483646 w 632"/>
              <a:gd name="T9" fmla="*/ 0 h 282"/>
              <a:gd name="T10" fmla="*/ 2147483646 w 632"/>
              <a:gd name="T11" fmla="*/ 2147483646 h 282"/>
              <a:gd name="T12" fmla="*/ 2147483646 w 632"/>
              <a:gd name="T13" fmla="*/ 2147483646 h 282"/>
              <a:gd name="T14" fmla="*/ 2147483646 w 632"/>
              <a:gd name="T15" fmla="*/ 2147483646 h 282"/>
              <a:gd name="T16" fmla="*/ 2147483646 w 632"/>
              <a:gd name="T17" fmla="*/ 2147483646 h 282"/>
              <a:gd name="T18" fmla="*/ 2147483646 w 632"/>
              <a:gd name="T19" fmla="*/ 2147483646 h 282"/>
              <a:gd name="T20" fmla="*/ 2147483646 w 632"/>
              <a:gd name="T21" fmla="*/ 2147483646 h 282"/>
              <a:gd name="T22" fmla="*/ 2147483646 w 632"/>
              <a:gd name="T23" fmla="*/ 2147483646 h 282"/>
              <a:gd name="T24" fmla="*/ 2147483646 w 632"/>
              <a:gd name="T25" fmla="*/ 2147483646 h 282"/>
              <a:gd name="T26" fmla="*/ 2147483646 w 632"/>
              <a:gd name="T27" fmla="*/ 2147483646 h 282"/>
              <a:gd name="T28" fmla="*/ 2147483646 w 632"/>
              <a:gd name="T29" fmla="*/ 2147483646 h 282"/>
              <a:gd name="T30" fmla="*/ 2147483646 w 632"/>
              <a:gd name="T31" fmla="*/ 2147483646 h 282"/>
              <a:gd name="T32" fmla="*/ 2147483646 w 632"/>
              <a:gd name="T33" fmla="*/ 2147483646 h 282"/>
              <a:gd name="T34" fmla="*/ 2147483646 w 632"/>
              <a:gd name="T35" fmla="*/ 2147483646 h 282"/>
              <a:gd name="T36" fmla="*/ 0 w 632"/>
              <a:gd name="T37" fmla="*/ 2147483646 h 28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632" h="282">
                <a:moveTo>
                  <a:pt x="0" y="177"/>
                </a:moveTo>
                <a:lnTo>
                  <a:pt x="93" y="73"/>
                </a:lnTo>
                <a:lnTo>
                  <a:pt x="264" y="29"/>
                </a:lnTo>
                <a:lnTo>
                  <a:pt x="333" y="32"/>
                </a:lnTo>
                <a:lnTo>
                  <a:pt x="399" y="0"/>
                </a:lnTo>
                <a:lnTo>
                  <a:pt x="461" y="26"/>
                </a:lnTo>
                <a:lnTo>
                  <a:pt x="554" y="46"/>
                </a:lnTo>
                <a:lnTo>
                  <a:pt x="531" y="110"/>
                </a:lnTo>
                <a:lnTo>
                  <a:pt x="632" y="148"/>
                </a:lnTo>
                <a:lnTo>
                  <a:pt x="574" y="169"/>
                </a:lnTo>
                <a:lnTo>
                  <a:pt x="566" y="230"/>
                </a:lnTo>
                <a:lnTo>
                  <a:pt x="496" y="230"/>
                </a:lnTo>
                <a:lnTo>
                  <a:pt x="473" y="203"/>
                </a:lnTo>
                <a:lnTo>
                  <a:pt x="411" y="282"/>
                </a:lnTo>
                <a:lnTo>
                  <a:pt x="341" y="189"/>
                </a:lnTo>
                <a:lnTo>
                  <a:pt x="271" y="270"/>
                </a:lnTo>
                <a:lnTo>
                  <a:pt x="120" y="265"/>
                </a:lnTo>
                <a:lnTo>
                  <a:pt x="101" y="157"/>
                </a:lnTo>
                <a:lnTo>
                  <a:pt x="0" y="177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pt-BR" kern="0">
              <a:solidFill>
                <a:sysClr val="windowText" lastClr="000000"/>
              </a:solidFill>
            </a:endParaRPr>
          </a:p>
        </p:txBody>
      </p:sp>
      <p:sp>
        <p:nvSpPr>
          <p:cNvPr id="186372" name="Freeform 4"/>
          <p:cNvSpPr>
            <a:spLocks/>
          </p:cNvSpPr>
          <p:nvPr/>
        </p:nvSpPr>
        <p:spPr bwMode="auto">
          <a:xfrm>
            <a:off x="7318376" y="3671888"/>
            <a:ext cx="1617663" cy="558800"/>
          </a:xfrm>
          <a:custGeom>
            <a:avLst/>
            <a:gdLst>
              <a:gd name="T0" fmla="*/ 2147483646 w 1019"/>
              <a:gd name="T1" fmla="*/ 2147483646 h 352"/>
              <a:gd name="T2" fmla="*/ 2147483646 w 1019"/>
              <a:gd name="T3" fmla="*/ 2147483646 h 352"/>
              <a:gd name="T4" fmla="*/ 2147483646 w 1019"/>
              <a:gd name="T5" fmla="*/ 2147483646 h 352"/>
              <a:gd name="T6" fmla="*/ 2147483646 w 1019"/>
              <a:gd name="T7" fmla="*/ 2147483646 h 352"/>
              <a:gd name="T8" fmla="*/ 2147483646 w 1019"/>
              <a:gd name="T9" fmla="*/ 2147483646 h 352"/>
              <a:gd name="T10" fmla="*/ 2147483646 w 1019"/>
              <a:gd name="T11" fmla="*/ 2147483646 h 352"/>
              <a:gd name="T12" fmla="*/ 2147483646 w 1019"/>
              <a:gd name="T13" fmla="*/ 2147483646 h 352"/>
              <a:gd name="T14" fmla="*/ 2147483646 w 1019"/>
              <a:gd name="T15" fmla="*/ 2147483646 h 352"/>
              <a:gd name="T16" fmla="*/ 2147483646 w 1019"/>
              <a:gd name="T17" fmla="*/ 2147483646 h 352"/>
              <a:gd name="T18" fmla="*/ 2147483646 w 1019"/>
              <a:gd name="T19" fmla="*/ 2147483646 h 352"/>
              <a:gd name="T20" fmla="*/ 2147483646 w 1019"/>
              <a:gd name="T21" fmla="*/ 2147483646 h 352"/>
              <a:gd name="T22" fmla="*/ 2147483646 w 1019"/>
              <a:gd name="T23" fmla="*/ 0 h 352"/>
              <a:gd name="T24" fmla="*/ 2147483646 w 1019"/>
              <a:gd name="T25" fmla="*/ 2147483646 h 352"/>
              <a:gd name="T26" fmla="*/ 2147483646 w 1019"/>
              <a:gd name="T27" fmla="*/ 2147483646 h 352"/>
              <a:gd name="T28" fmla="*/ 2147483646 w 1019"/>
              <a:gd name="T29" fmla="*/ 2147483646 h 352"/>
              <a:gd name="T30" fmla="*/ 2147483646 w 1019"/>
              <a:gd name="T31" fmla="*/ 2147483646 h 352"/>
              <a:gd name="T32" fmla="*/ 2147483646 w 1019"/>
              <a:gd name="T33" fmla="*/ 2147483646 h 352"/>
              <a:gd name="T34" fmla="*/ 2147483646 w 1019"/>
              <a:gd name="T35" fmla="*/ 2147483646 h 352"/>
              <a:gd name="T36" fmla="*/ 2147483646 w 1019"/>
              <a:gd name="T37" fmla="*/ 2147483646 h 352"/>
              <a:gd name="T38" fmla="*/ 2147483646 w 1019"/>
              <a:gd name="T39" fmla="*/ 2147483646 h 352"/>
              <a:gd name="T40" fmla="*/ 2147483646 w 1019"/>
              <a:gd name="T41" fmla="*/ 2147483646 h 352"/>
              <a:gd name="T42" fmla="*/ 2147483646 w 1019"/>
              <a:gd name="T43" fmla="*/ 2147483646 h 352"/>
              <a:gd name="T44" fmla="*/ 2147483646 w 1019"/>
              <a:gd name="T45" fmla="*/ 2147483646 h 352"/>
              <a:gd name="T46" fmla="*/ 2147483646 w 1019"/>
              <a:gd name="T47" fmla="*/ 2147483646 h 352"/>
              <a:gd name="T48" fmla="*/ 2147483646 w 1019"/>
              <a:gd name="T49" fmla="*/ 2147483646 h 352"/>
              <a:gd name="T50" fmla="*/ 2147483646 w 1019"/>
              <a:gd name="T51" fmla="*/ 2147483646 h 352"/>
              <a:gd name="T52" fmla="*/ 2147483646 w 1019"/>
              <a:gd name="T53" fmla="*/ 2147483646 h 352"/>
              <a:gd name="T54" fmla="*/ 0 w 1019"/>
              <a:gd name="T55" fmla="*/ 2147483646 h 352"/>
              <a:gd name="T56" fmla="*/ 2147483646 w 1019"/>
              <a:gd name="T57" fmla="*/ 2147483646 h 35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019" h="352">
                <a:moveTo>
                  <a:pt x="31" y="142"/>
                </a:moveTo>
                <a:lnTo>
                  <a:pt x="77" y="174"/>
                </a:lnTo>
                <a:lnTo>
                  <a:pt x="135" y="183"/>
                </a:lnTo>
                <a:lnTo>
                  <a:pt x="147" y="148"/>
                </a:lnTo>
                <a:lnTo>
                  <a:pt x="193" y="174"/>
                </a:lnTo>
                <a:lnTo>
                  <a:pt x="240" y="163"/>
                </a:lnTo>
                <a:lnTo>
                  <a:pt x="368" y="151"/>
                </a:lnTo>
                <a:lnTo>
                  <a:pt x="473" y="174"/>
                </a:lnTo>
                <a:lnTo>
                  <a:pt x="469" y="96"/>
                </a:lnTo>
                <a:lnTo>
                  <a:pt x="539" y="46"/>
                </a:lnTo>
                <a:lnTo>
                  <a:pt x="651" y="52"/>
                </a:lnTo>
                <a:lnTo>
                  <a:pt x="779" y="0"/>
                </a:lnTo>
                <a:lnTo>
                  <a:pt x="1012" y="43"/>
                </a:lnTo>
                <a:lnTo>
                  <a:pt x="1019" y="131"/>
                </a:lnTo>
                <a:lnTo>
                  <a:pt x="957" y="177"/>
                </a:lnTo>
                <a:lnTo>
                  <a:pt x="992" y="209"/>
                </a:lnTo>
                <a:lnTo>
                  <a:pt x="942" y="230"/>
                </a:lnTo>
                <a:lnTo>
                  <a:pt x="934" y="285"/>
                </a:lnTo>
                <a:lnTo>
                  <a:pt x="899" y="352"/>
                </a:lnTo>
                <a:lnTo>
                  <a:pt x="763" y="311"/>
                </a:lnTo>
                <a:lnTo>
                  <a:pt x="694" y="352"/>
                </a:lnTo>
                <a:lnTo>
                  <a:pt x="554" y="326"/>
                </a:lnTo>
                <a:lnTo>
                  <a:pt x="360" y="273"/>
                </a:lnTo>
                <a:lnTo>
                  <a:pt x="360" y="247"/>
                </a:lnTo>
                <a:lnTo>
                  <a:pt x="248" y="235"/>
                </a:lnTo>
                <a:lnTo>
                  <a:pt x="170" y="262"/>
                </a:lnTo>
                <a:lnTo>
                  <a:pt x="108" y="241"/>
                </a:lnTo>
                <a:lnTo>
                  <a:pt x="0" y="203"/>
                </a:lnTo>
                <a:lnTo>
                  <a:pt x="31" y="142"/>
                </a:lnTo>
                <a:close/>
              </a:path>
            </a:pathLst>
          </a:custGeom>
          <a:solidFill>
            <a:srgbClr val="80C2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pt-BR" kern="0">
              <a:solidFill>
                <a:sysClr val="windowText" lastClr="000000"/>
              </a:solidFill>
            </a:endParaRPr>
          </a:p>
        </p:txBody>
      </p:sp>
      <p:sp>
        <p:nvSpPr>
          <p:cNvPr id="186373" name="Freeform 5"/>
          <p:cNvSpPr>
            <a:spLocks/>
          </p:cNvSpPr>
          <p:nvPr/>
        </p:nvSpPr>
        <p:spPr bwMode="auto">
          <a:xfrm>
            <a:off x="2749551" y="4073526"/>
            <a:ext cx="2894013" cy="1870075"/>
          </a:xfrm>
          <a:custGeom>
            <a:avLst/>
            <a:gdLst>
              <a:gd name="T0" fmla="*/ 2147483646 w 1823"/>
              <a:gd name="T1" fmla="*/ 2147483646 h 1178"/>
              <a:gd name="T2" fmla="*/ 2147483646 w 1823"/>
              <a:gd name="T3" fmla="*/ 2147483646 h 1178"/>
              <a:gd name="T4" fmla="*/ 2147483646 w 1823"/>
              <a:gd name="T5" fmla="*/ 2147483646 h 1178"/>
              <a:gd name="T6" fmla="*/ 2147483646 w 1823"/>
              <a:gd name="T7" fmla="*/ 2147483646 h 1178"/>
              <a:gd name="T8" fmla="*/ 2147483646 w 1823"/>
              <a:gd name="T9" fmla="*/ 2147483646 h 1178"/>
              <a:gd name="T10" fmla="*/ 2147483646 w 1823"/>
              <a:gd name="T11" fmla="*/ 2147483646 h 1178"/>
              <a:gd name="T12" fmla="*/ 2147483646 w 1823"/>
              <a:gd name="T13" fmla="*/ 2147483646 h 1178"/>
              <a:gd name="T14" fmla="*/ 2147483646 w 1823"/>
              <a:gd name="T15" fmla="*/ 2147483646 h 1178"/>
              <a:gd name="T16" fmla="*/ 2147483646 w 1823"/>
              <a:gd name="T17" fmla="*/ 0 h 1178"/>
              <a:gd name="T18" fmla="*/ 2147483646 w 1823"/>
              <a:gd name="T19" fmla="*/ 2147483646 h 1178"/>
              <a:gd name="T20" fmla="*/ 2147483646 w 1823"/>
              <a:gd name="T21" fmla="*/ 2147483646 h 1178"/>
              <a:gd name="T22" fmla="*/ 2147483646 w 1823"/>
              <a:gd name="T23" fmla="*/ 2147483646 h 1178"/>
              <a:gd name="T24" fmla="*/ 2147483646 w 1823"/>
              <a:gd name="T25" fmla="*/ 2147483646 h 1178"/>
              <a:gd name="T26" fmla="*/ 2147483646 w 1823"/>
              <a:gd name="T27" fmla="*/ 2147483646 h 1178"/>
              <a:gd name="T28" fmla="*/ 2147483646 w 1823"/>
              <a:gd name="T29" fmla="*/ 2147483646 h 1178"/>
              <a:gd name="T30" fmla="*/ 2147483646 w 1823"/>
              <a:gd name="T31" fmla="*/ 2147483646 h 1178"/>
              <a:gd name="T32" fmla="*/ 2147483646 w 1823"/>
              <a:gd name="T33" fmla="*/ 2147483646 h 1178"/>
              <a:gd name="T34" fmla="*/ 2147483646 w 1823"/>
              <a:gd name="T35" fmla="*/ 2147483646 h 1178"/>
              <a:gd name="T36" fmla="*/ 2147483646 w 1823"/>
              <a:gd name="T37" fmla="*/ 2147483646 h 1178"/>
              <a:gd name="T38" fmla="*/ 2147483646 w 1823"/>
              <a:gd name="T39" fmla="*/ 2147483646 h 1178"/>
              <a:gd name="T40" fmla="*/ 2147483646 w 1823"/>
              <a:gd name="T41" fmla="*/ 2147483646 h 1178"/>
              <a:gd name="T42" fmla="*/ 2147483646 w 1823"/>
              <a:gd name="T43" fmla="*/ 2147483646 h 1178"/>
              <a:gd name="T44" fmla="*/ 2147483646 w 1823"/>
              <a:gd name="T45" fmla="*/ 2147483646 h 1178"/>
              <a:gd name="T46" fmla="*/ 2147483646 w 1823"/>
              <a:gd name="T47" fmla="*/ 2147483646 h 1178"/>
              <a:gd name="T48" fmla="*/ 0 w 1823"/>
              <a:gd name="T49" fmla="*/ 2147483646 h 1178"/>
              <a:gd name="T50" fmla="*/ 0 w 1823"/>
              <a:gd name="T51" fmla="*/ 2147483646 h 1178"/>
              <a:gd name="T52" fmla="*/ 2147483646 w 1823"/>
              <a:gd name="T53" fmla="*/ 2147483646 h 1178"/>
              <a:gd name="T54" fmla="*/ 2147483646 w 1823"/>
              <a:gd name="T55" fmla="*/ 2147483646 h 1178"/>
              <a:gd name="T56" fmla="*/ 2147483646 w 1823"/>
              <a:gd name="T57" fmla="*/ 2147483646 h 1178"/>
              <a:gd name="T58" fmla="*/ 2147483646 w 1823"/>
              <a:gd name="T59" fmla="*/ 2147483646 h 1178"/>
              <a:gd name="T60" fmla="*/ 2147483646 w 1823"/>
              <a:gd name="T61" fmla="*/ 2147483646 h 1178"/>
              <a:gd name="T62" fmla="*/ 2147483646 w 1823"/>
              <a:gd name="T63" fmla="*/ 2147483646 h 1178"/>
              <a:gd name="T64" fmla="*/ 2147483646 w 1823"/>
              <a:gd name="T65" fmla="*/ 2147483646 h 1178"/>
              <a:gd name="T66" fmla="*/ 2147483646 w 1823"/>
              <a:gd name="T67" fmla="*/ 2147483646 h 1178"/>
              <a:gd name="T68" fmla="*/ 2147483646 w 1823"/>
              <a:gd name="T69" fmla="*/ 2147483646 h 1178"/>
              <a:gd name="T70" fmla="*/ 2147483646 w 1823"/>
              <a:gd name="T71" fmla="*/ 2147483646 h 1178"/>
              <a:gd name="T72" fmla="*/ 2147483646 w 1823"/>
              <a:gd name="T73" fmla="*/ 2147483646 h 1178"/>
              <a:gd name="T74" fmla="*/ 2147483646 w 1823"/>
              <a:gd name="T75" fmla="*/ 2147483646 h 1178"/>
              <a:gd name="T76" fmla="*/ 2147483646 w 1823"/>
              <a:gd name="T77" fmla="*/ 2147483646 h 1178"/>
              <a:gd name="T78" fmla="*/ 2147483646 w 1823"/>
              <a:gd name="T79" fmla="*/ 2147483646 h 1178"/>
              <a:gd name="T80" fmla="*/ 2147483646 w 1823"/>
              <a:gd name="T81" fmla="*/ 2147483646 h 1178"/>
              <a:gd name="T82" fmla="*/ 2147483646 w 1823"/>
              <a:gd name="T83" fmla="*/ 2147483646 h 1178"/>
              <a:gd name="T84" fmla="*/ 2147483646 w 1823"/>
              <a:gd name="T85" fmla="*/ 2147483646 h 117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823" h="1178">
                <a:moveTo>
                  <a:pt x="1800" y="515"/>
                </a:moveTo>
                <a:lnTo>
                  <a:pt x="1458" y="413"/>
                </a:lnTo>
                <a:lnTo>
                  <a:pt x="1214" y="317"/>
                </a:lnTo>
                <a:lnTo>
                  <a:pt x="1148" y="253"/>
                </a:lnTo>
                <a:lnTo>
                  <a:pt x="671" y="125"/>
                </a:lnTo>
                <a:lnTo>
                  <a:pt x="609" y="64"/>
                </a:lnTo>
                <a:lnTo>
                  <a:pt x="535" y="78"/>
                </a:lnTo>
                <a:lnTo>
                  <a:pt x="407" y="55"/>
                </a:lnTo>
                <a:lnTo>
                  <a:pt x="334" y="0"/>
                </a:lnTo>
                <a:lnTo>
                  <a:pt x="264" y="38"/>
                </a:lnTo>
                <a:lnTo>
                  <a:pt x="136" y="29"/>
                </a:lnTo>
                <a:lnTo>
                  <a:pt x="97" y="67"/>
                </a:lnTo>
                <a:lnTo>
                  <a:pt x="113" y="215"/>
                </a:lnTo>
                <a:lnTo>
                  <a:pt x="198" y="198"/>
                </a:lnTo>
                <a:lnTo>
                  <a:pt x="202" y="259"/>
                </a:lnTo>
                <a:lnTo>
                  <a:pt x="311" y="273"/>
                </a:lnTo>
                <a:lnTo>
                  <a:pt x="400" y="279"/>
                </a:lnTo>
                <a:lnTo>
                  <a:pt x="415" y="361"/>
                </a:lnTo>
                <a:lnTo>
                  <a:pt x="283" y="422"/>
                </a:lnTo>
                <a:lnTo>
                  <a:pt x="198" y="582"/>
                </a:lnTo>
                <a:lnTo>
                  <a:pt x="124" y="582"/>
                </a:lnTo>
                <a:lnTo>
                  <a:pt x="167" y="675"/>
                </a:lnTo>
                <a:lnTo>
                  <a:pt x="93" y="747"/>
                </a:lnTo>
                <a:lnTo>
                  <a:pt x="105" y="797"/>
                </a:lnTo>
                <a:lnTo>
                  <a:pt x="0" y="858"/>
                </a:lnTo>
                <a:lnTo>
                  <a:pt x="0" y="913"/>
                </a:lnTo>
                <a:lnTo>
                  <a:pt x="105" y="971"/>
                </a:lnTo>
                <a:lnTo>
                  <a:pt x="140" y="1134"/>
                </a:lnTo>
                <a:lnTo>
                  <a:pt x="202" y="1155"/>
                </a:lnTo>
                <a:lnTo>
                  <a:pt x="307" y="1105"/>
                </a:lnTo>
                <a:lnTo>
                  <a:pt x="559" y="1129"/>
                </a:lnTo>
                <a:lnTo>
                  <a:pt x="698" y="1178"/>
                </a:lnTo>
                <a:lnTo>
                  <a:pt x="811" y="1163"/>
                </a:lnTo>
                <a:lnTo>
                  <a:pt x="908" y="1094"/>
                </a:lnTo>
                <a:lnTo>
                  <a:pt x="1051" y="1108"/>
                </a:lnTo>
                <a:lnTo>
                  <a:pt x="1051" y="1038"/>
                </a:lnTo>
                <a:lnTo>
                  <a:pt x="1222" y="971"/>
                </a:lnTo>
                <a:lnTo>
                  <a:pt x="1187" y="843"/>
                </a:lnTo>
                <a:lnTo>
                  <a:pt x="1458" y="675"/>
                </a:lnTo>
                <a:lnTo>
                  <a:pt x="1672" y="654"/>
                </a:lnTo>
                <a:lnTo>
                  <a:pt x="1815" y="596"/>
                </a:lnTo>
                <a:lnTo>
                  <a:pt x="1823" y="532"/>
                </a:lnTo>
                <a:lnTo>
                  <a:pt x="1800" y="515"/>
                </a:lnTo>
                <a:close/>
              </a:path>
            </a:pathLst>
          </a:custGeom>
          <a:solidFill>
            <a:srgbClr val="80C2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pt-BR" kern="0">
              <a:solidFill>
                <a:sysClr val="windowText" lastClr="000000"/>
              </a:solidFill>
            </a:endParaRPr>
          </a:p>
        </p:txBody>
      </p:sp>
      <p:sp>
        <p:nvSpPr>
          <p:cNvPr id="186374" name="Freeform 6"/>
          <p:cNvSpPr>
            <a:spLocks/>
          </p:cNvSpPr>
          <p:nvPr/>
        </p:nvSpPr>
        <p:spPr bwMode="auto">
          <a:xfrm>
            <a:off x="4405313" y="2927350"/>
            <a:ext cx="2703512" cy="1963738"/>
          </a:xfrm>
          <a:custGeom>
            <a:avLst/>
            <a:gdLst>
              <a:gd name="T0" fmla="*/ 2147483646 w 1703"/>
              <a:gd name="T1" fmla="*/ 2147483646 h 1237"/>
              <a:gd name="T2" fmla="*/ 2147483646 w 1703"/>
              <a:gd name="T3" fmla="*/ 2147483646 h 1237"/>
              <a:gd name="T4" fmla="*/ 2147483646 w 1703"/>
              <a:gd name="T5" fmla="*/ 2147483646 h 1237"/>
              <a:gd name="T6" fmla="*/ 2147483646 w 1703"/>
              <a:gd name="T7" fmla="*/ 2147483646 h 1237"/>
              <a:gd name="T8" fmla="*/ 2147483646 w 1703"/>
              <a:gd name="T9" fmla="*/ 2147483646 h 1237"/>
              <a:gd name="T10" fmla="*/ 2147483646 w 1703"/>
              <a:gd name="T11" fmla="*/ 2147483646 h 1237"/>
              <a:gd name="T12" fmla="*/ 2147483646 w 1703"/>
              <a:gd name="T13" fmla="*/ 2147483646 h 1237"/>
              <a:gd name="T14" fmla="*/ 2147483646 w 1703"/>
              <a:gd name="T15" fmla="*/ 2147483646 h 1237"/>
              <a:gd name="T16" fmla="*/ 2147483646 w 1703"/>
              <a:gd name="T17" fmla="*/ 2147483646 h 1237"/>
              <a:gd name="T18" fmla="*/ 2147483646 w 1703"/>
              <a:gd name="T19" fmla="*/ 2147483646 h 1237"/>
              <a:gd name="T20" fmla="*/ 2147483646 w 1703"/>
              <a:gd name="T21" fmla="*/ 2147483646 h 1237"/>
              <a:gd name="T22" fmla="*/ 2147483646 w 1703"/>
              <a:gd name="T23" fmla="*/ 2147483646 h 1237"/>
              <a:gd name="T24" fmla="*/ 2147483646 w 1703"/>
              <a:gd name="T25" fmla="*/ 2147483646 h 1237"/>
              <a:gd name="T26" fmla="*/ 2147483646 w 1703"/>
              <a:gd name="T27" fmla="*/ 2147483646 h 1237"/>
              <a:gd name="T28" fmla="*/ 2147483646 w 1703"/>
              <a:gd name="T29" fmla="*/ 2147483646 h 1237"/>
              <a:gd name="T30" fmla="*/ 2147483646 w 1703"/>
              <a:gd name="T31" fmla="*/ 2147483646 h 1237"/>
              <a:gd name="T32" fmla="*/ 2147483646 w 1703"/>
              <a:gd name="T33" fmla="*/ 2147483646 h 1237"/>
              <a:gd name="T34" fmla="*/ 2147483646 w 1703"/>
              <a:gd name="T35" fmla="*/ 2147483646 h 1237"/>
              <a:gd name="T36" fmla="*/ 2147483646 w 1703"/>
              <a:gd name="T37" fmla="*/ 2147483646 h 1237"/>
              <a:gd name="T38" fmla="*/ 2147483646 w 1703"/>
              <a:gd name="T39" fmla="*/ 2147483646 h 1237"/>
              <a:gd name="T40" fmla="*/ 2147483646 w 1703"/>
              <a:gd name="T41" fmla="*/ 2147483646 h 1237"/>
              <a:gd name="T42" fmla="*/ 2147483646 w 1703"/>
              <a:gd name="T43" fmla="*/ 2147483646 h 1237"/>
              <a:gd name="T44" fmla="*/ 2147483646 w 1703"/>
              <a:gd name="T45" fmla="*/ 2147483646 h 1237"/>
              <a:gd name="T46" fmla="*/ 2147483646 w 1703"/>
              <a:gd name="T47" fmla="*/ 2147483646 h 1237"/>
              <a:gd name="T48" fmla="*/ 2147483646 w 1703"/>
              <a:gd name="T49" fmla="*/ 2147483646 h 1237"/>
              <a:gd name="T50" fmla="*/ 2147483646 w 1703"/>
              <a:gd name="T51" fmla="*/ 2147483646 h 1237"/>
              <a:gd name="T52" fmla="*/ 2147483646 w 1703"/>
              <a:gd name="T53" fmla="*/ 2147483646 h 1237"/>
              <a:gd name="T54" fmla="*/ 2147483646 w 1703"/>
              <a:gd name="T55" fmla="*/ 2147483646 h 1237"/>
              <a:gd name="T56" fmla="*/ 2147483646 w 1703"/>
              <a:gd name="T57" fmla="*/ 0 h 1237"/>
              <a:gd name="T58" fmla="*/ 2147483646 w 1703"/>
              <a:gd name="T59" fmla="*/ 2147483646 h 1237"/>
              <a:gd name="T60" fmla="*/ 2147483646 w 1703"/>
              <a:gd name="T61" fmla="*/ 2147483646 h 1237"/>
              <a:gd name="T62" fmla="*/ 2147483646 w 1703"/>
              <a:gd name="T63" fmla="*/ 2147483646 h 1237"/>
              <a:gd name="T64" fmla="*/ 2147483646 w 1703"/>
              <a:gd name="T65" fmla="*/ 2147483646 h 1237"/>
              <a:gd name="T66" fmla="*/ 2147483646 w 1703"/>
              <a:gd name="T67" fmla="*/ 2147483646 h 1237"/>
              <a:gd name="T68" fmla="*/ 2147483646 w 1703"/>
              <a:gd name="T69" fmla="*/ 2147483646 h 1237"/>
              <a:gd name="T70" fmla="*/ 2147483646 w 1703"/>
              <a:gd name="T71" fmla="*/ 2147483646 h 1237"/>
              <a:gd name="T72" fmla="*/ 2147483646 w 1703"/>
              <a:gd name="T73" fmla="*/ 2147483646 h 1237"/>
              <a:gd name="T74" fmla="*/ 2147483646 w 1703"/>
              <a:gd name="T75" fmla="*/ 2147483646 h 1237"/>
              <a:gd name="T76" fmla="*/ 2147483646 w 1703"/>
              <a:gd name="T77" fmla="*/ 2147483646 h 1237"/>
              <a:gd name="T78" fmla="*/ 2147483646 w 1703"/>
              <a:gd name="T79" fmla="*/ 2147483646 h 1237"/>
              <a:gd name="T80" fmla="*/ 0 w 1703"/>
              <a:gd name="T81" fmla="*/ 2147483646 h 1237"/>
              <a:gd name="T82" fmla="*/ 2147483646 w 1703"/>
              <a:gd name="T83" fmla="*/ 2147483646 h 1237"/>
              <a:gd name="T84" fmla="*/ 2147483646 w 1703"/>
              <a:gd name="T85" fmla="*/ 2147483646 h 1237"/>
              <a:gd name="T86" fmla="*/ 2147483646 w 1703"/>
              <a:gd name="T87" fmla="*/ 2147483646 h 1237"/>
              <a:gd name="T88" fmla="*/ 2147483646 w 1703"/>
              <a:gd name="T89" fmla="*/ 2147483646 h 1237"/>
              <a:gd name="T90" fmla="*/ 2147483646 w 1703"/>
              <a:gd name="T91" fmla="*/ 2147483646 h 1237"/>
              <a:gd name="T92" fmla="*/ 2147483646 w 1703"/>
              <a:gd name="T93" fmla="*/ 2147483646 h 1237"/>
              <a:gd name="T94" fmla="*/ 2147483646 w 1703"/>
              <a:gd name="T95" fmla="*/ 2147483646 h 1237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703" h="1237">
                <a:moveTo>
                  <a:pt x="105" y="978"/>
                </a:moveTo>
                <a:lnTo>
                  <a:pt x="171" y="1042"/>
                </a:lnTo>
                <a:lnTo>
                  <a:pt x="415" y="1138"/>
                </a:lnTo>
                <a:lnTo>
                  <a:pt x="757" y="1237"/>
                </a:lnTo>
                <a:lnTo>
                  <a:pt x="791" y="1158"/>
                </a:lnTo>
                <a:lnTo>
                  <a:pt x="966" y="1094"/>
                </a:lnTo>
                <a:lnTo>
                  <a:pt x="1125" y="1167"/>
                </a:lnTo>
                <a:lnTo>
                  <a:pt x="1265" y="1216"/>
                </a:lnTo>
                <a:lnTo>
                  <a:pt x="1447" y="1135"/>
                </a:lnTo>
                <a:lnTo>
                  <a:pt x="1466" y="1056"/>
                </a:lnTo>
                <a:lnTo>
                  <a:pt x="1385" y="1036"/>
                </a:lnTo>
                <a:lnTo>
                  <a:pt x="1385" y="914"/>
                </a:lnTo>
                <a:lnTo>
                  <a:pt x="1431" y="893"/>
                </a:lnTo>
                <a:lnTo>
                  <a:pt x="1431" y="827"/>
                </a:lnTo>
                <a:lnTo>
                  <a:pt x="1412" y="719"/>
                </a:lnTo>
                <a:lnTo>
                  <a:pt x="1311" y="739"/>
                </a:lnTo>
                <a:lnTo>
                  <a:pt x="1404" y="635"/>
                </a:lnTo>
                <a:lnTo>
                  <a:pt x="1575" y="594"/>
                </a:lnTo>
                <a:lnTo>
                  <a:pt x="1625" y="454"/>
                </a:lnTo>
                <a:lnTo>
                  <a:pt x="1703" y="402"/>
                </a:lnTo>
                <a:lnTo>
                  <a:pt x="1466" y="329"/>
                </a:lnTo>
                <a:lnTo>
                  <a:pt x="1369" y="285"/>
                </a:lnTo>
                <a:lnTo>
                  <a:pt x="1303" y="233"/>
                </a:lnTo>
                <a:lnTo>
                  <a:pt x="1276" y="184"/>
                </a:lnTo>
                <a:lnTo>
                  <a:pt x="1206" y="192"/>
                </a:lnTo>
                <a:lnTo>
                  <a:pt x="1199" y="131"/>
                </a:lnTo>
                <a:lnTo>
                  <a:pt x="1032" y="64"/>
                </a:lnTo>
                <a:lnTo>
                  <a:pt x="1044" y="6"/>
                </a:lnTo>
                <a:lnTo>
                  <a:pt x="931" y="0"/>
                </a:lnTo>
                <a:lnTo>
                  <a:pt x="892" y="105"/>
                </a:lnTo>
                <a:lnTo>
                  <a:pt x="695" y="131"/>
                </a:lnTo>
                <a:lnTo>
                  <a:pt x="671" y="172"/>
                </a:lnTo>
                <a:lnTo>
                  <a:pt x="543" y="172"/>
                </a:lnTo>
                <a:lnTo>
                  <a:pt x="524" y="91"/>
                </a:lnTo>
                <a:lnTo>
                  <a:pt x="454" y="85"/>
                </a:lnTo>
                <a:lnTo>
                  <a:pt x="439" y="253"/>
                </a:lnTo>
                <a:lnTo>
                  <a:pt x="260" y="227"/>
                </a:lnTo>
                <a:lnTo>
                  <a:pt x="260" y="192"/>
                </a:lnTo>
                <a:lnTo>
                  <a:pt x="51" y="172"/>
                </a:lnTo>
                <a:lnTo>
                  <a:pt x="8" y="201"/>
                </a:lnTo>
                <a:lnTo>
                  <a:pt x="0" y="271"/>
                </a:lnTo>
                <a:lnTo>
                  <a:pt x="105" y="317"/>
                </a:lnTo>
                <a:lnTo>
                  <a:pt x="148" y="355"/>
                </a:lnTo>
                <a:lnTo>
                  <a:pt x="210" y="381"/>
                </a:lnTo>
                <a:lnTo>
                  <a:pt x="256" y="530"/>
                </a:lnTo>
                <a:lnTo>
                  <a:pt x="346" y="603"/>
                </a:lnTo>
                <a:lnTo>
                  <a:pt x="183" y="952"/>
                </a:lnTo>
                <a:lnTo>
                  <a:pt x="105" y="978"/>
                </a:lnTo>
                <a:close/>
              </a:path>
            </a:pathLst>
          </a:custGeom>
          <a:solidFill>
            <a:srgbClr val="00FF8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pt-BR" kern="0">
              <a:solidFill>
                <a:sysClr val="windowText" lastClr="000000"/>
              </a:solidFill>
            </a:endParaRPr>
          </a:p>
        </p:txBody>
      </p:sp>
      <p:sp>
        <p:nvSpPr>
          <p:cNvPr id="186375" name="Freeform 7"/>
          <p:cNvSpPr>
            <a:spLocks/>
          </p:cNvSpPr>
          <p:nvPr/>
        </p:nvSpPr>
        <p:spPr bwMode="auto">
          <a:xfrm>
            <a:off x="6604001" y="4044950"/>
            <a:ext cx="2646363" cy="2152650"/>
          </a:xfrm>
          <a:custGeom>
            <a:avLst/>
            <a:gdLst>
              <a:gd name="T0" fmla="*/ 2147483646 w 1667"/>
              <a:gd name="T1" fmla="*/ 2147483646 h 1356"/>
              <a:gd name="T2" fmla="*/ 2147483646 w 1667"/>
              <a:gd name="T3" fmla="*/ 2147483646 h 1356"/>
              <a:gd name="T4" fmla="*/ 2147483646 w 1667"/>
              <a:gd name="T5" fmla="*/ 2147483646 h 1356"/>
              <a:gd name="T6" fmla="*/ 2147483646 w 1667"/>
              <a:gd name="T7" fmla="*/ 2147483646 h 1356"/>
              <a:gd name="T8" fmla="*/ 2147483646 w 1667"/>
              <a:gd name="T9" fmla="*/ 2147483646 h 1356"/>
              <a:gd name="T10" fmla="*/ 2147483646 w 1667"/>
              <a:gd name="T11" fmla="*/ 2147483646 h 1356"/>
              <a:gd name="T12" fmla="*/ 2147483646 w 1667"/>
              <a:gd name="T13" fmla="*/ 2147483646 h 1356"/>
              <a:gd name="T14" fmla="*/ 2147483646 w 1667"/>
              <a:gd name="T15" fmla="*/ 2147483646 h 1356"/>
              <a:gd name="T16" fmla="*/ 2147483646 w 1667"/>
              <a:gd name="T17" fmla="*/ 2147483646 h 1356"/>
              <a:gd name="T18" fmla="*/ 2147483646 w 1667"/>
              <a:gd name="T19" fmla="*/ 2147483646 h 1356"/>
              <a:gd name="T20" fmla="*/ 2147483646 w 1667"/>
              <a:gd name="T21" fmla="*/ 2147483646 h 1356"/>
              <a:gd name="T22" fmla="*/ 2147483646 w 1667"/>
              <a:gd name="T23" fmla="*/ 2147483646 h 1356"/>
              <a:gd name="T24" fmla="*/ 2147483646 w 1667"/>
              <a:gd name="T25" fmla="*/ 2147483646 h 1356"/>
              <a:gd name="T26" fmla="*/ 2147483646 w 1667"/>
              <a:gd name="T27" fmla="*/ 2147483646 h 1356"/>
              <a:gd name="T28" fmla="*/ 2147483646 w 1667"/>
              <a:gd name="T29" fmla="*/ 2147483646 h 1356"/>
              <a:gd name="T30" fmla="*/ 2147483646 w 1667"/>
              <a:gd name="T31" fmla="*/ 2147483646 h 1356"/>
              <a:gd name="T32" fmla="*/ 2147483646 w 1667"/>
              <a:gd name="T33" fmla="*/ 2147483646 h 1356"/>
              <a:gd name="T34" fmla="*/ 2147483646 w 1667"/>
              <a:gd name="T35" fmla="*/ 2147483646 h 1356"/>
              <a:gd name="T36" fmla="*/ 2147483646 w 1667"/>
              <a:gd name="T37" fmla="*/ 2147483646 h 1356"/>
              <a:gd name="T38" fmla="*/ 2147483646 w 1667"/>
              <a:gd name="T39" fmla="*/ 2147483646 h 1356"/>
              <a:gd name="T40" fmla="*/ 2147483646 w 1667"/>
              <a:gd name="T41" fmla="*/ 2147483646 h 1356"/>
              <a:gd name="T42" fmla="*/ 2147483646 w 1667"/>
              <a:gd name="T43" fmla="*/ 2147483646 h 1356"/>
              <a:gd name="T44" fmla="*/ 2147483646 w 1667"/>
              <a:gd name="T45" fmla="*/ 2147483646 h 1356"/>
              <a:gd name="T46" fmla="*/ 2147483646 w 1667"/>
              <a:gd name="T47" fmla="*/ 2147483646 h 1356"/>
              <a:gd name="T48" fmla="*/ 2147483646 w 1667"/>
              <a:gd name="T49" fmla="*/ 2147483646 h 1356"/>
              <a:gd name="T50" fmla="*/ 2147483646 w 1667"/>
              <a:gd name="T51" fmla="*/ 2147483646 h 1356"/>
              <a:gd name="T52" fmla="*/ 2147483646 w 1667"/>
              <a:gd name="T53" fmla="*/ 2147483646 h 1356"/>
              <a:gd name="T54" fmla="*/ 2147483646 w 1667"/>
              <a:gd name="T55" fmla="*/ 2147483646 h 1356"/>
              <a:gd name="T56" fmla="*/ 2147483646 w 1667"/>
              <a:gd name="T57" fmla="*/ 2147483646 h 1356"/>
              <a:gd name="T58" fmla="*/ 2147483646 w 1667"/>
              <a:gd name="T59" fmla="*/ 2147483646 h 1356"/>
              <a:gd name="T60" fmla="*/ 0 w 1667"/>
              <a:gd name="T61" fmla="*/ 2147483646 h 1356"/>
              <a:gd name="T62" fmla="*/ 2147483646 w 1667"/>
              <a:gd name="T63" fmla="*/ 2147483646 h 135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667" h="1356">
                <a:moveTo>
                  <a:pt x="50" y="123"/>
                </a:moveTo>
                <a:lnTo>
                  <a:pt x="201" y="128"/>
                </a:lnTo>
                <a:lnTo>
                  <a:pt x="271" y="47"/>
                </a:lnTo>
                <a:lnTo>
                  <a:pt x="341" y="137"/>
                </a:lnTo>
                <a:lnTo>
                  <a:pt x="403" y="59"/>
                </a:lnTo>
                <a:lnTo>
                  <a:pt x="426" y="85"/>
                </a:lnTo>
                <a:lnTo>
                  <a:pt x="496" y="85"/>
                </a:lnTo>
                <a:lnTo>
                  <a:pt x="504" y="27"/>
                </a:lnTo>
                <a:lnTo>
                  <a:pt x="558" y="6"/>
                </a:lnTo>
                <a:lnTo>
                  <a:pt x="624" y="27"/>
                </a:lnTo>
                <a:lnTo>
                  <a:pt x="702" y="0"/>
                </a:lnTo>
                <a:lnTo>
                  <a:pt x="810" y="9"/>
                </a:lnTo>
                <a:lnTo>
                  <a:pt x="810" y="38"/>
                </a:lnTo>
                <a:lnTo>
                  <a:pt x="1004" y="91"/>
                </a:lnTo>
                <a:lnTo>
                  <a:pt x="981" y="201"/>
                </a:lnTo>
                <a:lnTo>
                  <a:pt x="799" y="248"/>
                </a:lnTo>
                <a:lnTo>
                  <a:pt x="841" y="315"/>
                </a:lnTo>
                <a:lnTo>
                  <a:pt x="775" y="344"/>
                </a:lnTo>
                <a:lnTo>
                  <a:pt x="783" y="387"/>
                </a:lnTo>
                <a:lnTo>
                  <a:pt x="989" y="550"/>
                </a:lnTo>
                <a:lnTo>
                  <a:pt x="1016" y="649"/>
                </a:lnTo>
                <a:lnTo>
                  <a:pt x="1159" y="768"/>
                </a:lnTo>
                <a:lnTo>
                  <a:pt x="1314" y="768"/>
                </a:lnTo>
                <a:lnTo>
                  <a:pt x="1279" y="841"/>
                </a:lnTo>
                <a:lnTo>
                  <a:pt x="1493" y="893"/>
                </a:lnTo>
                <a:lnTo>
                  <a:pt x="1504" y="934"/>
                </a:lnTo>
                <a:lnTo>
                  <a:pt x="1547" y="937"/>
                </a:lnTo>
                <a:lnTo>
                  <a:pt x="1667" y="1013"/>
                </a:lnTo>
                <a:lnTo>
                  <a:pt x="1656" y="1109"/>
                </a:lnTo>
                <a:lnTo>
                  <a:pt x="1570" y="1021"/>
                </a:lnTo>
                <a:lnTo>
                  <a:pt x="1469" y="1013"/>
                </a:lnTo>
                <a:lnTo>
                  <a:pt x="1446" y="989"/>
                </a:lnTo>
                <a:lnTo>
                  <a:pt x="1384" y="1027"/>
                </a:lnTo>
                <a:lnTo>
                  <a:pt x="1384" y="1094"/>
                </a:lnTo>
                <a:lnTo>
                  <a:pt x="1458" y="1138"/>
                </a:lnTo>
                <a:lnTo>
                  <a:pt x="1458" y="1208"/>
                </a:lnTo>
                <a:lnTo>
                  <a:pt x="1376" y="1222"/>
                </a:lnTo>
                <a:lnTo>
                  <a:pt x="1365" y="1292"/>
                </a:lnTo>
                <a:lnTo>
                  <a:pt x="1279" y="1356"/>
                </a:lnTo>
                <a:lnTo>
                  <a:pt x="1237" y="1350"/>
                </a:lnTo>
                <a:lnTo>
                  <a:pt x="1225" y="1309"/>
                </a:lnTo>
                <a:lnTo>
                  <a:pt x="1252" y="1234"/>
                </a:lnTo>
                <a:lnTo>
                  <a:pt x="1299" y="1222"/>
                </a:lnTo>
                <a:lnTo>
                  <a:pt x="1245" y="1059"/>
                </a:lnTo>
                <a:lnTo>
                  <a:pt x="1171" y="1048"/>
                </a:lnTo>
                <a:lnTo>
                  <a:pt x="1132" y="1013"/>
                </a:lnTo>
                <a:lnTo>
                  <a:pt x="1117" y="969"/>
                </a:lnTo>
                <a:lnTo>
                  <a:pt x="1054" y="969"/>
                </a:lnTo>
                <a:lnTo>
                  <a:pt x="911" y="864"/>
                </a:lnTo>
                <a:lnTo>
                  <a:pt x="868" y="864"/>
                </a:lnTo>
                <a:lnTo>
                  <a:pt x="671" y="736"/>
                </a:lnTo>
                <a:lnTo>
                  <a:pt x="659" y="678"/>
                </a:lnTo>
                <a:lnTo>
                  <a:pt x="585" y="664"/>
                </a:lnTo>
                <a:lnTo>
                  <a:pt x="566" y="614"/>
                </a:lnTo>
                <a:lnTo>
                  <a:pt x="504" y="582"/>
                </a:lnTo>
                <a:lnTo>
                  <a:pt x="488" y="483"/>
                </a:lnTo>
                <a:lnTo>
                  <a:pt x="446" y="413"/>
                </a:lnTo>
                <a:lnTo>
                  <a:pt x="256" y="355"/>
                </a:lnTo>
                <a:lnTo>
                  <a:pt x="201" y="402"/>
                </a:lnTo>
                <a:lnTo>
                  <a:pt x="66" y="431"/>
                </a:lnTo>
                <a:lnTo>
                  <a:pt x="85" y="352"/>
                </a:lnTo>
                <a:lnTo>
                  <a:pt x="0" y="332"/>
                </a:lnTo>
                <a:lnTo>
                  <a:pt x="0" y="210"/>
                </a:lnTo>
                <a:lnTo>
                  <a:pt x="50" y="189"/>
                </a:lnTo>
                <a:lnTo>
                  <a:pt x="50" y="123"/>
                </a:lnTo>
                <a:close/>
              </a:path>
            </a:pathLst>
          </a:custGeom>
          <a:solidFill>
            <a:srgbClr val="FF9933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pt-BR" kern="0">
              <a:solidFill>
                <a:sysClr val="windowText" lastClr="000000"/>
              </a:solidFill>
            </a:endParaRPr>
          </a:p>
        </p:txBody>
      </p:sp>
      <p:sp>
        <p:nvSpPr>
          <p:cNvPr id="186376" name="Freeform 8"/>
          <p:cNvSpPr>
            <a:spLocks/>
          </p:cNvSpPr>
          <p:nvPr/>
        </p:nvSpPr>
        <p:spPr bwMode="auto">
          <a:xfrm>
            <a:off x="4405313" y="1080742"/>
            <a:ext cx="1631950" cy="1947863"/>
          </a:xfrm>
          <a:custGeom>
            <a:avLst/>
            <a:gdLst>
              <a:gd name="T0" fmla="*/ 2147483646 w 1028"/>
              <a:gd name="T1" fmla="*/ 2147483646 h 1227"/>
              <a:gd name="T2" fmla="*/ 2147483646 w 1028"/>
              <a:gd name="T3" fmla="*/ 2147483646 h 1227"/>
              <a:gd name="T4" fmla="*/ 2147483646 w 1028"/>
              <a:gd name="T5" fmla="*/ 2147483646 h 1227"/>
              <a:gd name="T6" fmla="*/ 2147483646 w 1028"/>
              <a:gd name="T7" fmla="*/ 2147483646 h 1227"/>
              <a:gd name="T8" fmla="*/ 2147483646 w 1028"/>
              <a:gd name="T9" fmla="*/ 2147483646 h 1227"/>
              <a:gd name="T10" fmla="*/ 2147483646 w 1028"/>
              <a:gd name="T11" fmla="*/ 2147483646 h 1227"/>
              <a:gd name="T12" fmla="*/ 2147483646 w 1028"/>
              <a:gd name="T13" fmla="*/ 2147483646 h 1227"/>
              <a:gd name="T14" fmla="*/ 2147483646 w 1028"/>
              <a:gd name="T15" fmla="*/ 2147483646 h 1227"/>
              <a:gd name="T16" fmla="*/ 2147483646 w 1028"/>
              <a:gd name="T17" fmla="*/ 2147483646 h 1227"/>
              <a:gd name="T18" fmla="*/ 2147483646 w 1028"/>
              <a:gd name="T19" fmla="*/ 2147483646 h 1227"/>
              <a:gd name="T20" fmla="*/ 2147483646 w 1028"/>
              <a:gd name="T21" fmla="*/ 2147483646 h 1227"/>
              <a:gd name="T22" fmla="*/ 2147483646 w 1028"/>
              <a:gd name="T23" fmla="*/ 2147483646 h 1227"/>
              <a:gd name="T24" fmla="*/ 2147483646 w 1028"/>
              <a:gd name="T25" fmla="*/ 2147483646 h 1227"/>
              <a:gd name="T26" fmla="*/ 2147483646 w 1028"/>
              <a:gd name="T27" fmla="*/ 2147483646 h 1227"/>
              <a:gd name="T28" fmla="*/ 2147483646 w 1028"/>
              <a:gd name="T29" fmla="*/ 2147483646 h 1227"/>
              <a:gd name="T30" fmla="*/ 2147483646 w 1028"/>
              <a:gd name="T31" fmla="*/ 2147483646 h 1227"/>
              <a:gd name="T32" fmla="*/ 2147483646 w 1028"/>
              <a:gd name="T33" fmla="*/ 2147483646 h 1227"/>
              <a:gd name="T34" fmla="*/ 2147483646 w 1028"/>
              <a:gd name="T35" fmla="*/ 2147483646 h 1227"/>
              <a:gd name="T36" fmla="*/ 2147483646 w 1028"/>
              <a:gd name="T37" fmla="*/ 2147483646 h 1227"/>
              <a:gd name="T38" fmla="*/ 2147483646 w 1028"/>
              <a:gd name="T39" fmla="*/ 2147483646 h 1227"/>
              <a:gd name="T40" fmla="*/ 2147483646 w 1028"/>
              <a:gd name="T41" fmla="*/ 2147483646 h 1227"/>
              <a:gd name="T42" fmla="*/ 2147483646 w 1028"/>
              <a:gd name="T43" fmla="*/ 2147483646 h 1227"/>
              <a:gd name="T44" fmla="*/ 2147483646 w 1028"/>
              <a:gd name="T45" fmla="*/ 2147483646 h 1227"/>
              <a:gd name="T46" fmla="*/ 2147483646 w 1028"/>
              <a:gd name="T47" fmla="*/ 2147483646 h 1227"/>
              <a:gd name="T48" fmla="*/ 2147483646 w 1028"/>
              <a:gd name="T49" fmla="*/ 2147483646 h 1227"/>
              <a:gd name="T50" fmla="*/ 2147483646 w 1028"/>
              <a:gd name="T51" fmla="*/ 2147483646 h 1227"/>
              <a:gd name="T52" fmla="*/ 2147483646 w 1028"/>
              <a:gd name="T53" fmla="*/ 2147483646 h 1227"/>
              <a:gd name="T54" fmla="*/ 2147483646 w 1028"/>
              <a:gd name="T55" fmla="*/ 2147483646 h 1227"/>
              <a:gd name="T56" fmla="*/ 2147483646 w 1028"/>
              <a:gd name="T57" fmla="*/ 2147483646 h 1227"/>
              <a:gd name="T58" fmla="*/ 2147483646 w 1028"/>
              <a:gd name="T59" fmla="*/ 2147483646 h 1227"/>
              <a:gd name="T60" fmla="*/ 2147483646 w 1028"/>
              <a:gd name="T61" fmla="*/ 2147483646 h 1227"/>
              <a:gd name="T62" fmla="*/ 2147483646 w 1028"/>
              <a:gd name="T63" fmla="*/ 2147483646 h 1227"/>
              <a:gd name="T64" fmla="*/ 2147483646 w 1028"/>
              <a:gd name="T65" fmla="*/ 0 h 1227"/>
              <a:gd name="T66" fmla="*/ 2147483646 w 1028"/>
              <a:gd name="T67" fmla="*/ 2147483646 h 122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28" h="1227">
                <a:moveTo>
                  <a:pt x="842" y="35"/>
                </a:moveTo>
                <a:lnTo>
                  <a:pt x="842" y="73"/>
                </a:lnTo>
                <a:lnTo>
                  <a:pt x="745" y="99"/>
                </a:lnTo>
                <a:lnTo>
                  <a:pt x="691" y="142"/>
                </a:lnTo>
                <a:lnTo>
                  <a:pt x="908" y="203"/>
                </a:lnTo>
                <a:lnTo>
                  <a:pt x="896" y="235"/>
                </a:lnTo>
                <a:lnTo>
                  <a:pt x="768" y="334"/>
                </a:lnTo>
                <a:lnTo>
                  <a:pt x="757" y="378"/>
                </a:lnTo>
                <a:lnTo>
                  <a:pt x="675" y="387"/>
                </a:lnTo>
                <a:lnTo>
                  <a:pt x="737" y="398"/>
                </a:lnTo>
                <a:lnTo>
                  <a:pt x="791" y="486"/>
                </a:lnTo>
                <a:lnTo>
                  <a:pt x="807" y="640"/>
                </a:lnTo>
                <a:lnTo>
                  <a:pt x="888" y="707"/>
                </a:lnTo>
                <a:lnTo>
                  <a:pt x="900" y="870"/>
                </a:lnTo>
                <a:lnTo>
                  <a:pt x="865" y="896"/>
                </a:lnTo>
                <a:lnTo>
                  <a:pt x="877" y="922"/>
                </a:lnTo>
                <a:lnTo>
                  <a:pt x="927" y="902"/>
                </a:lnTo>
                <a:lnTo>
                  <a:pt x="1009" y="948"/>
                </a:lnTo>
                <a:lnTo>
                  <a:pt x="1028" y="1009"/>
                </a:lnTo>
                <a:lnTo>
                  <a:pt x="985" y="1065"/>
                </a:lnTo>
                <a:lnTo>
                  <a:pt x="842" y="1129"/>
                </a:lnTo>
                <a:lnTo>
                  <a:pt x="908" y="1155"/>
                </a:lnTo>
                <a:lnTo>
                  <a:pt x="900" y="1198"/>
                </a:lnTo>
                <a:lnTo>
                  <a:pt x="819" y="1222"/>
                </a:lnTo>
                <a:lnTo>
                  <a:pt x="733" y="1227"/>
                </a:lnTo>
                <a:lnTo>
                  <a:pt x="582" y="1190"/>
                </a:lnTo>
                <a:lnTo>
                  <a:pt x="435" y="1190"/>
                </a:lnTo>
                <a:lnTo>
                  <a:pt x="334" y="1149"/>
                </a:lnTo>
                <a:lnTo>
                  <a:pt x="287" y="1178"/>
                </a:lnTo>
                <a:lnTo>
                  <a:pt x="287" y="1204"/>
                </a:lnTo>
                <a:lnTo>
                  <a:pt x="237" y="1204"/>
                </a:lnTo>
                <a:lnTo>
                  <a:pt x="175" y="1155"/>
                </a:lnTo>
                <a:lnTo>
                  <a:pt x="121" y="1155"/>
                </a:lnTo>
                <a:lnTo>
                  <a:pt x="59" y="1187"/>
                </a:lnTo>
                <a:lnTo>
                  <a:pt x="0" y="1155"/>
                </a:lnTo>
                <a:lnTo>
                  <a:pt x="70" y="1131"/>
                </a:lnTo>
                <a:lnTo>
                  <a:pt x="179" y="1088"/>
                </a:lnTo>
                <a:lnTo>
                  <a:pt x="198" y="1047"/>
                </a:lnTo>
                <a:lnTo>
                  <a:pt x="307" y="1035"/>
                </a:lnTo>
                <a:lnTo>
                  <a:pt x="299" y="995"/>
                </a:lnTo>
                <a:lnTo>
                  <a:pt x="252" y="995"/>
                </a:lnTo>
                <a:lnTo>
                  <a:pt x="252" y="963"/>
                </a:lnTo>
                <a:lnTo>
                  <a:pt x="175" y="963"/>
                </a:lnTo>
                <a:lnTo>
                  <a:pt x="175" y="907"/>
                </a:lnTo>
                <a:lnTo>
                  <a:pt x="210" y="896"/>
                </a:lnTo>
                <a:lnTo>
                  <a:pt x="334" y="881"/>
                </a:lnTo>
                <a:lnTo>
                  <a:pt x="349" y="809"/>
                </a:lnTo>
                <a:lnTo>
                  <a:pt x="307" y="803"/>
                </a:lnTo>
                <a:lnTo>
                  <a:pt x="380" y="745"/>
                </a:lnTo>
                <a:lnTo>
                  <a:pt x="497" y="742"/>
                </a:lnTo>
                <a:lnTo>
                  <a:pt x="567" y="672"/>
                </a:lnTo>
                <a:lnTo>
                  <a:pt x="516" y="625"/>
                </a:lnTo>
                <a:lnTo>
                  <a:pt x="570" y="555"/>
                </a:lnTo>
                <a:lnTo>
                  <a:pt x="505" y="555"/>
                </a:lnTo>
                <a:lnTo>
                  <a:pt x="388" y="526"/>
                </a:lnTo>
                <a:lnTo>
                  <a:pt x="388" y="491"/>
                </a:lnTo>
                <a:lnTo>
                  <a:pt x="458" y="419"/>
                </a:lnTo>
                <a:lnTo>
                  <a:pt x="415" y="398"/>
                </a:lnTo>
                <a:lnTo>
                  <a:pt x="404" y="343"/>
                </a:lnTo>
                <a:lnTo>
                  <a:pt x="450" y="265"/>
                </a:lnTo>
                <a:lnTo>
                  <a:pt x="423" y="270"/>
                </a:lnTo>
                <a:lnTo>
                  <a:pt x="423" y="195"/>
                </a:lnTo>
                <a:lnTo>
                  <a:pt x="473" y="171"/>
                </a:lnTo>
                <a:lnTo>
                  <a:pt x="497" y="113"/>
                </a:lnTo>
                <a:lnTo>
                  <a:pt x="613" y="6"/>
                </a:lnTo>
                <a:lnTo>
                  <a:pt x="679" y="0"/>
                </a:lnTo>
                <a:lnTo>
                  <a:pt x="819" y="23"/>
                </a:lnTo>
                <a:lnTo>
                  <a:pt x="842" y="35"/>
                </a:lnTo>
                <a:close/>
              </a:path>
            </a:pathLst>
          </a:custGeom>
          <a:solidFill>
            <a:srgbClr val="FFC08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pt-BR" kern="0">
              <a:solidFill>
                <a:sysClr val="windowText" lastClr="000000"/>
              </a:solidFill>
            </a:endParaRPr>
          </a:p>
        </p:txBody>
      </p:sp>
      <p:sp>
        <p:nvSpPr>
          <p:cNvPr id="186377" name="Freeform 9"/>
          <p:cNvSpPr>
            <a:spLocks/>
          </p:cNvSpPr>
          <p:nvPr/>
        </p:nvSpPr>
        <p:spPr bwMode="auto">
          <a:xfrm>
            <a:off x="6738938" y="2203450"/>
            <a:ext cx="1846262" cy="1758950"/>
          </a:xfrm>
          <a:custGeom>
            <a:avLst/>
            <a:gdLst>
              <a:gd name="T0" fmla="*/ 2147483646 w 1163"/>
              <a:gd name="T1" fmla="*/ 2147483646 h 1108"/>
              <a:gd name="T2" fmla="*/ 0 w 1163"/>
              <a:gd name="T3" fmla="*/ 2147483646 h 1108"/>
              <a:gd name="T4" fmla="*/ 2147483646 w 1163"/>
              <a:gd name="T5" fmla="*/ 2147483646 h 1108"/>
              <a:gd name="T6" fmla="*/ 2147483646 w 1163"/>
              <a:gd name="T7" fmla="*/ 2147483646 h 1108"/>
              <a:gd name="T8" fmla="*/ 2147483646 w 1163"/>
              <a:gd name="T9" fmla="*/ 2147483646 h 1108"/>
              <a:gd name="T10" fmla="*/ 2147483646 w 1163"/>
              <a:gd name="T11" fmla="*/ 2147483646 h 1108"/>
              <a:gd name="T12" fmla="*/ 2147483646 w 1163"/>
              <a:gd name="T13" fmla="*/ 2147483646 h 1108"/>
              <a:gd name="T14" fmla="*/ 2147483646 w 1163"/>
              <a:gd name="T15" fmla="*/ 2147483646 h 1108"/>
              <a:gd name="T16" fmla="*/ 2147483646 w 1163"/>
              <a:gd name="T17" fmla="*/ 2147483646 h 1108"/>
              <a:gd name="T18" fmla="*/ 2147483646 w 1163"/>
              <a:gd name="T19" fmla="*/ 2147483646 h 1108"/>
              <a:gd name="T20" fmla="*/ 2147483646 w 1163"/>
              <a:gd name="T21" fmla="*/ 2147483646 h 1108"/>
              <a:gd name="T22" fmla="*/ 2147483646 w 1163"/>
              <a:gd name="T23" fmla="*/ 2147483646 h 1108"/>
              <a:gd name="T24" fmla="*/ 2147483646 w 1163"/>
              <a:gd name="T25" fmla="*/ 2147483646 h 1108"/>
              <a:gd name="T26" fmla="*/ 2147483646 w 1163"/>
              <a:gd name="T27" fmla="*/ 2147483646 h 1108"/>
              <a:gd name="T28" fmla="*/ 2147483646 w 1163"/>
              <a:gd name="T29" fmla="*/ 2147483646 h 1108"/>
              <a:gd name="T30" fmla="*/ 2147483646 w 1163"/>
              <a:gd name="T31" fmla="*/ 2147483646 h 1108"/>
              <a:gd name="T32" fmla="*/ 2147483646 w 1163"/>
              <a:gd name="T33" fmla="*/ 0 h 1108"/>
              <a:gd name="T34" fmla="*/ 2147483646 w 1163"/>
              <a:gd name="T35" fmla="*/ 0 h 1108"/>
              <a:gd name="T36" fmla="*/ 2147483646 w 1163"/>
              <a:gd name="T37" fmla="*/ 2147483646 h 1108"/>
              <a:gd name="T38" fmla="*/ 2147483646 w 1163"/>
              <a:gd name="T39" fmla="*/ 2147483646 h 1108"/>
              <a:gd name="T40" fmla="*/ 2147483646 w 1163"/>
              <a:gd name="T41" fmla="*/ 2147483646 h 1108"/>
              <a:gd name="T42" fmla="*/ 2147483646 w 1163"/>
              <a:gd name="T43" fmla="*/ 2147483646 h 1108"/>
              <a:gd name="T44" fmla="*/ 2147483646 w 1163"/>
              <a:gd name="T45" fmla="*/ 2147483646 h 1108"/>
              <a:gd name="T46" fmla="*/ 2147483646 w 1163"/>
              <a:gd name="T47" fmla="*/ 2147483646 h 1108"/>
              <a:gd name="T48" fmla="*/ 2147483646 w 1163"/>
              <a:gd name="T49" fmla="*/ 2147483646 h 1108"/>
              <a:gd name="T50" fmla="*/ 2147483646 w 1163"/>
              <a:gd name="T51" fmla="*/ 2147483646 h 1108"/>
              <a:gd name="T52" fmla="*/ 2147483646 w 1163"/>
              <a:gd name="T53" fmla="*/ 2147483646 h 1108"/>
              <a:gd name="T54" fmla="*/ 2147483646 w 1163"/>
              <a:gd name="T55" fmla="*/ 2147483646 h 1108"/>
              <a:gd name="T56" fmla="*/ 2147483646 w 1163"/>
              <a:gd name="T57" fmla="*/ 2147483646 h 1108"/>
              <a:gd name="T58" fmla="*/ 2147483646 w 1163"/>
              <a:gd name="T59" fmla="*/ 2147483646 h 1108"/>
              <a:gd name="T60" fmla="*/ 2147483646 w 1163"/>
              <a:gd name="T61" fmla="*/ 2147483646 h 1108"/>
              <a:gd name="T62" fmla="*/ 2147483646 w 1163"/>
              <a:gd name="T63" fmla="*/ 2147483646 h 1108"/>
              <a:gd name="T64" fmla="*/ 2147483646 w 1163"/>
              <a:gd name="T65" fmla="*/ 2147483646 h 1108"/>
              <a:gd name="T66" fmla="*/ 2147483646 w 1163"/>
              <a:gd name="T67" fmla="*/ 2147483646 h 1108"/>
              <a:gd name="T68" fmla="*/ 2147483646 w 1163"/>
              <a:gd name="T69" fmla="*/ 2147483646 h 1108"/>
              <a:gd name="T70" fmla="*/ 2147483646 w 1163"/>
              <a:gd name="T71" fmla="*/ 2147483646 h 1108"/>
              <a:gd name="T72" fmla="*/ 2147483646 w 1163"/>
              <a:gd name="T73" fmla="*/ 2147483646 h 1108"/>
              <a:gd name="T74" fmla="*/ 2147483646 w 1163"/>
              <a:gd name="T75" fmla="*/ 2147483646 h 1108"/>
              <a:gd name="T76" fmla="*/ 2147483646 w 1163"/>
              <a:gd name="T77" fmla="*/ 2147483646 h 1108"/>
              <a:gd name="T78" fmla="*/ 2147483646 w 1163"/>
              <a:gd name="T79" fmla="*/ 2147483646 h 1108"/>
              <a:gd name="T80" fmla="*/ 2147483646 w 1163"/>
              <a:gd name="T81" fmla="*/ 2147483646 h 1108"/>
              <a:gd name="T82" fmla="*/ 2147483646 w 1163"/>
              <a:gd name="T83" fmla="*/ 2147483646 h 1108"/>
              <a:gd name="T84" fmla="*/ 2147483646 w 1163"/>
              <a:gd name="T85" fmla="*/ 2147483646 h 1108"/>
              <a:gd name="T86" fmla="*/ 2147483646 w 1163"/>
              <a:gd name="T87" fmla="*/ 2147483646 h 1108"/>
              <a:gd name="T88" fmla="*/ 2147483646 w 1163"/>
              <a:gd name="T89" fmla="*/ 2147483646 h 1108"/>
              <a:gd name="T90" fmla="*/ 2147483646 w 1163"/>
              <a:gd name="T91" fmla="*/ 2147483646 h 1108"/>
              <a:gd name="T92" fmla="*/ 2147483646 w 1163"/>
              <a:gd name="T93" fmla="*/ 2147483646 h 1108"/>
              <a:gd name="T94" fmla="*/ 2147483646 w 1163"/>
              <a:gd name="T95" fmla="*/ 2147483646 h 1108"/>
              <a:gd name="T96" fmla="*/ 2147483646 w 1163"/>
              <a:gd name="T97" fmla="*/ 2147483646 h 1108"/>
              <a:gd name="T98" fmla="*/ 2147483646 w 1163"/>
              <a:gd name="T99" fmla="*/ 2147483646 h 1108"/>
              <a:gd name="T100" fmla="*/ 2147483646 w 1163"/>
              <a:gd name="T101" fmla="*/ 2147483646 h 1108"/>
              <a:gd name="T102" fmla="*/ 2147483646 w 1163"/>
              <a:gd name="T103" fmla="*/ 2147483646 h 1108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163" h="1108">
                <a:moveTo>
                  <a:pt x="237" y="858"/>
                </a:moveTo>
                <a:lnTo>
                  <a:pt x="0" y="785"/>
                </a:lnTo>
                <a:lnTo>
                  <a:pt x="39" y="727"/>
                </a:lnTo>
                <a:lnTo>
                  <a:pt x="16" y="648"/>
                </a:lnTo>
                <a:lnTo>
                  <a:pt x="39" y="611"/>
                </a:lnTo>
                <a:lnTo>
                  <a:pt x="16" y="515"/>
                </a:lnTo>
                <a:lnTo>
                  <a:pt x="66" y="474"/>
                </a:lnTo>
                <a:lnTo>
                  <a:pt x="43" y="416"/>
                </a:lnTo>
                <a:lnTo>
                  <a:pt x="151" y="398"/>
                </a:lnTo>
                <a:lnTo>
                  <a:pt x="206" y="337"/>
                </a:lnTo>
                <a:lnTo>
                  <a:pt x="171" y="317"/>
                </a:lnTo>
                <a:lnTo>
                  <a:pt x="237" y="253"/>
                </a:lnTo>
                <a:lnTo>
                  <a:pt x="237" y="165"/>
                </a:lnTo>
                <a:lnTo>
                  <a:pt x="361" y="157"/>
                </a:lnTo>
                <a:lnTo>
                  <a:pt x="376" y="195"/>
                </a:lnTo>
                <a:lnTo>
                  <a:pt x="454" y="125"/>
                </a:lnTo>
                <a:lnTo>
                  <a:pt x="458" y="0"/>
                </a:lnTo>
                <a:lnTo>
                  <a:pt x="574" y="0"/>
                </a:lnTo>
                <a:lnTo>
                  <a:pt x="652" y="84"/>
                </a:lnTo>
                <a:lnTo>
                  <a:pt x="741" y="104"/>
                </a:lnTo>
                <a:lnTo>
                  <a:pt x="737" y="151"/>
                </a:lnTo>
                <a:lnTo>
                  <a:pt x="776" y="160"/>
                </a:lnTo>
                <a:lnTo>
                  <a:pt x="799" y="136"/>
                </a:lnTo>
                <a:lnTo>
                  <a:pt x="946" y="110"/>
                </a:lnTo>
                <a:lnTo>
                  <a:pt x="1059" y="180"/>
                </a:lnTo>
                <a:lnTo>
                  <a:pt x="1059" y="200"/>
                </a:lnTo>
                <a:lnTo>
                  <a:pt x="1128" y="238"/>
                </a:lnTo>
                <a:lnTo>
                  <a:pt x="1125" y="311"/>
                </a:lnTo>
                <a:lnTo>
                  <a:pt x="1074" y="340"/>
                </a:lnTo>
                <a:lnTo>
                  <a:pt x="1128" y="384"/>
                </a:lnTo>
                <a:lnTo>
                  <a:pt x="1163" y="619"/>
                </a:lnTo>
                <a:lnTo>
                  <a:pt x="1125" y="648"/>
                </a:lnTo>
                <a:lnTo>
                  <a:pt x="1059" y="628"/>
                </a:lnTo>
                <a:lnTo>
                  <a:pt x="783" y="692"/>
                </a:lnTo>
                <a:lnTo>
                  <a:pt x="822" y="803"/>
                </a:lnTo>
                <a:lnTo>
                  <a:pt x="1016" y="977"/>
                </a:lnTo>
                <a:lnTo>
                  <a:pt x="904" y="968"/>
                </a:lnTo>
                <a:lnTo>
                  <a:pt x="834" y="1018"/>
                </a:lnTo>
                <a:lnTo>
                  <a:pt x="842" y="1096"/>
                </a:lnTo>
                <a:lnTo>
                  <a:pt x="737" y="1076"/>
                </a:lnTo>
                <a:lnTo>
                  <a:pt x="609" y="1088"/>
                </a:lnTo>
                <a:lnTo>
                  <a:pt x="558" y="1096"/>
                </a:lnTo>
                <a:lnTo>
                  <a:pt x="516" y="1073"/>
                </a:lnTo>
                <a:lnTo>
                  <a:pt x="500" y="1108"/>
                </a:lnTo>
                <a:lnTo>
                  <a:pt x="446" y="1096"/>
                </a:lnTo>
                <a:lnTo>
                  <a:pt x="399" y="1067"/>
                </a:lnTo>
                <a:lnTo>
                  <a:pt x="306" y="1044"/>
                </a:lnTo>
                <a:lnTo>
                  <a:pt x="240" y="1018"/>
                </a:lnTo>
                <a:lnTo>
                  <a:pt x="178" y="1050"/>
                </a:lnTo>
                <a:lnTo>
                  <a:pt x="109" y="1047"/>
                </a:lnTo>
                <a:lnTo>
                  <a:pt x="155" y="910"/>
                </a:lnTo>
                <a:lnTo>
                  <a:pt x="237" y="858"/>
                </a:lnTo>
                <a:close/>
              </a:path>
            </a:pathLst>
          </a:custGeom>
          <a:solidFill>
            <a:srgbClr val="FF0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pt-BR" kern="0">
              <a:solidFill>
                <a:sysClr val="windowText" lastClr="000000"/>
              </a:solidFill>
            </a:endParaRPr>
          </a:p>
        </p:txBody>
      </p:sp>
      <p:sp>
        <p:nvSpPr>
          <p:cNvPr id="186378" name="Rectangle 10"/>
          <p:cNvSpPr>
            <a:spLocks noChangeArrowheads="1"/>
          </p:cNvSpPr>
          <p:nvPr/>
        </p:nvSpPr>
        <p:spPr bwMode="auto">
          <a:xfrm>
            <a:off x="3352800" y="1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altLang="pt-BR" sz="4000" b="1" i="1" ker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EUROPA DIVIDIDA</a:t>
            </a:r>
          </a:p>
        </p:txBody>
      </p:sp>
      <p:sp>
        <p:nvSpPr>
          <p:cNvPr id="186379" name="Line 11"/>
          <p:cNvSpPr>
            <a:spLocks noChangeShapeType="1"/>
          </p:cNvSpPr>
          <p:nvPr/>
        </p:nvSpPr>
        <p:spPr bwMode="auto">
          <a:xfrm>
            <a:off x="3505200" y="1676400"/>
            <a:ext cx="1905000" cy="762000"/>
          </a:xfrm>
          <a:prstGeom prst="line">
            <a:avLst/>
          </a:prstGeom>
          <a:noFill/>
          <a:ln w="50800">
            <a:solidFill>
              <a:srgbClr val="FEF8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pt-BR" kern="0">
              <a:solidFill>
                <a:sysClr val="windowText" lastClr="000000"/>
              </a:solidFill>
            </a:endParaRPr>
          </a:p>
        </p:txBody>
      </p:sp>
      <p:sp>
        <p:nvSpPr>
          <p:cNvPr id="186380" name="Rectangle 12"/>
          <p:cNvSpPr>
            <a:spLocks noChangeArrowheads="1"/>
          </p:cNvSpPr>
          <p:nvPr/>
        </p:nvSpPr>
        <p:spPr bwMode="auto">
          <a:xfrm>
            <a:off x="1676400" y="1017587"/>
            <a:ext cx="1828800" cy="762000"/>
          </a:xfrm>
          <a:prstGeom prst="rect">
            <a:avLst/>
          </a:prstGeom>
          <a:solidFill>
            <a:srgbClr val="FAF4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ClrTx/>
              <a:buSzTx/>
              <a:buNone/>
              <a:defRPr/>
            </a:pPr>
            <a:r>
              <a:rPr lang="en-US" altLang="pt-BR" sz="2000" kern="0" dirty="0">
                <a:solidFill>
                  <a:srgbClr val="2A2AA6"/>
                </a:solidFill>
                <a:latin typeface="Arial Black" panose="020B0A04020102020204" pitchFamily="34" charset="0"/>
              </a:rPr>
              <a:t>1. Anglos</a:t>
            </a:r>
          </a:p>
          <a:p>
            <a:pPr algn="ctr" defTabSz="914400">
              <a:spcBef>
                <a:spcPct val="0"/>
              </a:spcBef>
              <a:buClrTx/>
              <a:buSzTx/>
              <a:buNone/>
              <a:defRPr/>
            </a:pPr>
            <a:r>
              <a:rPr lang="en-US" altLang="pt-BR" sz="1600" kern="0" dirty="0" err="1">
                <a:solidFill>
                  <a:srgbClr val="2A2AA6"/>
                </a:solidFill>
                <a:latin typeface="Arial Black" panose="020B0A04020102020204" pitchFamily="34" charset="0"/>
              </a:rPr>
              <a:t>Inglaterra</a:t>
            </a:r>
            <a:endParaRPr lang="en-US" altLang="pt-BR" sz="2000" kern="0" dirty="0">
              <a:solidFill>
                <a:srgbClr val="2A2AA6"/>
              </a:solidFill>
              <a:latin typeface="Arial Black" panose="020B0A04020102020204" pitchFamily="34" charset="0"/>
            </a:endParaRPr>
          </a:p>
        </p:txBody>
      </p:sp>
      <p:sp>
        <p:nvSpPr>
          <p:cNvPr id="186381" name="Line 13"/>
          <p:cNvSpPr>
            <a:spLocks noChangeShapeType="1"/>
          </p:cNvSpPr>
          <p:nvPr/>
        </p:nvSpPr>
        <p:spPr bwMode="auto">
          <a:xfrm>
            <a:off x="3429000" y="2667000"/>
            <a:ext cx="2362200" cy="13716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pt-BR" kern="0">
              <a:solidFill>
                <a:sysClr val="windowText" lastClr="000000"/>
              </a:solidFill>
            </a:endParaRPr>
          </a:p>
        </p:txBody>
      </p:sp>
      <p:sp>
        <p:nvSpPr>
          <p:cNvPr id="186382" name="Rectangle 14"/>
          <p:cNvSpPr>
            <a:spLocks noChangeArrowheads="1"/>
          </p:cNvSpPr>
          <p:nvPr/>
        </p:nvSpPr>
        <p:spPr bwMode="auto">
          <a:xfrm>
            <a:off x="1752600" y="2133600"/>
            <a:ext cx="1828800" cy="762000"/>
          </a:xfrm>
          <a:prstGeom prst="rect">
            <a:avLst/>
          </a:prstGeom>
          <a:solidFill>
            <a:srgbClr val="FAF4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ClrTx/>
              <a:buSzTx/>
              <a:buNone/>
              <a:defRPr/>
            </a:pPr>
            <a:r>
              <a:rPr lang="en-US" altLang="pt-BR" sz="2000" kern="0">
                <a:solidFill>
                  <a:srgbClr val="2A2AA6"/>
                </a:solidFill>
                <a:latin typeface="Arial Black" panose="020B0A04020102020204" pitchFamily="34" charset="0"/>
              </a:rPr>
              <a:t>2. Francos</a:t>
            </a:r>
          </a:p>
          <a:p>
            <a:pPr algn="ctr" defTabSz="914400">
              <a:spcBef>
                <a:spcPct val="0"/>
              </a:spcBef>
              <a:buClrTx/>
              <a:buSzTx/>
              <a:buNone/>
              <a:defRPr/>
            </a:pPr>
            <a:r>
              <a:rPr lang="en-US" altLang="pt-BR" sz="1600" kern="0">
                <a:solidFill>
                  <a:srgbClr val="2A2AA6"/>
                </a:solidFill>
                <a:latin typeface="Arial Black" panose="020B0A04020102020204" pitchFamily="34" charset="0"/>
              </a:rPr>
              <a:t>França</a:t>
            </a:r>
            <a:endParaRPr lang="en-US" altLang="pt-BR" sz="2000" kern="0">
              <a:latin typeface="Arial Black" panose="020B0A04020102020204" pitchFamily="34" charset="0"/>
            </a:endParaRPr>
          </a:p>
        </p:txBody>
      </p:sp>
      <p:sp>
        <p:nvSpPr>
          <p:cNvPr id="186383" name="Rectangle 15"/>
          <p:cNvSpPr>
            <a:spLocks noChangeArrowheads="1"/>
          </p:cNvSpPr>
          <p:nvPr/>
        </p:nvSpPr>
        <p:spPr bwMode="auto">
          <a:xfrm>
            <a:off x="1752600" y="3276600"/>
            <a:ext cx="1828800" cy="762000"/>
          </a:xfrm>
          <a:prstGeom prst="rect">
            <a:avLst/>
          </a:prstGeom>
          <a:solidFill>
            <a:srgbClr val="FAF4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ClrTx/>
              <a:buSzTx/>
              <a:buNone/>
              <a:defRPr/>
            </a:pPr>
            <a:r>
              <a:rPr lang="en-US" altLang="pt-BR" sz="2000" kern="0">
                <a:solidFill>
                  <a:srgbClr val="2A2AA6"/>
                </a:solidFill>
                <a:latin typeface="Arial Black" panose="020B0A04020102020204" pitchFamily="34" charset="0"/>
              </a:rPr>
              <a:t>3. Visigodos</a:t>
            </a:r>
          </a:p>
          <a:p>
            <a:pPr algn="ctr" defTabSz="914400">
              <a:spcBef>
                <a:spcPct val="0"/>
              </a:spcBef>
              <a:buClrTx/>
              <a:buSzTx/>
              <a:buNone/>
              <a:defRPr/>
            </a:pPr>
            <a:r>
              <a:rPr lang="en-US" altLang="pt-BR" sz="1600" kern="0">
                <a:solidFill>
                  <a:srgbClr val="2A2AA6"/>
                </a:solidFill>
                <a:latin typeface="Arial Black" panose="020B0A04020102020204" pitchFamily="34" charset="0"/>
              </a:rPr>
              <a:t>Norte Espanha</a:t>
            </a:r>
            <a:endParaRPr lang="en-US" altLang="pt-BR" sz="2000" kern="0">
              <a:solidFill>
                <a:srgbClr val="2A2AA6"/>
              </a:solidFill>
              <a:latin typeface="Arial Black" panose="020B0A04020102020204" pitchFamily="34" charset="0"/>
            </a:endParaRPr>
          </a:p>
        </p:txBody>
      </p:sp>
      <p:sp>
        <p:nvSpPr>
          <p:cNvPr id="186384" name="Line 16"/>
          <p:cNvSpPr>
            <a:spLocks noChangeShapeType="1"/>
          </p:cNvSpPr>
          <p:nvPr/>
        </p:nvSpPr>
        <p:spPr bwMode="auto">
          <a:xfrm>
            <a:off x="3505200" y="3962400"/>
            <a:ext cx="381000" cy="6858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pt-BR" kern="0">
              <a:solidFill>
                <a:sysClr val="windowText" lastClr="000000"/>
              </a:solidFill>
            </a:endParaRPr>
          </a:p>
        </p:txBody>
      </p:sp>
      <p:sp>
        <p:nvSpPr>
          <p:cNvPr id="186385" name="Line 17"/>
          <p:cNvSpPr>
            <a:spLocks noChangeShapeType="1"/>
          </p:cNvSpPr>
          <p:nvPr/>
        </p:nvSpPr>
        <p:spPr bwMode="auto">
          <a:xfrm flipV="1">
            <a:off x="1828800" y="4876800"/>
            <a:ext cx="1066800" cy="13716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pt-BR" kern="0">
              <a:solidFill>
                <a:sysClr val="windowText" lastClr="000000"/>
              </a:solidFill>
            </a:endParaRPr>
          </a:p>
        </p:txBody>
      </p:sp>
      <p:sp>
        <p:nvSpPr>
          <p:cNvPr id="186386" name="Rectangle 18"/>
          <p:cNvSpPr>
            <a:spLocks noChangeArrowheads="1"/>
          </p:cNvSpPr>
          <p:nvPr/>
        </p:nvSpPr>
        <p:spPr bwMode="auto">
          <a:xfrm>
            <a:off x="253449" y="5840413"/>
            <a:ext cx="1828800" cy="762000"/>
          </a:xfrm>
          <a:prstGeom prst="rect">
            <a:avLst/>
          </a:prstGeom>
          <a:solidFill>
            <a:srgbClr val="FAF4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ClrTx/>
              <a:buSzTx/>
              <a:buNone/>
              <a:defRPr/>
            </a:pPr>
            <a:r>
              <a:rPr lang="en-US" altLang="pt-BR" sz="2000" kern="0">
                <a:solidFill>
                  <a:srgbClr val="2A2AA6"/>
                </a:solidFill>
                <a:latin typeface="Arial Black" panose="020B0A04020102020204" pitchFamily="34" charset="0"/>
              </a:rPr>
              <a:t>4. Suevos</a:t>
            </a:r>
          </a:p>
          <a:p>
            <a:pPr algn="ctr" defTabSz="914400">
              <a:spcBef>
                <a:spcPct val="0"/>
              </a:spcBef>
              <a:buClrTx/>
              <a:buSzTx/>
              <a:buNone/>
              <a:defRPr/>
            </a:pPr>
            <a:r>
              <a:rPr lang="en-US" altLang="pt-BR" sz="1600" kern="0">
                <a:solidFill>
                  <a:srgbClr val="2A2AA6"/>
                </a:solidFill>
                <a:latin typeface="Arial Black" panose="020B0A04020102020204" pitchFamily="34" charset="0"/>
              </a:rPr>
              <a:t>Portugal</a:t>
            </a:r>
            <a:endParaRPr lang="en-US" altLang="pt-BR" sz="2000" kern="0">
              <a:solidFill>
                <a:srgbClr val="2A2AA6"/>
              </a:solidFill>
              <a:latin typeface="Arial Black" panose="020B0A04020102020204" pitchFamily="34" charset="0"/>
            </a:endParaRPr>
          </a:p>
        </p:txBody>
      </p:sp>
      <p:sp>
        <p:nvSpPr>
          <p:cNvPr id="186387" name="Line 19"/>
          <p:cNvSpPr>
            <a:spLocks noChangeShapeType="1"/>
          </p:cNvSpPr>
          <p:nvPr/>
        </p:nvSpPr>
        <p:spPr bwMode="auto">
          <a:xfrm flipH="1" flipV="1">
            <a:off x="3505200" y="5638800"/>
            <a:ext cx="1752600" cy="6858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pt-BR" kern="0">
              <a:solidFill>
                <a:sysClr val="windowText" lastClr="000000"/>
              </a:solidFill>
            </a:endParaRPr>
          </a:p>
        </p:txBody>
      </p:sp>
      <p:sp>
        <p:nvSpPr>
          <p:cNvPr id="186388" name="Rectangle 20"/>
          <p:cNvSpPr>
            <a:spLocks noChangeArrowheads="1"/>
          </p:cNvSpPr>
          <p:nvPr/>
        </p:nvSpPr>
        <p:spPr bwMode="auto">
          <a:xfrm>
            <a:off x="4876800" y="5844210"/>
            <a:ext cx="1828800" cy="762000"/>
          </a:xfrm>
          <a:prstGeom prst="rect">
            <a:avLst/>
          </a:prstGeom>
          <a:solidFill>
            <a:srgbClr val="FAF4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ClrTx/>
              <a:buSzTx/>
              <a:buNone/>
              <a:defRPr/>
            </a:pPr>
            <a:r>
              <a:rPr lang="en-US" altLang="pt-BR" sz="2000" kern="0" dirty="0">
                <a:solidFill>
                  <a:srgbClr val="2A2AA6"/>
                </a:solidFill>
                <a:latin typeface="Arial Black" panose="020B0A04020102020204" pitchFamily="34" charset="0"/>
              </a:rPr>
              <a:t>5. </a:t>
            </a:r>
            <a:r>
              <a:rPr lang="en-US" altLang="pt-BR" sz="2000" kern="0" dirty="0" err="1">
                <a:solidFill>
                  <a:srgbClr val="2A2AA6"/>
                </a:solidFill>
                <a:latin typeface="Arial Black" panose="020B0A04020102020204" pitchFamily="34" charset="0"/>
              </a:rPr>
              <a:t>Vândalos</a:t>
            </a:r>
            <a:endParaRPr lang="en-US" altLang="pt-BR" sz="2000" kern="0" dirty="0">
              <a:solidFill>
                <a:srgbClr val="2A2AA6"/>
              </a:solidFill>
              <a:latin typeface="Arial Black" panose="020B0A04020102020204" pitchFamily="34" charset="0"/>
            </a:endParaRPr>
          </a:p>
          <a:p>
            <a:pPr algn="ctr" defTabSz="914400">
              <a:spcBef>
                <a:spcPct val="0"/>
              </a:spcBef>
              <a:buClrTx/>
              <a:buSzTx/>
              <a:buNone/>
              <a:defRPr/>
            </a:pPr>
            <a:r>
              <a:rPr lang="en-US" altLang="pt-BR" sz="1600" kern="0" dirty="0">
                <a:solidFill>
                  <a:srgbClr val="2A2AA6"/>
                </a:solidFill>
                <a:latin typeface="Arial Black" panose="020B0A04020102020204" pitchFamily="34" charset="0"/>
              </a:rPr>
              <a:t>Sul </a:t>
            </a:r>
            <a:r>
              <a:rPr lang="en-US" altLang="pt-BR" sz="1600" kern="0" dirty="0" err="1">
                <a:solidFill>
                  <a:srgbClr val="2A2AA6"/>
                </a:solidFill>
                <a:latin typeface="Arial Black" panose="020B0A04020102020204" pitchFamily="34" charset="0"/>
              </a:rPr>
              <a:t>Espanha</a:t>
            </a:r>
            <a:endParaRPr lang="en-US" altLang="pt-BR" sz="2000" kern="0" dirty="0">
              <a:latin typeface="Arial Black" panose="020B0A04020102020204" pitchFamily="34" charset="0"/>
            </a:endParaRPr>
          </a:p>
        </p:txBody>
      </p:sp>
      <p:sp>
        <p:nvSpPr>
          <p:cNvPr id="186389" name="Line 21"/>
          <p:cNvSpPr>
            <a:spLocks noChangeShapeType="1"/>
          </p:cNvSpPr>
          <p:nvPr/>
        </p:nvSpPr>
        <p:spPr bwMode="auto">
          <a:xfrm flipH="1" flipV="1">
            <a:off x="8458200" y="5410200"/>
            <a:ext cx="1371600" cy="6858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pt-BR" kern="0">
              <a:solidFill>
                <a:sysClr val="windowText" lastClr="000000"/>
              </a:solidFill>
            </a:endParaRPr>
          </a:p>
        </p:txBody>
      </p:sp>
      <p:sp>
        <p:nvSpPr>
          <p:cNvPr id="186390" name="Rectangle 22"/>
          <p:cNvSpPr>
            <a:spLocks noChangeArrowheads="1"/>
          </p:cNvSpPr>
          <p:nvPr/>
        </p:nvSpPr>
        <p:spPr bwMode="auto">
          <a:xfrm>
            <a:off x="9574697" y="5923724"/>
            <a:ext cx="1981200" cy="762000"/>
          </a:xfrm>
          <a:prstGeom prst="rect">
            <a:avLst/>
          </a:prstGeom>
          <a:solidFill>
            <a:srgbClr val="FAF4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ClrTx/>
              <a:buSzTx/>
              <a:buNone/>
              <a:defRPr/>
            </a:pPr>
            <a:r>
              <a:rPr lang="en-US" altLang="pt-BR" sz="2000" kern="0">
                <a:solidFill>
                  <a:srgbClr val="2A2AA6"/>
                </a:solidFill>
                <a:latin typeface="Arial Black" panose="020B0A04020102020204" pitchFamily="34" charset="0"/>
              </a:rPr>
              <a:t>10. Hérulos</a:t>
            </a:r>
          </a:p>
          <a:p>
            <a:pPr algn="ctr" defTabSz="914400">
              <a:spcBef>
                <a:spcPct val="0"/>
              </a:spcBef>
              <a:buClrTx/>
              <a:buSzTx/>
              <a:buNone/>
              <a:defRPr/>
            </a:pPr>
            <a:r>
              <a:rPr lang="en-US" altLang="pt-BR" sz="1600" kern="0">
                <a:solidFill>
                  <a:srgbClr val="2A2AA6"/>
                </a:solidFill>
                <a:latin typeface="Arial Black" panose="020B0A04020102020204" pitchFamily="34" charset="0"/>
              </a:rPr>
              <a:t>Sul Itália</a:t>
            </a:r>
            <a:endParaRPr lang="en-US" altLang="pt-BR" sz="2000" kern="0">
              <a:latin typeface="Arial Black" panose="020B0A04020102020204" pitchFamily="34" charset="0"/>
            </a:endParaRPr>
          </a:p>
        </p:txBody>
      </p:sp>
      <p:sp>
        <p:nvSpPr>
          <p:cNvPr id="186391" name="Line 23"/>
          <p:cNvSpPr>
            <a:spLocks noChangeShapeType="1"/>
          </p:cNvSpPr>
          <p:nvPr/>
        </p:nvSpPr>
        <p:spPr bwMode="auto">
          <a:xfrm flipH="1">
            <a:off x="7620000" y="1371600"/>
            <a:ext cx="1066800" cy="17526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pt-BR" kern="0">
              <a:solidFill>
                <a:sysClr val="windowText" lastClr="000000"/>
              </a:solidFill>
            </a:endParaRPr>
          </a:p>
        </p:txBody>
      </p:sp>
      <p:sp>
        <p:nvSpPr>
          <p:cNvPr id="186392" name="Rectangle 24"/>
          <p:cNvSpPr>
            <a:spLocks noChangeArrowheads="1"/>
          </p:cNvSpPr>
          <p:nvPr/>
        </p:nvSpPr>
        <p:spPr bwMode="auto">
          <a:xfrm>
            <a:off x="8610600" y="762000"/>
            <a:ext cx="1828800" cy="762000"/>
          </a:xfrm>
          <a:prstGeom prst="rect">
            <a:avLst/>
          </a:prstGeom>
          <a:solidFill>
            <a:srgbClr val="FAF4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ClrTx/>
              <a:buSzTx/>
              <a:buNone/>
              <a:defRPr/>
            </a:pPr>
            <a:r>
              <a:rPr lang="en-US" altLang="pt-BR" sz="2000" kern="0">
                <a:solidFill>
                  <a:srgbClr val="2A2AA6"/>
                </a:solidFill>
                <a:latin typeface="Arial Black" panose="020B0A04020102020204" pitchFamily="34" charset="0"/>
              </a:rPr>
              <a:t>6. Germanos</a:t>
            </a:r>
          </a:p>
          <a:p>
            <a:pPr algn="ctr" defTabSz="914400">
              <a:spcBef>
                <a:spcPct val="0"/>
              </a:spcBef>
              <a:buClrTx/>
              <a:buSzTx/>
              <a:buNone/>
              <a:defRPr/>
            </a:pPr>
            <a:r>
              <a:rPr lang="en-US" altLang="pt-BR" sz="1600" kern="0">
                <a:solidFill>
                  <a:srgbClr val="2A2AA6"/>
                </a:solidFill>
                <a:latin typeface="Arial Black" panose="020B0A04020102020204" pitchFamily="34" charset="0"/>
              </a:rPr>
              <a:t>Alemanha</a:t>
            </a:r>
            <a:endParaRPr lang="en-US" altLang="pt-BR" sz="2000" kern="0">
              <a:latin typeface="Arial Black" panose="020B0A04020102020204" pitchFamily="34" charset="0"/>
            </a:endParaRPr>
          </a:p>
        </p:txBody>
      </p:sp>
      <p:sp>
        <p:nvSpPr>
          <p:cNvPr id="186393" name="Line 25"/>
          <p:cNvSpPr>
            <a:spLocks noChangeShapeType="1"/>
          </p:cNvSpPr>
          <p:nvPr/>
        </p:nvSpPr>
        <p:spPr bwMode="auto">
          <a:xfrm flipH="1">
            <a:off x="6934200" y="2590800"/>
            <a:ext cx="1752600" cy="15240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pt-BR" kern="0">
              <a:solidFill>
                <a:sysClr val="windowText" lastClr="000000"/>
              </a:solidFill>
            </a:endParaRPr>
          </a:p>
        </p:txBody>
      </p:sp>
      <p:sp>
        <p:nvSpPr>
          <p:cNvPr id="186394" name="Rectangle 26"/>
          <p:cNvSpPr>
            <a:spLocks noChangeArrowheads="1"/>
          </p:cNvSpPr>
          <p:nvPr/>
        </p:nvSpPr>
        <p:spPr bwMode="auto">
          <a:xfrm>
            <a:off x="8610600" y="2057400"/>
            <a:ext cx="1828800" cy="762000"/>
          </a:xfrm>
          <a:prstGeom prst="rect">
            <a:avLst/>
          </a:prstGeom>
          <a:solidFill>
            <a:srgbClr val="FAF4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ClrTx/>
              <a:buSzTx/>
              <a:buNone/>
              <a:defRPr/>
            </a:pPr>
            <a:r>
              <a:rPr lang="en-US" altLang="pt-BR" sz="2000" kern="0">
                <a:solidFill>
                  <a:srgbClr val="2A2AA6"/>
                </a:solidFill>
                <a:latin typeface="Arial Black" panose="020B0A04020102020204" pitchFamily="34" charset="0"/>
              </a:rPr>
              <a:t>7. Burgundos</a:t>
            </a:r>
          </a:p>
          <a:p>
            <a:pPr algn="ctr" defTabSz="914400">
              <a:spcBef>
                <a:spcPct val="0"/>
              </a:spcBef>
              <a:buClrTx/>
              <a:buSzTx/>
              <a:buNone/>
              <a:defRPr/>
            </a:pPr>
            <a:r>
              <a:rPr lang="en-US" altLang="pt-BR" sz="1600" kern="0">
                <a:solidFill>
                  <a:srgbClr val="2A2AA6"/>
                </a:solidFill>
                <a:latin typeface="Arial Black" panose="020B0A04020102020204" pitchFamily="34" charset="0"/>
              </a:rPr>
              <a:t>Suiça</a:t>
            </a:r>
            <a:endParaRPr lang="en-US" altLang="pt-BR" sz="2000" kern="0">
              <a:solidFill>
                <a:srgbClr val="2A2AA6"/>
              </a:solidFill>
              <a:latin typeface="Arial Black" panose="020B0A04020102020204" pitchFamily="34" charset="0"/>
            </a:endParaRPr>
          </a:p>
        </p:txBody>
      </p:sp>
      <p:sp>
        <p:nvSpPr>
          <p:cNvPr id="186395" name="Line 27"/>
          <p:cNvSpPr>
            <a:spLocks noChangeShapeType="1"/>
          </p:cNvSpPr>
          <p:nvPr/>
        </p:nvSpPr>
        <p:spPr bwMode="auto">
          <a:xfrm flipH="1">
            <a:off x="8153400" y="3505200"/>
            <a:ext cx="457200" cy="6096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pt-BR" kern="0">
              <a:solidFill>
                <a:sysClr val="windowText" lastClr="000000"/>
              </a:solidFill>
            </a:endParaRPr>
          </a:p>
        </p:txBody>
      </p:sp>
      <p:sp>
        <p:nvSpPr>
          <p:cNvPr id="186396" name="Rectangle 28"/>
          <p:cNvSpPr>
            <a:spLocks noChangeArrowheads="1"/>
          </p:cNvSpPr>
          <p:nvPr/>
        </p:nvSpPr>
        <p:spPr bwMode="auto">
          <a:xfrm>
            <a:off x="8610600" y="3352800"/>
            <a:ext cx="2057400" cy="762000"/>
          </a:xfrm>
          <a:prstGeom prst="rect">
            <a:avLst/>
          </a:prstGeom>
          <a:solidFill>
            <a:srgbClr val="FAF4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ClrTx/>
              <a:buSzTx/>
              <a:buNone/>
              <a:defRPr/>
            </a:pPr>
            <a:r>
              <a:rPr lang="en-US" altLang="pt-BR" sz="2000" kern="0">
                <a:solidFill>
                  <a:srgbClr val="2A2AA6"/>
                </a:solidFill>
                <a:latin typeface="Arial Black" panose="020B0A04020102020204" pitchFamily="34" charset="0"/>
              </a:rPr>
              <a:t>8. Ostrogodos</a:t>
            </a:r>
          </a:p>
          <a:p>
            <a:pPr algn="ctr" defTabSz="914400">
              <a:spcBef>
                <a:spcPct val="0"/>
              </a:spcBef>
              <a:buClrTx/>
              <a:buSzTx/>
              <a:buNone/>
              <a:defRPr/>
            </a:pPr>
            <a:r>
              <a:rPr lang="en-US" altLang="pt-BR" sz="1600" kern="0">
                <a:solidFill>
                  <a:srgbClr val="2A2AA6"/>
                </a:solidFill>
                <a:latin typeface="Arial Black" panose="020B0A04020102020204" pitchFamily="34" charset="0"/>
              </a:rPr>
              <a:t>Áustria</a:t>
            </a:r>
            <a:endParaRPr lang="en-US" altLang="pt-BR" sz="2000" kern="0">
              <a:latin typeface="Arial Black" panose="020B0A04020102020204" pitchFamily="34" charset="0"/>
            </a:endParaRPr>
          </a:p>
        </p:txBody>
      </p:sp>
      <p:sp>
        <p:nvSpPr>
          <p:cNvPr id="186397" name="Line 29"/>
          <p:cNvSpPr>
            <a:spLocks noChangeShapeType="1"/>
          </p:cNvSpPr>
          <p:nvPr/>
        </p:nvSpPr>
        <p:spPr bwMode="auto">
          <a:xfrm flipH="1">
            <a:off x="7543800" y="4648200"/>
            <a:ext cx="1143000" cy="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>
              <a:defRPr/>
            </a:pPr>
            <a:endParaRPr lang="pt-BR" kern="0">
              <a:solidFill>
                <a:sysClr val="windowText" lastClr="000000"/>
              </a:solidFill>
            </a:endParaRPr>
          </a:p>
        </p:txBody>
      </p:sp>
      <p:sp>
        <p:nvSpPr>
          <p:cNvPr id="186398" name="Rectangle 30"/>
          <p:cNvSpPr>
            <a:spLocks noChangeArrowheads="1"/>
          </p:cNvSpPr>
          <p:nvPr/>
        </p:nvSpPr>
        <p:spPr bwMode="auto">
          <a:xfrm>
            <a:off x="8610600" y="4572000"/>
            <a:ext cx="2057400" cy="762000"/>
          </a:xfrm>
          <a:prstGeom prst="rect">
            <a:avLst/>
          </a:prstGeom>
          <a:solidFill>
            <a:srgbClr val="FAF4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0"/>
              </a:spcBef>
              <a:buClrTx/>
              <a:buSzTx/>
              <a:buNone/>
              <a:defRPr/>
            </a:pPr>
            <a:r>
              <a:rPr lang="en-US" altLang="pt-BR" sz="2000" kern="0">
                <a:solidFill>
                  <a:srgbClr val="2A2AA6"/>
                </a:solidFill>
                <a:latin typeface="Arial Black" panose="020B0A04020102020204" pitchFamily="34" charset="0"/>
              </a:rPr>
              <a:t>9. Lombardos</a:t>
            </a:r>
          </a:p>
          <a:p>
            <a:pPr algn="ctr" defTabSz="914400">
              <a:spcBef>
                <a:spcPct val="0"/>
              </a:spcBef>
              <a:buClrTx/>
              <a:buSzTx/>
              <a:buNone/>
              <a:defRPr/>
            </a:pPr>
            <a:r>
              <a:rPr lang="en-US" altLang="pt-BR" sz="1600" kern="0">
                <a:solidFill>
                  <a:srgbClr val="2A2AA6"/>
                </a:solidFill>
                <a:latin typeface="Arial Black" panose="020B0A04020102020204" pitchFamily="34" charset="0"/>
              </a:rPr>
              <a:t>Norte Itália</a:t>
            </a:r>
            <a:endParaRPr lang="en-US" altLang="pt-BR" sz="2000" kern="0">
              <a:solidFill>
                <a:srgbClr val="2A2AA6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8220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6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6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6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6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86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6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6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6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86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6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6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86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6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6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6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86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86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6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6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8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8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86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8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18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186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8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8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18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186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8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8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18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186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86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86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18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8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8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18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8" grpId="0" autoUpdateAnimBg="0"/>
      <p:bldP spid="186380" grpId="0" animBg="1" autoUpdateAnimBg="0"/>
      <p:bldP spid="186382" grpId="0" animBg="1" autoUpdateAnimBg="0"/>
      <p:bldP spid="186383" grpId="0" animBg="1" autoUpdateAnimBg="0"/>
      <p:bldP spid="186386" grpId="0" animBg="1" autoUpdateAnimBg="0"/>
      <p:bldP spid="186388" grpId="0" animBg="1" autoUpdateAnimBg="0"/>
      <p:bldP spid="186390" grpId="0" animBg="1" autoUpdateAnimBg="0"/>
      <p:bldP spid="186392" grpId="0" animBg="1" autoUpdateAnimBg="0"/>
      <p:bldP spid="186394" grpId="0" animBg="1" autoUpdateAnimBg="0"/>
      <p:bldP spid="186396" grpId="0" animBg="1" autoUpdateAnimBg="0"/>
      <p:bldP spid="186398" grpId="0" animBg="1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34AD8CAC-BEED-47F8-9DD0-71F628BCBF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en-US" altLang="pt-BR" sz="7200" b="1">
                <a:solidFill>
                  <a:schemeClr val="bg2"/>
                </a:solidFill>
              </a:rPr>
              <a:t>“Não se ligarão”.</a:t>
            </a:r>
            <a:endParaRPr lang="pt-BR" altLang="pt-BR" sz="7200" b="1">
              <a:solidFill>
                <a:schemeClr val="bg2"/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C84B395-A29C-4879-9F40-430F1F5BA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648EEB8-7084-41E3-AC2B-3B01DCD26BF4}" type="slidenum">
              <a:rPr lang="pt-BR" altLang="pt-BR">
                <a:solidFill>
                  <a:srgbClr val="FFFFFF"/>
                </a:solidFill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pt-BR" altLang="pt-BR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646A0321-EE62-4704-BC0D-EE6FC96068F3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861391" y="1363662"/>
            <a:ext cx="10893289" cy="517525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altLang="pt-BR" sz="4800" dirty="0">
                <a:solidFill>
                  <a:srgbClr val="0000CC"/>
                </a:solidFill>
              </a:rPr>
              <a:t>O “Sacro </a:t>
            </a:r>
            <a:r>
              <a:rPr lang="en-US" altLang="pt-BR" sz="4800" dirty="0" err="1">
                <a:solidFill>
                  <a:srgbClr val="0000CC"/>
                </a:solidFill>
              </a:rPr>
              <a:t>Império</a:t>
            </a:r>
            <a:r>
              <a:rPr lang="en-US" altLang="pt-BR" sz="4800" dirty="0">
                <a:solidFill>
                  <a:srgbClr val="0000CC"/>
                </a:solidFill>
              </a:rPr>
              <a:t> Romano”, </a:t>
            </a:r>
            <a:r>
              <a:rPr lang="en-US" altLang="pt-BR" sz="4800" dirty="0" err="1">
                <a:solidFill>
                  <a:srgbClr val="0000CC"/>
                </a:solidFill>
              </a:rPr>
              <a:t>fracassou</a:t>
            </a:r>
            <a:r>
              <a:rPr lang="en-US" altLang="pt-BR" sz="4800" dirty="0">
                <a:solidFill>
                  <a:srgbClr val="0000CC"/>
                </a:solidFill>
              </a:rPr>
              <a:t>.</a:t>
            </a:r>
          </a:p>
          <a:p>
            <a:r>
              <a:rPr lang="en-US" altLang="pt-BR" sz="4800" dirty="0">
                <a:solidFill>
                  <a:srgbClr val="0000CC"/>
                </a:solidFill>
              </a:rPr>
              <a:t>Carlos </a:t>
            </a:r>
            <a:r>
              <a:rPr lang="en-US" altLang="pt-BR" sz="4800" dirty="0" err="1">
                <a:solidFill>
                  <a:srgbClr val="0000CC"/>
                </a:solidFill>
              </a:rPr>
              <a:t>Magno</a:t>
            </a:r>
            <a:r>
              <a:rPr lang="en-US" altLang="pt-BR" sz="4800" dirty="0">
                <a:solidFill>
                  <a:srgbClr val="0000CC"/>
                </a:solidFill>
              </a:rPr>
              <a:t>, no 8o. </a:t>
            </a:r>
            <a:r>
              <a:rPr lang="en-US" altLang="pt-BR" sz="4800" dirty="0" err="1">
                <a:solidFill>
                  <a:srgbClr val="0000CC"/>
                </a:solidFill>
              </a:rPr>
              <a:t>Século</a:t>
            </a:r>
            <a:r>
              <a:rPr lang="en-US" altLang="pt-BR" sz="4800" dirty="0">
                <a:solidFill>
                  <a:srgbClr val="0000CC"/>
                </a:solidFill>
              </a:rPr>
              <a:t>.</a:t>
            </a:r>
          </a:p>
          <a:p>
            <a:r>
              <a:rPr lang="en-US" altLang="pt-BR" sz="4800" dirty="0">
                <a:solidFill>
                  <a:srgbClr val="0000CC"/>
                </a:solidFill>
              </a:rPr>
              <a:t>Carlos V, no 16o. </a:t>
            </a:r>
            <a:r>
              <a:rPr lang="en-US" altLang="pt-BR" sz="4800" dirty="0" err="1">
                <a:solidFill>
                  <a:srgbClr val="0000CC"/>
                </a:solidFill>
              </a:rPr>
              <a:t>Século</a:t>
            </a:r>
            <a:r>
              <a:rPr lang="en-US" altLang="pt-BR" sz="4800" dirty="0">
                <a:solidFill>
                  <a:srgbClr val="0000CC"/>
                </a:solidFill>
              </a:rPr>
              <a:t>.</a:t>
            </a:r>
          </a:p>
          <a:p>
            <a:r>
              <a:rPr lang="en-US" altLang="pt-BR" sz="4800" dirty="0" err="1">
                <a:solidFill>
                  <a:srgbClr val="0000CC"/>
                </a:solidFill>
              </a:rPr>
              <a:t>Napoleão</a:t>
            </a:r>
            <a:r>
              <a:rPr lang="en-US" altLang="pt-BR" sz="4800" dirty="0">
                <a:solidFill>
                  <a:srgbClr val="0000CC"/>
                </a:solidFill>
              </a:rPr>
              <a:t>, no 19o. </a:t>
            </a:r>
            <a:r>
              <a:rPr lang="en-US" altLang="pt-BR" sz="4800" dirty="0" err="1">
                <a:solidFill>
                  <a:srgbClr val="0000CC"/>
                </a:solidFill>
              </a:rPr>
              <a:t>Século</a:t>
            </a:r>
            <a:r>
              <a:rPr lang="en-US" altLang="pt-BR" sz="4800" dirty="0">
                <a:solidFill>
                  <a:srgbClr val="0000CC"/>
                </a:solidFill>
              </a:rPr>
              <a:t>.</a:t>
            </a:r>
          </a:p>
          <a:p>
            <a:r>
              <a:rPr lang="en-US" altLang="pt-BR" sz="4800" dirty="0">
                <a:solidFill>
                  <a:srgbClr val="0000CC"/>
                </a:solidFill>
              </a:rPr>
              <a:t>Kaiser Guilherme II, </a:t>
            </a:r>
            <a:r>
              <a:rPr lang="en-US" altLang="pt-BR" sz="4800" dirty="0" err="1">
                <a:solidFill>
                  <a:srgbClr val="0000CC"/>
                </a:solidFill>
              </a:rPr>
              <a:t>na</a:t>
            </a:r>
            <a:r>
              <a:rPr lang="en-US" altLang="pt-BR" sz="4800" dirty="0">
                <a:solidFill>
                  <a:srgbClr val="0000CC"/>
                </a:solidFill>
              </a:rPr>
              <a:t> 1a.guerra </a:t>
            </a:r>
            <a:r>
              <a:rPr lang="en-US" altLang="pt-BR" sz="4800" dirty="0" err="1">
                <a:solidFill>
                  <a:srgbClr val="0000CC"/>
                </a:solidFill>
              </a:rPr>
              <a:t>mundial</a:t>
            </a:r>
            <a:endParaRPr lang="en-US" altLang="pt-BR" sz="4800" dirty="0">
              <a:solidFill>
                <a:srgbClr val="0000CC"/>
              </a:solidFill>
            </a:endParaRPr>
          </a:p>
          <a:p>
            <a:r>
              <a:rPr lang="en-US" altLang="pt-BR" sz="4800" dirty="0">
                <a:solidFill>
                  <a:srgbClr val="0000CC"/>
                </a:solidFill>
              </a:rPr>
              <a:t>Adolf Hitler, </a:t>
            </a:r>
            <a:r>
              <a:rPr lang="en-US" altLang="pt-BR" sz="4800" dirty="0" err="1">
                <a:solidFill>
                  <a:srgbClr val="0000CC"/>
                </a:solidFill>
              </a:rPr>
              <a:t>na</a:t>
            </a:r>
            <a:r>
              <a:rPr lang="en-US" altLang="pt-BR" sz="4800" dirty="0">
                <a:solidFill>
                  <a:srgbClr val="0000CC"/>
                </a:solidFill>
              </a:rPr>
              <a:t> 2a. </a:t>
            </a:r>
            <a:r>
              <a:rPr lang="en-US" altLang="pt-BR" sz="4800" dirty="0" err="1">
                <a:solidFill>
                  <a:srgbClr val="0000CC"/>
                </a:solidFill>
              </a:rPr>
              <a:t>guerra</a:t>
            </a:r>
            <a:r>
              <a:rPr lang="en-US" altLang="pt-BR" sz="4800" dirty="0">
                <a:solidFill>
                  <a:srgbClr val="0000CC"/>
                </a:solidFill>
              </a:rPr>
              <a:t> </a:t>
            </a:r>
            <a:r>
              <a:rPr lang="en-US" altLang="pt-BR" sz="4800" dirty="0" err="1">
                <a:solidFill>
                  <a:srgbClr val="0000CC"/>
                </a:solidFill>
              </a:rPr>
              <a:t>mundial</a:t>
            </a:r>
            <a:r>
              <a:rPr lang="en-US" altLang="pt-BR" sz="4800" dirty="0">
                <a:solidFill>
                  <a:srgbClr val="0000CC"/>
                </a:solidFill>
              </a:rPr>
              <a:t>.</a:t>
            </a:r>
            <a:endParaRPr lang="pt-BR" altLang="pt-BR" sz="4800" u="sng" dirty="0">
              <a:solidFill>
                <a:srgbClr val="0000CC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83096" y="132730"/>
            <a:ext cx="11171582" cy="132343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2400" kern="0" dirty="0">
                <a:solidFill>
                  <a:schemeClr val="bg2"/>
                </a:solidFill>
              </a:rPr>
              <a:t>43</a:t>
            </a:r>
            <a:r>
              <a:rPr lang="pt-BR" sz="2400" kern="0" dirty="0">
                <a:solidFill>
                  <a:sysClr val="windowText" lastClr="000000"/>
                </a:solidFill>
              </a:rPr>
              <a:t> Quanto ao que viste do ferro misturado com barro de lodo, </a:t>
            </a:r>
            <a:r>
              <a:rPr lang="pt-BR" sz="2400" b="1" u="sng" kern="0" dirty="0">
                <a:solidFill>
                  <a:schemeClr val="tx1"/>
                </a:solidFill>
              </a:rPr>
              <a:t>misturar-se-ão mediante casamento</a:t>
            </a:r>
            <a:r>
              <a:rPr lang="pt-BR" sz="1600" b="1" kern="0" dirty="0">
                <a:solidFill>
                  <a:schemeClr val="tx1"/>
                </a:solidFill>
              </a:rPr>
              <a:t>, mas</a:t>
            </a:r>
          </a:p>
          <a:p>
            <a:pPr defTabSz="914400">
              <a:defRPr/>
            </a:pPr>
            <a:r>
              <a:rPr lang="pt-BR" sz="2800" b="1" kern="0" dirty="0">
                <a:solidFill>
                  <a:schemeClr val="tx1"/>
                </a:solidFill>
              </a:rPr>
              <a:t> </a:t>
            </a:r>
            <a:r>
              <a:rPr lang="pt-BR" sz="3200" b="1" kern="0" dirty="0">
                <a:solidFill>
                  <a:srgbClr val="C00000"/>
                </a:solidFill>
                <a:highlight>
                  <a:srgbClr val="FFFF00"/>
                </a:highlight>
              </a:rPr>
              <a:t>não se ligarão um ao outro</a:t>
            </a:r>
            <a:r>
              <a:rPr lang="pt-BR" sz="2800" b="1" kern="0" dirty="0">
                <a:solidFill>
                  <a:schemeClr val="tx1"/>
                </a:solidFill>
              </a:rPr>
              <a:t>,</a:t>
            </a:r>
            <a:r>
              <a:rPr lang="pt-BR" sz="2400" kern="0" dirty="0">
                <a:solidFill>
                  <a:sysClr val="windowText" lastClr="000000"/>
                </a:solidFill>
              </a:rPr>
              <a:t> assim como o ferro não se mistura com o barro.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96" y="1645694"/>
            <a:ext cx="3573568" cy="268017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335" y="1755024"/>
            <a:ext cx="3573568" cy="2680176"/>
          </a:xfrm>
          <a:prstGeom prst="rect">
            <a:avLst/>
          </a:prstGeom>
        </p:spPr>
      </p:pic>
      <p:pic>
        <p:nvPicPr>
          <p:cNvPr id="1026" name="Picture 2" descr="Resultado de imagem para exercito alemao hitl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2" y="3994150"/>
            <a:ext cx="353377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AB013CF8-89FB-4CC0-A790-5A2DBD5C5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03537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57809" y="136525"/>
            <a:ext cx="11834191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2000" kern="0" dirty="0">
                <a:solidFill>
                  <a:schemeClr val="bg2"/>
                </a:solidFill>
              </a:rPr>
              <a:t>43 </a:t>
            </a:r>
            <a:r>
              <a:rPr lang="pt-BR" sz="2000" kern="0" dirty="0">
                <a:solidFill>
                  <a:sysClr val="windowText" lastClr="000000"/>
                </a:solidFill>
              </a:rPr>
              <a:t>Quanto ao que viste do ferro misturado com barro de lodo, </a:t>
            </a:r>
            <a:r>
              <a:rPr lang="pt-BR" sz="2000" b="1" u="sng" kern="0" dirty="0">
                <a:solidFill>
                  <a:schemeClr val="tx1"/>
                </a:solidFill>
              </a:rPr>
              <a:t>misturar-se-ão mediante casamento</a:t>
            </a:r>
            <a:r>
              <a:rPr lang="pt-BR" sz="1400" b="1" kern="0" dirty="0">
                <a:solidFill>
                  <a:schemeClr val="tx1"/>
                </a:solidFill>
              </a:rPr>
              <a:t>, mas</a:t>
            </a:r>
          </a:p>
          <a:p>
            <a:pPr defTabSz="914400">
              <a:defRPr/>
            </a:pPr>
            <a:r>
              <a:rPr lang="pt-BR" sz="2400" b="1" kern="0" dirty="0">
                <a:solidFill>
                  <a:schemeClr val="tx1"/>
                </a:solidFill>
              </a:rPr>
              <a:t> </a:t>
            </a:r>
            <a:r>
              <a:rPr lang="pt-BR" sz="2800" b="1" kern="0" dirty="0">
                <a:solidFill>
                  <a:srgbClr val="C00000"/>
                </a:solidFill>
                <a:highlight>
                  <a:srgbClr val="FFFF00"/>
                </a:highlight>
              </a:rPr>
              <a:t>não se ligarão um ao outro</a:t>
            </a:r>
            <a:r>
              <a:rPr lang="pt-BR" sz="2400" b="1" kern="0" dirty="0">
                <a:solidFill>
                  <a:schemeClr val="tx1"/>
                </a:solidFill>
              </a:rPr>
              <a:t>,</a:t>
            </a:r>
            <a:r>
              <a:rPr lang="pt-BR" sz="2000" kern="0" dirty="0">
                <a:solidFill>
                  <a:sysClr val="windowText" lastClr="000000"/>
                </a:solidFill>
              </a:rPr>
              <a:t> assim como o ferro não se mistura com o barro.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662" y="1209490"/>
            <a:ext cx="7361583" cy="5511985"/>
          </a:xfrm>
          <a:prstGeom prst="rect">
            <a:avLst/>
          </a:prstGeom>
        </p:spPr>
      </p:pic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3043C98-994F-4BCF-8341-CFD7BD653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07603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04800" y="136525"/>
            <a:ext cx="11595652" cy="132343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914400">
              <a:defRPr/>
            </a:pPr>
            <a:r>
              <a:rPr lang="pt-BR" sz="2400" kern="0" dirty="0">
                <a:solidFill>
                  <a:sysClr val="windowText" lastClr="000000"/>
                </a:solidFill>
              </a:rPr>
              <a:t>43 Quanto ao que viste do ferro misturado com barro de lodo, </a:t>
            </a:r>
            <a:r>
              <a:rPr lang="pt-BR" sz="2400" b="1" u="sng" kern="0" dirty="0">
                <a:solidFill>
                  <a:schemeClr val="tx1"/>
                </a:solidFill>
              </a:rPr>
              <a:t>misturar-se-ão mediante casamento</a:t>
            </a:r>
            <a:r>
              <a:rPr lang="pt-BR" sz="1600" b="1" kern="0" dirty="0">
                <a:solidFill>
                  <a:schemeClr val="tx1"/>
                </a:solidFill>
              </a:rPr>
              <a:t>, mas</a:t>
            </a:r>
          </a:p>
          <a:p>
            <a:pPr defTabSz="914400">
              <a:defRPr/>
            </a:pPr>
            <a:r>
              <a:rPr lang="pt-BR" sz="2800" b="1" kern="0" dirty="0">
                <a:solidFill>
                  <a:schemeClr val="tx1"/>
                </a:solidFill>
              </a:rPr>
              <a:t> </a:t>
            </a:r>
            <a:r>
              <a:rPr lang="pt-BR" sz="3200" b="1" kern="0" dirty="0">
                <a:solidFill>
                  <a:srgbClr val="C00000"/>
                </a:solidFill>
                <a:highlight>
                  <a:srgbClr val="FFFF00"/>
                </a:highlight>
              </a:rPr>
              <a:t>não se ligarão um ao outro</a:t>
            </a:r>
            <a:r>
              <a:rPr lang="pt-BR" sz="2800" b="1" kern="0" dirty="0">
                <a:solidFill>
                  <a:schemeClr val="tx1"/>
                </a:solidFill>
              </a:rPr>
              <a:t>,</a:t>
            </a:r>
            <a:r>
              <a:rPr lang="pt-BR" sz="2400" kern="0" dirty="0">
                <a:solidFill>
                  <a:sysClr val="windowText" lastClr="000000"/>
                </a:solidFill>
              </a:rPr>
              <a:t> assim como o ferro não se mistura com o barro.</a:t>
            </a:r>
          </a:p>
        </p:txBody>
      </p:sp>
      <p:pic>
        <p:nvPicPr>
          <p:cNvPr id="4098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29113"/>
            <a:ext cx="11277600" cy="490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218F142B-6C6F-4389-B215-2A67BD472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9282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51791" y="0"/>
            <a:ext cx="11542644" cy="132343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pt-BR" sz="2400" kern="0" dirty="0">
                <a:solidFill>
                  <a:sysClr val="windowText" lastClr="000000"/>
                </a:solidFill>
              </a:rPr>
              <a:t>43 Quanto ao que viste do ferro misturado com barro de lodo, </a:t>
            </a:r>
            <a:r>
              <a:rPr lang="pt-BR" sz="2400" b="1" u="sng" kern="0" dirty="0">
                <a:solidFill>
                  <a:schemeClr val="tx1"/>
                </a:solidFill>
              </a:rPr>
              <a:t>misturar-se-ão mediante casamento</a:t>
            </a:r>
            <a:r>
              <a:rPr lang="pt-BR" sz="1600" b="1" kern="0" dirty="0">
                <a:solidFill>
                  <a:schemeClr val="tx1"/>
                </a:solidFill>
              </a:rPr>
              <a:t>, mas</a:t>
            </a:r>
          </a:p>
          <a:p>
            <a:pPr algn="ctr" defTabSz="914400">
              <a:defRPr/>
            </a:pPr>
            <a:r>
              <a:rPr lang="pt-BR" sz="2800" b="1" kern="0" dirty="0">
                <a:solidFill>
                  <a:schemeClr val="tx1"/>
                </a:solidFill>
              </a:rPr>
              <a:t> </a:t>
            </a:r>
            <a:r>
              <a:rPr lang="pt-BR" sz="3200" b="1" kern="0" dirty="0">
                <a:solidFill>
                  <a:srgbClr val="C00000"/>
                </a:solidFill>
                <a:highlight>
                  <a:srgbClr val="FFFF00"/>
                </a:highlight>
              </a:rPr>
              <a:t>não se ligarão um ao outro</a:t>
            </a:r>
            <a:r>
              <a:rPr lang="pt-BR" sz="2800" b="1" kern="0" dirty="0">
                <a:solidFill>
                  <a:schemeClr val="tx1"/>
                </a:solidFill>
              </a:rPr>
              <a:t>,</a:t>
            </a:r>
            <a:r>
              <a:rPr lang="pt-BR" sz="2400" kern="0" dirty="0">
                <a:solidFill>
                  <a:sysClr val="windowText" lastClr="000000"/>
                </a:solidFill>
              </a:rPr>
              <a:t> assim como o ferro não se mistura com o barro.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218F142B-6C6F-4389-B215-2A67BD472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59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921375B-9D06-4B7A-9757-E5C0FDF6B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886" y="1323439"/>
            <a:ext cx="7845982" cy="539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84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50574" y="119268"/>
            <a:ext cx="11277600" cy="64017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2"/>
                </a:solidFill>
              </a:rPr>
              <a:t>4</a:t>
            </a:r>
            <a:r>
              <a:rPr lang="pt-BR" sz="3200" dirty="0">
                <a:solidFill>
                  <a:srgbClr val="FFC000"/>
                </a:solidFill>
              </a:rPr>
              <a:t> </a:t>
            </a:r>
            <a:r>
              <a:rPr lang="pt-BR" sz="3200" b="1" dirty="0">
                <a:solidFill>
                  <a:srgbClr val="0000CC"/>
                </a:solidFill>
              </a:rPr>
              <a:t>Os caldeus disseram ao rei </a:t>
            </a:r>
            <a:r>
              <a:rPr lang="pt-BR" sz="3200" b="1" u="sng" dirty="0">
                <a:solidFill>
                  <a:srgbClr val="FF0000"/>
                </a:solidFill>
              </a:rPr>
              <a:t>em aramaico</a:t>
            </a:r>
            <a:r>
              <a:rPr lang="pt-BR" sz="3200" dirty="0"/>
              <a:t>: Ó rei, vive eternamente! </a:t>
            </a:r>
            <a:r>
              <a:rPr lang="pt-BR" sz="3600" b="1" u="sng" dirty="0"/>
              <a:t>Dize o sonho a teus servos</a:t>
            </a:r>
            <a:r>
              <a:rPr lang="pt-BR" sz="3200" dirty="0"/>
              <a:t>, e daremos a interpretação.</a:t>
            </a:r>
          </a:p>
          <a:p>
            <a:r>
              <a:rPr lang="pt-BR" sz="3200" dirty="0">
                <a:solidFill>
                  <a:schemeClr val="bg2"/>
                </a:solidFill>
              </a:rPr>
              <a:t>5 </a:t>
            </a:r>
            <a:r>
              <a:rPr lang="pt-BR" sz="3200" dirty="0"/>
              <a:t>Respondeu o rei e disse aos caldeus: </a:t>
            </a:r>
            <a:r>
              <a:rPr lang="pt-BR" sz="3600" b="1" u="sng" dirty="0">
                <a:solidFill>
                  <a:srgbClr val="7030A0"/>
                </a:solidFill>
              </a:rPr>
              <a:t>Uma coisa é certa</a:t>
            </a:r>
            <a:r>
              <a:rPr lang="pt-BR" sz="3200" dirty="0"/>
              <a:t>:</a:t>
            </a:r>
          </a:p>
          <a:p>
            <a:r>
              <a:rPr lang="pt-BR" sz="4400" b="1" dirty="0">
                <a:solidFill>
                  <a:srgbClr val="FF0000"/>
                </a:solidFill>
              </a:rPr>
              <a:t>se</a:t>
            </a:r>
            <a:r>
              <a:rPr lang="pt-BR" sz="3200" dirty="0"/>
              <a:t> </a:t>
            </a:r>
            <a:r>
              <a:rPr lang="pt-BR" sz="3200" b="1" u="sng" dirty="0"/>
              <a:t>não me fizerdes </a:t>
            </a:r>
            <a:r>
              <a:rPr lang="pt-BR" sz="3200" dirty="0"/>
              <a:t>saber o sonho e a sua interpretação, sereis despedaçados, e as vossas casas serão feitas monturo;</a:t>
            </a:r>
          </a:p>
          <a:p>
            <a:r>
              <a:rPr lang="pt-BR" sz="3200" dirty="0">
                <a:solidFill>
                  <a:schemeClr val="bg2"/>
                </a:solidFill>
              </a:rPr>
              <a:t>6 </a:t>
            </a:r>
            <a:r>
              <a:rPr lang="pt-BR" sz="4000" b="1" dirty="0">
                <a:solidFill>
                  <a:srgbClr val="FF0000"/>
                </a:solidFill>
              </a:rPr>
              <a:t>mas</a:t>
            </a:r>
            <a:r>
              <a:rPr lang="pt-BR" sz="3200" dirty="0"/>
              <a:t>, </a:t>
            </a:r>
            <a:r>
              <a:rPr lang="pt-BR" sz="3200" b="1" u="sng" dirty="0"/>
              <a:t>se me declarardes </a:t>
            </a:r>
            <a:r>
              <a:rPr lang="pt-BR" sz="3200" dirty="0"/>
              <a:t>o sonho e a sua interpretação, recebereis de mim dádivas, prêmios e grandes honras; </a:t>
            </a:r>
            <a:r>
              <a:rPr lang="pt-BR" sz="6600" b="1" dirty="0">
                <a:solidFill>
                  <a:srgbClr val="7030A0"/>
                </a:solidFill>
              </a:rPr>
              <a:t>portanto</a:t>
            </a:r>
            <a:r>
              <a:rPr lang="pt-BR" sz="2800" dirty="0"/>
              <a:t>, </a:t>
            </a:r>
            <a:r>
              <a:rPr lang="pt-BR" sz="6000" b="1" dirty="0">
                <a:solidFill>
                  <a:srgbClr val="0000CC"/>
                </a:solidFill>
              </a:rPr>
              <a:t>declarai-me o </a:t>
            </a:r>
            <a:r>
              <a:rPr lang="pt-BR" sz="6000" b="1" i="1" u="sng" dirty="0">
                <a:solidFill>
                  <a:srgbClr val="FF0000"/>
                </a:solidFill>
              </a:rPr>
              <a:t>sonho</a:t>
            </a:r>
            <a:r>
              <a:rPr lang="pt-BR" sz="6000" b="1" dirty="0">
                <a:solidFill>
                  <a:srgbClr val="0000CC"/>
                </a:solidFill>
              </a:rPr>
              <a:t> e a sua </a:t>
            </a:r>
            <a:r>
              <a:rPr lang="pt-BR" sz="6000" b="1" i="1" u="sng" dirty="0">
                <a:solidFill>
                  <a:srgbClr val="FF0000"/>
                </a:solidFill>
              </a:rPr>
              <a:t>interpretação</a:t>
            </a:r>
            <a:r>
              <a:rPr lang="pt-BR" sz="3200" dirty="0"/>
              <a:t>.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5FCA2865-5A40-4883-9837-F1C28D04A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8880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71060" y="347686"/>
            <a:ext cx="11396869" cy="63094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 sz="3200" dirty="0"/>
              <a:t>44 Mas, </a:t>
            </a:r>
            <a:r>
              <a:rPr lang="pt-BR" sz="5400" b="1" dirty="0">
                <a:solidFill>
                  <a:srgbClr val="FFFF00"/>
                </a:solidFill>
                <a:highlight>
                  <a:srgbClr val="FF0000"/>
                </a:highlight>
              </a:rPr>
              <a:t>nos dias destes reis</a:t>
            </a:r>
            <a:r>
              <a:rPr lang="pt-BR" sz="3200" dirty="0"/>
              <a:t>, </a:t>
            </a:r>
            <a:r>
              <a:rPr lang="pt-BR" sz="5400" dirty="0">
                <a:solidFill>
                  <a:srgbClr val="FFC000"/>
                </a:solidFill>
              </a:rPr>
              <a:t>o Deus do céu suscitará um reino que não será </a:t>
            </a:r>
            <a:r>
              <a:rPr lang="pt-BR" sz="5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jamais destruído</a:t>
            </a:r>
            <a:r>
              <a:rPr lang="pt-BR" sz="4400" dirty="0"/>
              <a:t>;</a:t>
            </a:r>
            <a:r>
              <a:rPr lang="pt-BR" sz="3200" dirty="0"/>
              <a:t> </a:t>
            </a:r>
            <a:r>
              <a:rPr lang="pt-BR" sz="4800" b="1" dirty="0">
                <a:solidFill>
                  <a:srgbClr val="00B0F0"/>
                </a:solidFill>
              </a:rPr>
              <a:t>este reino não passará a outro povo</a:t>
            </a:r>
            <a:r>
              <a:rPr lang="pt-BR" sz="3200" dirty="0"/>
              <a:t>; </a:t>
            </a:r>
            <a:r>
              <a:rPr lang="pt-BR" sz="5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esmiuçará e consumirá </a:t>
            </a:r>
            <a:r>
              <a:rPr lang="pt-BR" sz="4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todos estes reinos</a:t>
            </a:r>
            <a:r>
              <a:rPr lang="pt-BR" sz="3600" dirty="0">
                <a:solidFill>
                  <a:schemeClr val="tx1"/>
                </a:solidFill>
              </a:rPr>
              <a:t>, </a:t>
            </a:r>
            <a:r>
              <a:rPr lang="pt-BR" sz="3600" b="1" dirty="0">
                <a:solidFill>
                  <a:srgbClr val="00B0F0"/>
                </a:solidFill>
              </a:rPr>
              <a:t>mas ele mesmo subsistirá para sempre</a:t>
            </a:r>
            <a:r>
              <a:rPr lang="pt-BR" sz="3200" dirty="0"/>
              <a:t>,</a:t>
            </a:r>
          </a:p>
          <a:p>
            <a:r>
              <a:rPr lang="pt-BR" sz="2000" dirty="0"/>
              <a:t>45 como viste que do monte foi cortada uma pedra, sem auxílio de mãos, e ela esmiuçou o ferro, o bronze, o barro, a prata e o ouro. </a:t>
            </a:r>
            <a:r>
              <a:rPr lang="pt-BR" sz="3600" dirty="0"/>
              <a:t>O Grande Deus fez saber ao rei </a:t>
            </a:r>
            <a:r>
              <a:rPr lang="pt-BR" sz="3600" dirty="0">
                <a:highlight>
                  <a:srgbClr val="808080"/>
                </a:highlight>
              </a:rPr>
              <a:t>o que há de ser futuramente</a:t>
            </a:r>
            <a:r>
              <a:rPr lang="pt-BR" sz="3600" dirty="0"/>
              <a:t>. </a:t>
            </a:r>
            <a:r>
              <a:rPr lang="pt-BR" sz="4400" b="1" dirty="0">
                <a:solidFill>
                  <a:srgbClr val="FFFF00"/>
                </a:solidFill>
                <a:highlight>
                  <a:srgbClr val="0000FF"/>
                </a:highlight>
              </a:rPr>
              <a:t>Certo é o sonho, e fiel, a sua interpretação</a:t>
            </a:r>
            <a:r>
              <a:rPr lang="pt-BR" sz="4000" b="1" dirty="0">
                <a:solidFill>
                  <a:srgbClr val="FFFF00"/>
                </a:solidFill>
                <a:highlight>
                  <a:srgbClr val="0000FF"/>
                </a:highlight>
              </a:rPr>
              <a:t>.</a:t>
            </a:r>
            <a:endParaRPr lang="pt-BR" sz="3200" b="1" dirty="0">
              <a:solidFill>
                <a:srgbClr val="FFFF00"/>
              </a:solidFill>
              <a:highlight>
                <a:srgbClr val="0000FF"/>
              </a:highlight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61DFFA81-AE62-48C9-A838-0B9985CA9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03305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61DFFA81-AE62-48C9-A838-0B9985CA9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61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5D1CDA8-82B2-090E-0008-DCDD1FEA3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85" y="69366"/>
            <a:ext cx="12119115" cy="678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605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BFCDF57-C51B-489D-B90E-78DCF0580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3EDF6-6D93-4B1E-802C-98CCD341E4E7}" type="slidenum">
              <a:rPr lang="en-US" altLang="pt-BR" smtClean="0"/>
              <a:pPr/>
              <a:t>62</a:t>
            </a:fld>
            <a:endParaRPr lang="en-US" alt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4EC893F-1C7B-1A3A-9292-A4DB4BB175CC}"/>
              </a:ext>
            </a:extLst>
          </p:cNvPr>
          <p:cNvSpPr txBox="1"/>
          <p:nvPr/>
        </p:nvSpPr>
        <p:spPr>
          <a:xfrm>
            <a:off x="1656520" y="1681753"/>
            <a:ext cx="8574158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8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uma pedra </a:t>
            </a:r>
            <a:r>
              <a:rPr lang="pt-BR" sz="8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foi cortada sem auxílio de mãos...</a:t>
            </a:r>
            <a:endParaRPr lang="pt-BR" sz="8000" dirty="0">
              <a:solidFill>
                <a:schemeClr val="bg2"/>
              </a:solidFill>
            </a:endParaRPr>
          </a:p>
        </p:txBody>
      </p:sp>
      <p:pic>
        <p:nvPicPr>
          <p:cNvPr id="5" name="Picture 2" descr="B_108">
            <a:extLst>
              <a:ext uri="{FF2B5EF4-FFF2-40B4-BE49-F238E27FC236}">
                <a16:creationId xmlns:a16="http://schemas.microsoft.com/office/drawing/2014/main" id="{2263323F-5FAB-79DD-7C6F-11F57E362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62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1524000" y="0"/>
            <a:ext cx="9144000" cy="1143000"/>
          </a:xfr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pt-BR" sz="5400" b="1" dirty="0">
                <a:solidFill>
                  <a:schemeClr val="bg2"/>
                </a:solidFill>
              </a:rPr>
              <a:t>Quinto </a:t>
            </a:r>
            <a:r>
              <a:rPr lang="en-US" altLang="pt-BR" sz="5400" b="1" dirty="0" err="1">
                <a:solidFill>
                  <a:schemeClr val="bg2"/>
                </a:solidFill>
              </a:rPr>
              <a:t>Império</a:t>
            </a:r>
            <a:r>
              <a:rPr lang="en-US" altLang="pt-BR" sz="5400" b="1" dirty="0">
                <a:solidFill>
                  <a:schemeClr val="bg2"/>
                </a:solidFill>
              </a:rPr>
              <a:t> Universal</a:t>
            </a:r>
            <a:endParaRPr lang="pt-BR" altLang="pt-BR" sz="5400" b="1" dirty="0">
              <a:solidFill>
                <a:schemeClr val="bg2"/>
              </a:solidFill>
            </a:endParaRPr>
          </a:p>
        </p:txBody>
      </p:sp>
      <p:sp>
        <p:nvSpPr>
          <p:cNvPr id="15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5AC1B26-F364-483A-9944-34E33C8288FC}" type="slidenum">
              <a:rPr lang="pt-BR" altLang="pt-BR" sz="1800" kern="0">
                <a:solidFill>
                  <a:sysClr val="windowText" lastClr="000000"/>
                </a:solidFill>
                <a:effectLst/>
              </a:rPr>
              <a:pPr defTabSz="914400">
                <a:defRPr/>
              </a:pPr>
              <a:t>63</a:t>
            </a:fld>
            <a:endParaRPr lang="pt-BR" altLang="pt-BR" sz="1800" kern="0">
              <a:solidFill>
                <a:sysClr val="windowText" lastClr="000000"/>
              </a:solidFill>
              <a:effectLst/>
            </a:endParaRPr>
          </a:p>
        </p:txBody>
      </p:sp>
      <p:sp>
        <p:nvSpPr>
          <p:cNvPr id="90121" name="Rectangle 9"/>
          <p:cNvSpPr>
            <a:spLocks noChangeArrowheads="1"/>
          </p:cNvSpPr>
          <p:nvPr/>
        </p:nvSpPr>
        <p:spPr bwMode="auto">
          <a:xfrm>
            <a:off x="6167438" y="1628775"/>
            <a:ext cx="40386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defTabSz="914400">
              <a:defRPr/>
            </a:pPr>
            <a:endParaRPr lang="pt-BR" altLang="pt-BR" kern="0"/>
          </a:p>
        </p:txBody>
      </p:sp>
      <p:sp>
        <p:nvSpPr>
          <p:cNvPr id="90122" name="Rectangle 10"/>
          <p:cNvSpPr>
            <a:spLocks noChangeArrowheads="1"/>
          </p:cNvSpPr>
          <p:nvPr/>
        </p:nvSpPr>
        <p:spPr bwMode="auto">
          <a:xfrm>
            <a:off x="6096000" y="1628775"/>
            <a:ext cx="40386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defTabSz="914400">
              <a:defRPr/>
            </a:pPr>
            <a:endParaRPr lang="pt-BR" altLang="pt-BR" kern="0"/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341987" y="2490281"/>
            <a:ext cx="5488970" cy="187743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en-US" altLang="pt-BR" sz="4400" b="1" kern="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Reino</a:t>
            </a:r>
            <a:r>
              <a:rPr lang="en-US" altLang="pt-BR" sz="4400" b="1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 Deus: </a:t>
            </a:r>
            <a:r>
              <a:rPr lang="en-US" altLang="pt-BR" sz="4400" b="1" kern="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FFFF00"/>
                </a:highlight>
              </a:rPr>
              <a:t>Eterno</a:t>
            </a:r>
            <a:endParaRPr lang="pt-BR" altLang="pt-BR" sz="4400" b="1" kern="0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highlight>
                <a:srgbClr val="FFFF00"/>
              </a:highlight>
            </a:endParaRPr>
          </a:p>
          <a:p>
            <a:pPr algn="ctr" defTabSz="914400">
              <a:spcBef>
                <a:spcPct val="50000"/>
              </a:spcBef>
              <a:defRPr/>
            </a:pPr>
            <a:r>
              <a:rPr lang="pt-BR" sz="4800" dirty="0">
                <a:solidFill>
                  <a:srgbClr val="FF0000"/>
                </a:solidFill>
              </a:rPr>
              <a:t>Para Sempre</a:t>
            </a:r>
            <a:endParaRPr lang="pt-BR" altLang="pt-BR" sz="48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" name="Picture 2" descr="B_1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494045"/>
            <a:ext cx="5879546" cy="440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2028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Rectangle 3"/>
          <p:cNvSpPr>
            <a:spLocks noGrp="1" noChangeArrowheads="1"/>
          </p:cNvSpPr>
          <p:nvPr>
            <p:ph type="title"/>
          </p:nvPr>
        </p:nvSpPr>
        <p:spPr>
          <a:xfrm>
            <a:off x="530087" y="5481110"/>
            <a:ext cx="11304104" cy="1210733"/>
          </a:xfrm>
          <a:solidFill>
            <a:schemeClr val="bg2">
              <a:lumMod val="20000"/>
              <a:lumOff val="80000"/>
            </a:schemeClr>
          </a:solidFill>
          <a:effectLst>
            <a:outerShdw dist="45791" dir="2021404" algn="ctr" rotWithShape="0">
              <a:schemeClr val="tx1"/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pt-BR" altLang="pt-BR" sz="3600" b="1" dirty="0">
                <a:solidFill>
                  <a:srgbClr val="0000CC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A Escritura nos fala que Jesus é a Rocha</a:t>
            </a:r>
            <a:br>
              <a:rPr lang="pt-BR" altLang="pt-BR" sz="3600" b="1" dirty="0">
                <a:solidFill>
                  <a:srgbClr val="0000CC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</a:br>
            <a:r>
              <a:rPr lang="pt-BR" altLang="pt-BR" sz="3600" b="1" dirty="0">
                <a:solidFill>
                  <a:srgbClr val="0000CC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(I Cor. 10:4). </a:t>
            </a:r>
            <a:endParaRPr lang="pt-PT" altLang="pt-BR" sz="3600" b="1" dirty="0">
              <a:solidFill>
                <a:srgbClr val="0000CC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8860D684-FE7A-4398-A5EC-49469AF2D2AC}" type="slidenum">
              <a:rPr lang="pt-BR" altLang="pt-BR" sz="1800" kern="0">
                <a:solidFill>
                  <a:sysClr val="windowText" lastClr="000000"/>
                </a:solidFill>
                <a:effectLst/>
              </a:rPr>
              <a:pPr defTabSz="914400">
                <a:defRPr/>
              </a:pPr>
              <a:t>64</a:t>
            </a:fld>
            <a:endParaRPr lang="pt-BR" altLang="pt-BR" sz="1800" kern="0">
              <a:solidFill>
                <a:sysClr val="windowText" lastClr="000000"/>
              </a:solidFill>
              <a:effectLst/>
            </a:endParaRPr>
          </a:p>
        </p:txBody>
      </p:sp>
      <p:pic>
        <p:nvPicPr>
          <p:cNvPr id="30723" name="Picture 2" descr="B_1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15" y="1333089"/>
            <a:ext cx="5491185" cy="4118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8206E389-7D07-4599-B9A0-2F3058F0B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381" y="166157"/>
            <a:ext cx="10681252" cy="102375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dist="45791" dir="2021404" algn="ctr" rotWithShape="0">
              <a:schemeClr val="tx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r>
              <a:rPr lang="pt-BR" altLang="pt-BR" sz="3200" b="1" dirty="0">
                <a:solidFill>
                  <a:srgbClr val="0000CC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A rocha cortada sem o auxílio de mãos </a:t>
            </a:r>
          </a:p>
          <a:p>
            <a:pPr defTabSz="914400" eaLnBrk="1" hangingPunct="1">
              <a:defRPr/>
            </a:pPr>
            <a:r>
              <a:rPr lang="pt-BR" altLang="pt-BR" sz="3200" b="1" dirty="0">
                <a:solidFill>
                  <a:schemeClr val="tx1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representa a vinda do reino de Deus. </a:t>
            </a:r>
            <a:endParaRPr lang="pt-PT" altLang="pt-BR" sz="3200" b="1" dirty="0">
              <a:solidFill>
                <a:schemeClr val="tx1"/>
              </a:solidFill>
              <a:latin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3399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77078" y="543339"/>
            <a:ext cx="11237844" cy="5509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4400" dirty="0">
                <a:solidFill>
                  <a:schemeClr val="bg2"/>
                </a:solidFill>
              </a:rPr>
              <a:t>46</a:t>
            </a:r>
            <a:r>
              <a:rPr lang="pt-BR" sz="4400" dirty="0"/>
              <a:t> Então, o rei Nabucodonosor se inclinou, e se prostrou rosto em terra perante Daniel, e </a:t>
            </a:r>
            <a:r>
              <a:rPr lang="pt-BR" sz="4400" dirty="0">
                <a:solidFill>
                  <a:srgbClr val="7030A0"/>
                </a:solidFill>
              </a:rPr>
              <a:t>ordenou que lhe fizessem oferta de manjares e suaves perfumes.</a:t>
            </a:r>
          </a:p>
          <a:p>
            <a:r>
              <a:rPr lang="pt-BR" sz="4400" dirty="0">
                <a:solidFill>
                  <a:schemeClr val="bg2"/>
                </a:solidFill>
              </a:rPr>
              <a:t>47</a:t>
            </a:r>
            <a:r>
              <a:rPr lang="pt-BR" sz="4400" dirty="0"/>
              <a:t> </a:t>
            </a:r>
            <a:r>
              <a:rPr lang="pt-BR" sz="4400" dirty="0">
                <a:solidFill>
                  <a:srgbClr val="FF0000"/>
                </a:solidFill>
              </a:rPr>
              <a:t>Disse o rei a Daniel: </a:t>
            </a:r>
            <a:r>
              <a:rPr lang="pt-BR" sz="4400" b="1" dirty="0">
                <a:solidFill>
                  <a:srgbClr val="0000CC"/>
                </a:solidFill>
              </a:rPr>
              <a:t>Certamente, o vosso Deus é o Deus dos deuses, e o Senhor dos reis, e o revelador de mistérios, pois pudeste revelar este mistério.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57D77D1-169D-4BA5-AD27-8D345ADA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70493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84313" y="520511"/>
            <a:ext cx="11423374" cy="58169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 sz="3600" dirty="0"/>
              <a:t>48 Então, </a:t>
            </a:r>
            <a:r>
              <a:rPr lang="pt-BR" sz="5400" dirty="0">
                <a:solidFill>
                  <a:srgbClr val="7030A0"/>
                </a:solidFill>
              </a:rPr>
              <a:t>o rei engrandeceu a Daniel</a:t>
            </a:r>
            <a:r>
              <a:rPr lang="pt-BR" sz="3600" dirty="0"/>
              <a:t>, e lhe deu muitos e grandes presentes, e o </a:t>
            </a:r>
            <a:r>
              <a:rPr lang="pt-BR" sz="3600" b="1" dirty="0">
                <a:solidFill>
                  <a:srgbClr val="0000CC"/>
                </a:solidFill>
              </a:rPr>
              <a:t>pôs por governador de toda a província da Babilônia</a:t>
            </a:r>
            <a:r>
              <a:rPr lang="pt-BR" sz="3600" dirty="0"/>
              <a:t>, como também </a:t>
            </a:r>
            <a:r>
              <a:rPr lang="pt-BR" sz="4000" dirty="0">
                <a:solidFill>
                  <a:srgbClr val="7030A0"/>
                </a:solidFill>
              </a:rPr>
              <a:t>o fez chefe supremo de todos os sábios da Babilônia.</a:t>
            </a:r>
            <a:endParaRPr lang="pt-BR" sz="3600" dirty="0">
              <a:solidFill>
                <a:srgbClr val="7030A0"/>
              </a:solidFill>
            </a:endParaRPr>
          </a:p>
          <a:p>
            <a:r>
              <a:rPr lang="pt-BR" sz="3600" dirty="0"/>
              <a:t>49 </a:t>
            </a:r>
            <a:r>
              <a:rPr lang="pt-BR" sz="4400" b="1" dirty="0">
                <a:solidFill>
                  <a:schemeClr val="tx1"/>
                </a:solidFill>
              </a:rPr>
              <a:t>A pedido de Daniel</a:t>
            </a:r>
            <a:r>
              <a:rPr lang="pt-BR" sz="3200" dirty="0"/>
              <a:t>, </a:t>
            </a:r>
            <a:r>
              <a:rPr lang="pt-BR" sz="4400" b="1" dirty="0">
                <a:solidFill>
                  <a:srgbClr val="FFFF00"/>
                </a:solidFill>
              </a:rPr>
              <a:t>constituiu o rei a </a:t>
            </a:r>
            <a:r>
              <a:rPr lang="pt-BR" sz="4400" b="1" dirty="0" err="1">
                <a:solidFill>
                  <a:srgbClr val="FFFF00"/>
                </a:solidFill>
              </a:rPr>
              <a:t>Sadraque</a:t>
            </a:r>
            <a:r>
              <a:rPr lang="pt-BR" sz="4400" b="1" dirty="0">
                <a:solidFill>
                  <a:srgbClr val="FFFF00"/>
                </a:solidFill>
              </a:rPr>
              <a:t>, </a:t>
            </a:r>
            <a:r>
              <a:rPr lang="pt-BR" sz="4400" b="1" dirty="0" err="1">
                <a:solidFill>
                  <a:srgbClr val="FFFF00"/>
                </a:solidFill>
              </a:rPr>
              <a:t>Mesaque</a:t>
            </a:r>
            <a:r>
              <a:rPr lang="pt-BR" sz="4400" b="1" dirty="0">
                <a:solidFill>
                  <a:srgbClr val="FFFF00"/>
                </a:solidFill>
              </a:rPr>
              <a:t> e </a:t>
            </a:r>
            <a:r>
              <a:rPr lang="pt-BR" sz="4400" b="1" dirty="0" err="1">
                <a:solidFill>
                  <a:srgbClr val="FFFF00"/>
                </a:solidFill>
              </a:rPr>
              <a:t>Abede</a:t>
            </a:r>
            <a:r>
              <a:rPr lang="pt-BR" sz="4400" b="1" dirty="0">
                <a:solidFill>
                  <a:srgbClr val="FFFF00"/>
                </a:solidFill>
              </a:rPr>
              <a:t>-Nego sobre os negócios da província da Babilônia</a:t>
            </a:r>
            <a:r>
              <a:rPr lang="pt-BR" sz="3600" b="1" dirty="0">
                <a:solidFill>
                  <a:srgbClr val="FFFF00"/>
                </a:solidFill>
              </a:rPr>
              <a:t>;</a:t>
            </a:r>
            <a:r>
              <a:rPr lang="pt-BR" sz="3200" dirty="0"/>
              <a:t> </a:t>
            </a:r>
            <a:r>
              <a:rPr lang="pt-BR" sz="5400" b="1" dirty="0">
                <a:solidFill>
                  <a:schemeClr val="accent2">
                    <a:lumMod val="50000"/>
                  </a:schemeClr>
                </a:solidFill>
              </a:rPr>
              <a:t>Daniel, porém, permaneceu na corte do rei</a:t>
            </a:r>
            <a:r>
              <a:rPr lang="pt-BR" sz="6000" b="1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pt-BR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5CF4631-AA9A-47CE-9BB1-D04828478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66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66599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19"/>
          <p:cNvSpPr>
            <a:spLocks noChangeArrowheads="1"/>
          </p:cNvSpPr>
          <p:nvPr/>
        </p:nvSpPr>
        <p:spPr bwMode="auto">
          <a:xfrm>
            <a:off x="343107" y="349250"/>
            <a:ext cx="11648661" cy="63722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ClrTx/>
              <a:buSzTx/>
              <a:buNone/>
              <a:defRPr/>
            </a:pPr>
            <a:endParaRPr lang="pt-BR" altLang="pt-BR" sz="1800" kern="0"/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1524000" y="0"/>
            <a:ext cx="9144000" cy="1143000"/>
          </a:xfr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pt-BR" sz="7200" b="1" dirty="0" err="1">
                <a:solidFill>
                  <a:schemeClr val="bg2"/>
                </a:solidFill>
              </a:rPr>
              <a:t>Períodos</a:t>
            </a:r>
            <a:r>
              <a:rPr lang="en-US" altLang="pt-BR" sz="7200" b="1" dirty="0">
                <a:solidFill>
                  <a:schemeClr val="bg2"/>
                </a:solidFill>
              </a:rPr>
              <a:t> </a:t>
            </a:r>
            <a:r>
              <a:rPr lang="en-US" altLang="pt-BR" sz="7200" b="1" dirty="0" err="1">
                <a:solidFill>
                  <a:schemeClr val="bg2"/>
                </a:solidFill>
              </a:rPr>
              <a:t>históricos</a:t>
            </a:r>
            <a:endParaRPr lang="pt-BR" altLang="pt-BR" sz="7200" b="1" dirty="0">
              <a:solidFill>
                <a:schemeClr val="bg2"/>
              </a:solidFill>
            </a:endParaRPr>
          </a:p>
        </p:txBody>
      </p:sp>
      <p:pic>
        <p:nvPicPr>
          <p:cNvPr id="26631" name="Picture 11" descr="050_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0" y="1196975"/>
            <a:ext cx="3708400" cy="2592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32" name="Picture 12" descr="imgrel04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0" y="3860801"/>
            <a:ext cx="3708400" cy="2519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33" name="Picture 13" descr="imgrel04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3339" y="1196975"/>
            <a:ext cx="3779837" cy="2592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34" name="Picture 14" descr="imgrel04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3339" y="3860800"/>
            <a:ext cx="3779837" cy="2520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defRPr/>
            </a:pPr>
            <a:fld id="{F5AC1B26-F364-483A-9944-34E33C8288FC}" type="slidenum">
              <a:rPr lang="pt-BR" altLang="pt-BR" sz="1800" kern="0">
                <a:solidFill>
                  <a:sysClr val="windowText" lastClr="000000"/>
                </a:solidFill>
                <a:effectLst/>
              </a:rPr>
              <a:pPr defTabSz="914400">
                <a:defRPr/>
              </a:pPr>
              <a:t>67</a:t>
            </a:fld>
            <a:endParaRPr lang="pt-BR" altLang="pt-BR" sz="1800" kern="0">
              <a:solidFill>
                <a:sysClr val="windowText" lastClr="000000"/>
              </a:solidFill>
              <a:effectLst/>
            </a:endParaRPr>
          </a:p>
        </p:txBody>
      </p:sp>
      <p:sp>
        <p:nvSpPr>
          <p:cNvPr id="90121" name="Rectangle 9"/>
          <p:cNvSpPr>
            <a:spLocks noChangeArrowheads="1"/>
          </p:cNvSpPr>
          <p:nvPr/>
        </p:nvSpPr>
        <p:spPr bwMode="auto">
          <a:xfrm>
            <a:off x="6167438" y="1628775"/>
            <a:ext cx="40386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defTabSz="914400">
              <a:defRPr/>
            </a:pPr>
            <a:endParaRPr lang="pt-BR" altLang="pt-BR" kern="0"/>
          </a:p>
        </p:txBody>
      </p:sp>
      <p:sp>
        <p:nvSpPr>
          <p:cNvPr id="90122" name="Rectangle 10"/>
          <p:cNvSpPr>
            <a:spLocks noChangeArrowheads="1"/>
          </p:cNvSpPr>
          <p:nvPr/>
        </p:nvSpPr>
        <p:spPr bwMode="auto">
          <a:xfrm>
            <a:off x="6096000" y="1628775"/>
            <a:ext cx="40386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defTabSz="914400">
              <a:defRPr/>
            </a:pPr>
            <a:endParaRPr lang="pt-BR" altLang="pt-BR" kern="0"/>
          </a:p>
        </p:txBody>
      </p:sp>
      <p:sp>
        <p:nvSpPr>
          <p:cNvPr id="90127" name="Text Box 15"/>
          <p:cNvSpPr txBox="1">
            <a:spLocks noChangeArrowheads="1"/>
          </p:cNvSpPr>
          <p:nvPr/>
        </p:nvSpPr>
        <p:spPr bwMode="auto">
          <a:xfrm>
            <a:off x="2387602" y="3309939"/>
            <a:ext cx="3231320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altLang="pt-BR" sz="2400" b="1" ker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Babilônia: 626 - 539 AC</a:t>
            </a:r>
            <a:endParaRPr lang="pt-BR" altLang="pt-BR" sz="2400" b="1" ker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0128" name="Text Box 16"/>
          <p:cNvSpPr txBox="1">
            <a:spLocks noChangeArrowheads="1"/>
          </p:cNvSpPr>
          <p:nvPr/>
        </p:nvSpPr>
        <p:spPr bwMode="auto">
          <a:xfrm>
            <a:off x="1860413" y="5884568"/>
            <a:ext cx="4067176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altLang="pt-BR" sz="28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Medo-Pérsia</a:t>
            </a:r>
            <a:r>
              <a:rPr lang="en-US" altLang="pt-BR" sz="2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539-331 AC</a:t>
            </a:r>
            <a:endParaRPr lang="pt-BR" altLang="pt-BR" sz="2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0129" name="Text Box 17"/>
          <p:cNvSpPr txBox="1">
            <a:spLocks noChangeArrowheads="1"/>
          </p:cNvSpPr>
          <p:nvPr/>
        </p:nvSpPr>
        <p:spPr bwMode="auto">
          <a:xfrm>
            <a:off x="6816726" y="3357564"/>
            <a:ext cx="2987672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en-US" altLang="pt-BR" sz="2400" b="1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Grécia</a:t>
            </a:r>
            <a:r>
              <a:rPr lang="en-US" altLang="pt-BR" sz="2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331 - 168 AC</a:t>
            </a:r>
            <a:endParaRPr lang="pt-BR" altLang="pt-BR" sz="24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0130" name="Text Box 18"/>
          <p:cNvSpPr txBox="1">
            <a:spLocks noChangeArrowheads="1"/>
          </p:cNvSpPr>
          <p:nvPr/>
        </p:nvSpPr>
        <p:spPr bwMode="auto">
          <a:xfrm>
            <a:off x="6192768" y="5791559"/>
            <a:ext cx="4235587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en-US" altLang="pt-BR" sz="28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Roma: 168 AC - 476 DC</a:t>
            </a:r>
            <a:endParaRPr lang="pt-BR" altLang="pt-BR" sz="2800" b="1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08604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0807123x2">
            <a:extLst>
              <a:ext uri="{FF2B5EF4-FFF2-40B4-BE49-F238E27FC236}">
                <a16:creationId xmlns:a16="http://schemas.microsoft.com/office/drawing/2014/main" id="{A83F0087-58EA-4A03-B7C3-74B401F1E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85" y="129898"/>
            <a:ext cx="8661585" cy="649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39" name="Rectangle 3">
            <a:extLst>
              <a:ext uri="{FF2B5EF4-FFF2-40B4-BE49-F238E27FC236}">
                <a16:creationId xmlns:a16="http://schemas.microsoft.com/office/drawing/2014/main" id="{6DC89945-2605-4AAB-82F6-F0F47BB25F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28960" y="468581"/>
            <a:ext cx="6725355" cy="5920838"/>
          </a:xfrm>
          <a:solidFill>
            <a:srgbClr val="7030A0"/>
          </a:solidFill>
          <a:ln/>
          <a:effectLst>
            <a:outerShdw dist="45791" dir="2021404" algn="ctr" rotWithShape="0">
              <a:schemeClr val="tx1"/>
            </a:outerShdw>
          </a:effectLst>
        </p:spPr>
        <p:txBody>
          <a:bodyPr>
            <a:normAutofit fontScale="90000"/>
          </a:bodyPr>
          <a:lstStyle/>
          <a:p>
            <a:pPr algn="r"/>
            <a:br>
              <a:rPr lang="en-US" altLang="pt-BR" sz="4800" b="1" dirty="0">
                <a:solidFill>
                  <a:schemeClr val="bg2"/>
                </a:solidFill>
              </a:rPr>
            </a:br>
            <a:r>
              <a:rPr lang="en-US" altLang="pt-BR" sz="4800" b="1" dirty="0">
                <a:solidFill>
                  <a:schemeClr val="bg2"/>
                </a:solidFill>
              </a:rPr>
              <a:t>Deus </a:t>
            </a:r>
            <a:r>
              <a:rPr lang="en-US" altLang="pt-BR" sz="4800" b="1" dirty="0" err="1">
                <a:solidFill>
                  <a:schemeClr val="bg2"/>
                </a:solidFill>
              </a:rPr>
              <a:t>revela</a:t>
            </a:r>
            <a:r>
              <a:rPr lang="en-US" altLang="pt-BR" sz="4800" b="1" dirty="0">
                <a:solidFill>
                  <a:schemeClr val="bg2"/>
                </a:solidFill>
              </a:rPr>
              <a:t> o </a:t>
            </a:r>
            <a:r>
              <a:rPr lang="en-US" altLang="pt-BR" sz="4800" b="1" dirty="0" err="1">
                <a:solidFill>
                  <a:schemeClr val="bg2"/>
                </a:solidFill>
              </a:rPr>
              <a:t>futuro</a:t>
            </a:r>
            <a:r>
              <a:rPr lang="en-US" altLang="pt-BR" sz="4800" b="1" dirty="0">
                <a:solidFill>
                  <a:schemeClr val="bg2"/>
                </a:solidFill>
              </a:rPr>
              <a:t>, para </a:t>
            </a:r>
            <a:r>
              <a:rPr lang="en-US" altLang="pt-BR" sz="4800" b="1" dirty="0" err="1">
                <a:solidFill>
                  <a:schemeClr val="bg2"/>
                </a:solidFill>
              </a:rPr>
              <a:t>nós</a:t>
            </a:r>
            <a:r>
              <a:rPr lang="en-US" altLang="pt-BR" sz="4800" b="1" dirty="0">
                <a:solidFill>
                  <a:schemeClr val="bg2"/>
                </a:solidFill>
              </a:rPr>
              <a:t>, 2.500 </a:t>
            </a:r>
            <a:r>
              <a:rPr lang="en-US" altLang="pt-BR" sz="4800" b="1" dirty="0" err="1">
                <a:solidFill>
                  <a:schemeClr val="bg2"/>
                </a:solidFill>
              </a:rPr>
              <a:t>anos</a:t>
            </a:r>
            <a:r>
              <a:rPr lang="en-US" altLang="pt-BR" sz="4800" b="1" dirty="0">
                <a:solidFill>
                  <a:schemeClr val="bg2"/>
                </a:solidFill>
              </a:rPr>
              <a:t> antes.</a:t>
            </a:r>
            <a:br>
              <a:rPr lang="en-US" altLang="pt-BR" sz="4800" b="1" dirty="0">
                <a:solidFill>
                  <a:schemeClr val="bg2"/>
                </a:solidFill>
              </a:rPr>
            </a:br>
            <a:r>
              <a:rPr lang="en-US" altLang="pt-BR" sz="4800" b="1" dirty="0" err="1">
                <a:solidFill>
                  <a:schemeClr val="bg2"/>
                </a:solidFill>
              </a:rPr>
              <a:t>Até</a:t>
            </a:r>
            <a:r>
              <a:rPr lang="en-US" altLang="pt-BR" sz="4800" b="1" dirty="0">
                <a:solidFill>
                  <a:schemeClr val="bg2"/>
                </a:solidFill>
              </a:rPr>
              <a:t> o </a:t>
            </a:r>
            <a:r>
              <a:rPr lang="en-US" altLang="pt-BR" sz="4800" b="1" dirty="0" err="1">
                <a:solidFill>
                  <a:schemeClr val="bg2"/>
                </a:solidFill>
              </a:rPr>
              <a:t>momento</a:t>
            </a:r>
            <a:r>
              <a:rPr lang="en-US" altLang="pt-BR" sz="4800" b="1" dirty="0">
                <a:solidFill>
                  <a:schemeClr val="bg2"/>
                </a:solidFill>
              </a:rPr>
              <a:t>, </a:t>
            </a:r>
            <a:r>
              <a:rPr lang="en-US" altLang="pt-BR" sz="4800" b="1" dirty="0" err="1">
                <a:solidFill>
                  <a:schemeClr val="bg2"/>
                </a:solidFill>
              </a:rPr>
              <a:t>todos</a:t>
            </a:r>
            <a:r>
              <a:rPr lang="en-US" altLang="pt-BR" sz="4800" b="1" dirty="0">
                <a:solidFill>
                  <a:schemeClr val="bg2"/>
                </a:solidFill>
              </a:rPr>
              <a:t> </a:t>
            </a:r>
            <a:r>
              <a:rPr lang="en-US" altLang="pt-BR" sz="4800" b="1" dirty="0" err="1">
                <a:solidFill>
                  <a:schemeClr val="bg2"/>
                </a:solidFill>
              </a:rPr>
              <a:t>os</a:t>
            </a:r>
            <a:r>
              <a:rPr lang="en-US" altLang="pt-BR" sz="4800" b="1" dirty="0">
                <a:solidFill>
                  <a:schemeClr val="bg2"/>
                </a:solidFill>
              </a:rPr>
              <a:t> </a:t>
            </a:r>
            <a:r>
              <a:rPr lang="en-US" altLang="pt-BR" sz="4800" b="1" dirty="0" err="1">
                <a:solidFill>
                  <a:schemeClr val="bg2"/>
                </a:solidFill>
              </a:rPr>
              <a:t>detalhes</a:t>
            </a:r>
            <a:r>
              <a:rPr lang="en-US" altLang="pt-BR" sz="4800" b="1" dirty="0">
                <a:solidFill>
                  <a:schemeClr val="bg2"/>
                </a:solidFill>
              </a:rPr>
              <a:t> </a:t>
            </a:r>
            <a:r>
              <a:rPr lang="en-US" altLang="pt-BR" sz="4800" b="1" dirty="0" err="1">
                <a:solidFill>
                  <a:schemeClr val="bg2"/>
                </a:solidFill>
              </a:rPr>
              <a:t>desse</a:t>
            </a:r>
            <a:r>
              <a:rPr lang="en-US" altLang="pt-BR" sz="4800" b="1" dirty="0">
                <a:solidFill>
                  <a:schemeClr val="bg2"/>
                </a:solidFill>
              </a:rPr>
              <a:t> </a:t>
            </a:r>
            <a:r>
              <a:rPr lang="en-US" altLang="pt-BR" sz="4800" b="1" dirty="0" err="1">
                <a:solidFill>
                  <a:schemeClr val="bg2"/>
                </a:solidFill>
              </a:rPr>
              <a:t>sonho</a:t>
            </a:r>
            <a:r>
              <a:rPr lang="en-US" altLang="pt-BR" sz="4800" b="1" dirty="0">
                <a:solidFill>
                  <a:schemeClr val="bg2"/>
                </a:solidFill>
              </a:rPr>
              <a:t> </a:t>
            </a:r>
            <a:r>
              <a:rPr lang="en-US" altLang="pt-BR" sz="4800" b="1" dirty="0" err="1">
                <a:solidFill>
                  <a:schemeClr val="bg2"/>
                </a:solidFill>
              </a:rPr>
              <a:t>profético</a:t>
            </a:r>
            <a:r>
              <a:rPr lang="en-US" altLang="pt-BR" sz="4800" b="1" dirty="0">
                <a:solidFill>
                  <a:schemeClr val="bg2"/>
                </a:solidFill>
              </a:rPr>
              <a:t>, se </a:t>
            </a:r>
            <a:r>
              <a:rPr lang="en-US" altLang="pt-BR" sz="4800" b="1" dirty="0" err="1">
                <a:solidFill>
                  <a:schemeClr val="bg2"/>
                </a:solidFill>
              </a:rPr>
              <a:t>cumpriram</a:t>
            </a:r>
            <a:r>
              <a:rPr lang="en-US" altLang="pt-BR" sz="4800" b="1" dirty="0">
                <a:solidFill>
                  <a:schemeClr val="bg2"/>
                </a:solidFill>
              </a:rPr>
              <a:t>.</a:t>
            </a:r>
            <a:br>
              <a:rPr lang="en-US" altLang="pt-BR" sz="4800" b="1" dirty="0">
                <a:solidFill>
                  <a:schemeClr val="bg2"/>
                </a:solidFill>
              </a:rPr>
            </a:br>
            <a:br>
              <a:rPr lang="en-US" altLang="pt-BR" sz="4800" b="1" dirty="0">
                <a:solidFill>
                  <a:schemeClr val="bg2"/>
                </a:solidFill>
              </a:rPr>
            </a:br>
            <a:r>
              <a:rPr lang="en-US" altLang="pt-BR" sz="4800" b="1" dirty="0" err="1">
                <a:solidFill>
                  <a:schemeClr val="bg2"/>
                </a:solidFill>
              </a:rPr>
              <a:t>Isto</a:t>
            </a:r>
            <a:r>
              <a:rPr lang="en-US" altLang="pt-BR" sz="4800" b="1" dirty="0">
                <a:solidFill>
                  <a:schemeClr val="bg2"/>
                </a:solidFill>
              </a:rPr>
              <a:t> </a:t>
            </a:r>
            <a:r>
              <a:rPr lang="en-US" altLang="pt-BR" sz="4800" b="1" dirty="0" err="1">
                <a:solidFill>
                  <a:schemeClr val="bg2"/>
                </a:solidFill>
              </a:rPr>
              <a:t>nos</a:t>
            </a:r>
            <a:r>
              <a:rPr lang="en-US" altLang="pt-BR" sz="4800" b="1" dirty="0">
                <a:solidFill>
                  <a:schemeClr val="bg2"/>
                </a:solidFill>
              </a:rPr>
              <a:t> </a:t>
            </a:r>
            <a:r>
              <a:rPr lang="en-US" altLang="pt-BR" sz="4800" b="1" dirty="0" err="1">
                <a:solidFill>
                  <a:schemeClr val="bg2"/>
                </a:solidFill>
              </a:rPr>
              <a:t>dá</a:t>
            </a:r>
            <a:r>
              <a:rPr lang="en-US" altLang="pt-BR" sz="4800" b="1" dirty="0">
                <a:solidFill>
                  <a:schemeClr val="bg2"/>
                </a:solidFill>
              </a:rPr>
              <a:t> </a:t>
            </a:r>
            <a:r>
              <a:rPr lang="en-US" altLang="pt-BR" sz="4800" b="1" dirty="0" err="1">
                <a:solidFill>
                  <a:schemeClr val="bg2"/>
                </a:solidFill>
              </a:rPr>
              <a:t>confiança</a:t>
            </a:r>
            <a:r>
              <a:rPr lang="en-US" altLang="pt-BR" sz="4800" b="1" dirty="0">
                <a:solidFill>
                  <a:schemeClr val="bg2"/>
                </a:solidFill>
              </a:rPr>
              <a:t> de que o que </a:t>
            </a:r>
            <a:r>
              <a:rPr lang="en-US" altLang="pt-BR" sz="4800" b="1" dirty="0" err="1">
                <a:solidFill>
                  <a:schemeClr val="bg2"/>
                </a:solidFill>
              </a:rPr>
              <a:t>ainda</a:t>
            </a:r>
            <a:r>
              <a:rPr lang="en-US" altLang="pt-BR" sz="4800" b="1" dirty="0">
                <a:solidFill>
                  <a:schemeClr val="bg2"/>
                </a:solidFill>
              </a:rPr>
              <a:t> </a:t>
            </a:r>
            <a:r>
              <a:rPr lang="en-US" altLang="pt-BR" sz="4800" b="1" dirty="0" err="1">
                <a:solidFill>
                  <a:schemeClr val="bg2"/>
                </a:solidFill>
              </a:rPr>
              <a:t>não</a:t>
            </a:r>
            <a:r>
              <a:rPr lang="en-US" altLang="pt-BR" sz="4800" b="1" dirty="0">
                <a:solidFill>
                  <a:schemeClr val="bg2"/>
                </a:solidFill>
              </a:rPr>
              <a:t> se </a:t>
            </a:r>
            <a:r>
              <a:rPr lang="en-US" altLang="pt-BR" sz="4800" b="1" dirty="0" err="1">
                <a:solidFill>
                  <a:schemeClr val="bg2"/>
                </a:solidFill>
              </a:rPr>
              <a:t>cumpriu</a:t>
            </a:r>
            <a:r>
              <a:rPr lang="en-US" altLang="pt-BR" sz="4800" b="1" dirty="0">
                <a:solidFill>
                  <a:schemeClr val="bg2"/>
                </a:solidFill>
              </a:rPr>
              <a:t>, </a:t>
            </a:r>
            <a:r>
              <a:rPr lang="en-US" altLang="pt-BR" sz="4800" b="1" dirty="0" err="1">
                <a:solidFill>
                  <a:schemeClr val="bg2"/>
                </a:solidFill>
              </a:rPr>
              <a:t>irá</a:t>
            </a:r>
            <a:r>
              <a:rPr lang="en-US" altLang="pt-BR" sz="4800" b="1" dirty="0">
                <a:solidFill>
                  <a:schemeClr val="bg2"/>
                </a:solidFill>
              </a:rPr>
              <a:t> se </a:t>
            </a:r>
            <a:r>
              <a:rPr lang="en-US" altLang="pt-BR" sz="4800" b="1" dirty="0" err="1">
                <a:solidFill>
                  <a:schemeClr val="bg2"/>
                </a:solidFill>
              </a:rPr>
              <a:t>cumprir</a:t>
            </a:r>
            <a:r>
              <a:rPr lang="en-US" altLang="pt-BR" sz="4800" b="1" dirty="0">
                <a:solidFill>
                  <a:schemeClr val="bg2"/>
                </a:solidFill>
              </a:rPr>
              <a:t>.</a:t>
            </a:r>
            <a:br>
              <a:rPr lang="pt-BR" altLang="pt-BR" sz="6000" b="1" dirty="0">
                <a:solidFill>
                  <a:schemeClr val="bg2"/>
                </a:solidFill>
              </a:rPr>
            </a:br>
            <a:endParaRPr lang="pt-PT" altLang="pt-BR" sz="6000" b="1" dirty="0">
              <a:solidFill>
                <a:schemeClr val="bg2"/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6C852F9-5435-4635-93F4-6D6690BA6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428EAF1-4CE5-4C6D-AF0C-030C89B50F33}" type="slidenum">
              <a:rPr lang="pt-BR" altLang="pt-BR">
                <a:solidFill>
                  <a:srgbClr val="FFFFFF"/>
                </a:solidFill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68</a:t>
            </a:fld>
            <a:endParaRPr lang="pt-BR" altLang="pt-BR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AC76B43-C37D-4F67-9867-A24AFD03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69</a:t>
            </a:fld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B202FF4-C774-493E-AD62-4ECCB37CCE4D}"/>
              </a:ext>
            </a:extLst>
          </p:cNvPr>
          <p:cNvSpPr/>
          <p:nvPr/>
        </p:nvSpPr>
        <p:spPr>
          <a:xfrm>
            <a:off x="450573" y="535166"/>
            <a:ext cx="11092070" cy="61863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Nos anais da história humana, o desenvolvimento das nações, o nascimento e queda dos impérios, aparecem como que dependendo da vontade e proeza do homem; a configuração dos acontecimentos parece</a:t>
            </a:r>
          </a:p>
          <a:p>
            <a:r>
              <a:rPr lang="pt-BR" sz="36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determinada em grande medida pelo seu poder, ambição ou capricho. </a:t>
            </a:r>
            <a:r>
              <a:rPr lang="pt-BR" sz="3600" dirty="0">
                <a:solidFill>
                  <a:srgbClr val="0000CC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Mas na Palavra de Deus </a:t>
            </a:r>
            <a:r>
              <a:rPr lang="pt-BR" sz="36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cortina é afastada, e podemos ver acima, para trás e pelos lados as partidas e contrapartidas do interesse, poder e paixões humanos - as instrumentalidades do Todo-misericordioso - executando paciente e silenciosamente os conselhos de Sua própria vontade.     </a:t>
            </a:r>
            <a:r>
              <a:rPr lang="pt-BR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Profetas e Reis – EGW – Pag.500</a:t>
            </a:r>
            <a:endParaRPr lang="pt-BR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713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51182" y="477818"/>
            <a:ext cx="11489635" cy="58785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2"/>
                </a:solidFill>
              </a:rPr>
              <a:t>7</a:t>
            </a:r>
            <a:r>
              <a:rPr lang="pt-BR" sz="3200" dirty="0"/>
              <a:t> </a:t>
            </a:r>
            <a:r>
              <a:rPr lang="pt-BR" sz="4400" b="1" dirty="0">
                <a:solidFill>
                  <a:srgbClr val="0000CC"/>
                </a:solidFill>
              </a:rPr>
              <a:t>Responderam segunda vez </a:t>
            </a:r>
            <a:r>
              <a:rPr lang="pt-BR" sz="3200" dirty="0"/>
              <a:t>e disseram: Diga o rei o sonho a seus servos, e lhe daremos a interpretação.</a:t>
            </a:r>
          </a:p>
          <a:p>
            <a:r>
              <a:rPr lang="pt-BR" sz="3200" dirty="0">
                <a:solidFill>
                  <a:schemeClr val="bg2"/>
                </a:solidFill>
              </a:rPr>
              <a:t>8</a:t>
            </a:r>
            <a:r>
              <a:rPr lang="pt-BR" sz="3200" dirty="0"/>
              <a:t> </a:t>
            </a:r>
            <a:r>
              <a:rPr lang="pt-BR" sz="3200" b="1" dirty="0">
                <a:solidFill>
                  <a:srgbClr val="FF0000"/>
                </a:solidFill>
              </a:rPr>
              <a:t>Tornou o rei e disse</a:t>
            </a:r>
            <a:r>
              <a:rPr lang="pt-BR" sz="3200" dirty="0"/>
              <a:t>: Bem percebo que </a:t>
            </a:r>
            <a:r>
              <a:rPr lang="pt-BR" sz="4400" b="1" dirty="0">
                <a:solidFill>
                  <a:srgbClr val="0000CC"/>
                </a:solidFill>
              </a:rPr>
              <a:t>quereis ganhar tempo</a:t>
            </a:r>
            <a:r>
              <a:rPr lang="pt-BR" sz="3600" b="1" dirty="0">
                <a:solidFill>
                  <a:srgbClr val="0000CC"/>
                </a:solidFill>
              </a:rPr>
              <a:t>,</a:t>
            </a:r>
            <a:r>
              <a:rPr lang="pt-BR" sz="3200" dirty="0"/>
              <a:t> porque vedes que </a:t>
            </a:r>
            <a:r>
              <a:rPr lang="pt-BR" sz="4000" b="1" dirty="0">
                <a:solidFill>
                  <a:srgbClr val="FF0000"/>
                </a:solidFill>
              </a:rPr>
              <a:t>o que eu disse está resolvido</a:t>
            </a:r>
            <a:r>
              <a:rPr lang="pt-BR" sz="4000" dirty="0"/>
              <a:t>,</a:t>
            </a:r>
            <a:endParaRPr lang="pt-BR" sz="3200" dirty="0"/>
          </a:p>
          <a:p>
            <a:r>
              <a:rPr lang="pt-BR" sz="3200" dirty="0">
                <a:solidFill>
                  <a:schemeClr val="bg2"/>
                </a:solidFill>
              </a:rPr>
              <a:t>9</a:t>
            </a:r>
            <a:r>
              <a:rPr lang="pt-BR" sz="3200" dirty="0"/>
              <a:t> </a:t>
            </a:r>
            <a:r>
              <a:rPr lang="pt-BR" sz="2800" dirty="0"/>
              <a:t>isto é: se não me fazeis saber o sonho, uma só sentença será a vossa; pois </a:t>
            </a:r>
            <a:r>
              <a:rPr lang="pt-BR" sz="4400" b="1" dirty="0">
                <a:solidFill>
                  <a:srgbClr val="7030A0"/>
                </a:solidFill>
              </a:rPr>
              <a:t>combinastes palavras mentirosas e perversas</a:t>
            </a:r>
            <a:r>
              <a:rPr lang="pt-BR" sz="3600" b="1" dirty="0">
                <a:solidFill>
                  <a:srgbClr val="7030A0"/>
                </a:solidFill>
              </a:rPr>
              <a:t> </a:t>
            </a:r>
            <a:r>
              <a:rPr lang="pt-BR" sz="4000" b="1" u="sng" dirty="0"/>
              <a:t>para as proferirdes na minha presença, até que se mude a situação</a:t>
            </a:r>
            <a:r>
              <a:rPr lang="pt-BR" sz="3200" dirty="0"/>
              <a:t>; portanto, </a:t>
            </a:r>
            <a:r>
              <a:rPr lang="pt-BR" sz="4400" b="1" dirty="0">
                <a:solidFill>
                  <a:srgbClr val="FF0000"/>
                </a:solidFill>
              </a:rPr>
              <a:t>dizei-me o sonho</a:t>
            </a:r>
            <a:r>
              <a:rPr lang="pt-BR" sz="3200" dirty="0"/>
              <a:t>, e </a:t>
            </a:r>
            <a:r>
              <a:rPr lang="pt-BR" sz="4000" b="1" dirty="0"/>
              <a:t>saberei que </a:t>
            </a:r>
            <a:r>
              <a:rPr lang="pt-BR" sz="4000" b="1" dirty="0">
                <a:solidFill>
                  <a:srgbClr val="FF0000"/>
                </a:solidFill>
              </a:rPr>
              <a:t>me podeis dar-lhe a interpretação</a:t>
            </a:r>
            <a:endParaRPr lang="pt-BR" sz="3200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E071AB50-25B4-44A5-A88D-685F0F7E2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94890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AC76B43-C37D-4F67-9867-A24AFD03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70</a:t>
            </a:fld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B4CEB37-1E2D-4D46-97B4-8C6E2CC1A283}"/>
              </a:ext>
            </a:extLst>
          </p:cNvPr>
          <p:cNvSpPr/>
          <p:nvPr/>
        </p:nvSpPr>
        <p:spPr>
          <a:xfrm>
            <a:off x="536713" y="1613293"/>
            <a:ext cx="11118574" cy="44012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4000" dirty="0"/>
              <a:t>“Lembrai-vos das coisas passadas da antiguidade: que eu sou Deus e não há outro, eu sou Deus e não há outro semelhante a mim; q</a:t>
            </a:r>
            <a:r>
              <a:rPr lang="pt-BR" sz="4000" b="1" dirty="0">
                <a:solidFill>
                  <a:srgbClr val="0000CC"/>
                </a:solidFill>
              </a:rPr>
              <a:t>ue desde o princípio anuncio o que há de acontecer e desde a antiguidade as coisas que ainda não sucederam;</a:t>
            </a:r>
            <a:r>
              <a:rPr lang="pt-BR" sz="4000" dirty="0"/>
              <a:t> que digo: o meu conselho permanecerá de pé, farei toda a minha vontade.”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F2E0504-130F-4C3C-BB82-CBACC9DD393A}"/>
              </a:ext>
            </a:extLst>
          </p:cNvPr>
          <p:cNvSpPr/>
          <p:nvPr/>
        </p:nvSpPr>
        <p:spPr>
          <a:xfrm>
            <a:off x="3996267" y="343091"/>
            <a:ext cx="37128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800" dirty="0"/>
              <a:t>Isaías 46:9, 10</a:t>
            </a:r>
          </a:p>
        </p:txBody>
      </p:sp>
    </p:spTree>
    <p:extLst>
      <p:ext uri="{BB962C8B-B14F-4D97-AF65-F5344CB8AC3E}">
        <p14:creationId xmlns:p14="http://schemas.microsoft.com/office/powerpoint/2010/main" val="422634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AC76B43-C37D-4F67-9867-A24AFD03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71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393EDC6-B130-7E8C-A6D8-2363854E0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861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AC76B43-C37D-4F67-9867-A24AFD03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72</a:t>
            </a:fld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7A6D86A-3909-6271-544B-554412702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046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AC76B43-C37D-4F67-9867-A24AFD03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73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C92B724-22A3-9852-9FC1-B38408962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43" y="70265"/>
            <a:ext cx="11272914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958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m para VOLTA DE JES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791" y="212034"/>
            <a:ext cx="8521148" cy="646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alão de Fala: Oval 2"/>
          <p:cNvSpPr/>
          <p:nvPr/>
        </p:nvSpPr>
        <p:spPr>
          <a:xfrm rot="20717808">
            <a:off x="1942186" y="627165"/>
            <a:ext cx="3498574" cy="1762540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00CC"/>
                </a:solidFill>
              </a:rPr>
              <a:t>Seja bem-vindo</a:t>
            </a:r>
          </a:p>
          <a:p>
            <a:pPr algn="ctr"/>
            <a:r>
              <a:rPr lang="pt-BR" sz="2800" dirty="0">
                <a:solidFill>
                  <a:srgbClr val="0000CC"/>
                </a:solidFill>
              </a:rPr>
              <a:t>Ao</a:t>
            </a:r>
          </a:p>
          <a:p>
            <a:pPr algn="ctr"/>
            <a:r>
              <a:rPr lang="pt-BR" sz="2800" dirty="0">
                <a:solidFill>
                  <a:srgbClr val="0000CC"/>
                </a:solidFill>
              </a:rPr>
              <a:t>Reino de Deus</a:t>
            </a:r>
            <a:endParaRPr lang="pt-BR" dirty="0">
              <a:solidFill>
                <a:srgbClr val="0000CC"/>
              </a:solidFill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57AA6F2C-905B-4167-B843-1E7513C5A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74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82663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lão de Fala: Retângulo com Cantos Arredondados 3"/>
          <p:cNvSpPr/>
          <p:nvPr/>
        </p:nvSpPr>
        <p:spPr>
          <a:xfrm>
            <a:off x="622853" y="556591"/>
            <a:ext cx="11198086" cy="5168348"/>
          </a:xfrm>
          <a:prstGeom prst="wedgeRoundRectCallou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pt-BR" kern="0">
              <a:solidFill>
                <a:sysClr val="windowText" lastClr="000000"/>
              </a:solidFill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AC76B43-C37D-4F67-9867-A24AFD03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75</a:t>
            </a:fld>
            <a:endParaRPr lang="pt-BR"/>
          </a:p>
        </p:txBody>
      </p:sp>
      <p:sp>
        <p:nvSpPr>
          <p:cNvPr id="6" name="Retângulo 6">
            <a:extLst>
              <a:ext uri="{FF2B5EF4-FFF2-40B4-BE49-F238E27FC236}">
                <a16:creationId xmlns:a16="http://schemas.microsoft.com/office/drawing/2014/main" id="{17E480A4-81FB-4FC0-8EEC-DAC9D413F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0375" y="968115"/>
            <a:ext cx="873125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90000"/>
              <a:buFont typeface="Wingdings" panose="05000000000000000000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6000" b="1" dirty="0">
                <a:solidFill>
                  <a:srgbClr val="FFFF00"/>
                </a:solidFill>
                <a:cs typeface="Arial" panose="020B0604020202020204" pitchFamily="34" charset="0"/>
              </a:rPr>
              <a:t>Próxima Tema</a:t>
            </a:r>
            <a:endParaRPr lang="pt-BR" altLang="pt-BR" sz="6000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pt-BR" altLang="pt-BR" sz="4000" dirty="0">
              <a:solidFill>
                <a:schemeClr val="bg1"/>
              </a:solidFill>
            </a:endParaRP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pt-BR" altLang="pt-BR" sz="6000" dirty="0">
                <a:solidFill>
                  <a:schemeClr val="bg1"/>
                </a:solidFill>
              </a:rPr>
              <a:t>A Fornalha Ardente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pt-BR" altLang="pt-BR" sz="6000" dirty="0">
                <a:solidFill>
                  <a:srgbClr val="FFFF00"/>
                </a:solidFill>
              </a:rPr>
              <a:t>Capítulo 03</a:t>
            </a:r>
            <a:endParaRPr lang="pt-BR" altLang="pt-BR" sz="5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369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 descr="Horizontal clara">
            <a:extLst>
              <a:ext uri="{FF2B5EF4-FFF2-40B4-BE49-F238E27FC236}">
                <a16:creationId xmlns:a16="http://schemas.microsoft.com/office/drawing/2014/main" id="{43557CCD-B9AA-432C-B374-747E33D9E2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808" y="218661"/>
            <a:ext cx="11661913" cy="6420678"/>
          </a:xfrm>
          <a:solidFill>
            <a:srgbClr val="0000CC"/>
          </a:solidFill>
        </p:spPr>
        <p:txBody>
          <a:bodyPr>
            <a:normAutofit/>
          </a:bodyPr>
          <a:lstStyle/>
          <a:p>
            <a:pPr algn="ctr"/>
            <a:r>
              <a:rPr lang="en-US" altLang="pt-BR" sz="4800" b="1" dirty="0">
                <a:solidFill>
                  <a:srgbClr val="FFFF00"/>
                </a:solidFill>
                <a:latin typeface="Americana XBdCn BT" pitchFamily="18" charset="0"/>
              </a:rPr>
              <a:t>E.G.W.</a:t>
            </a:r>
            <a:r>
              <a:rPr lang="en-US" altLang="pt-BR" sz="4800" b="1" dirty="0">
                <a:latin typeface="Americana XBdCn BT" pitchFamily="18" charset="0"/>
              </a:rPr>
              <a:t> </a:t>
            </a:r>
            <a:br>
              <a:rPr lang="en-US" altLang="pt-BR" sz="4800" b="1" dirty="0">
                <a:latin typeface="Americana XBdCn BT" pitchFamily="18" charset="0"/>
              </a:rPr>
            </a:br>
            <a:r>
              <a:rPr lang="en-US" altLang="pt-BR" sz="4800" b="1" dirty="0">
                <a:solidFill>
                  <a:schemeClr val="bg1"/>
                </a:solidFill>
                <a:latin typeface="Americana XBdCn BT" pitchFamily="18" charset="0"/>
              </a:rPr>
              <a:t>“</a:t>
            </a:r>
            <a:r>
              <a:rPr lang="en-US" altLang="pt-BR" sz="4800" b="1" dirty="0">
                <a:solidFill>
                  <a:schemeClr val="bg2"/>
                </a:solidFill>
                <a:latin typeface="Americana XBdCn BT" pitchFamily="18" charset="0"/>
              </a:rPr>
              <a:t>O </a:t>
            </a:r>
            <a:r>
              <a:rPr lang="en-US" altLang="pt-BR" sz="4800" b="1" dirty="0" err="1">
                <a:solidFill>
                  <a:schemeClr val="bg2"/>
                </a:solidFill>
                <a:latin typeface="Americana XBdCn BT" pitchFamily="18" charset="0"/>
              </a:rPr>
              <a:t>Senhor</a:t>
            </a:r>
            <a:r>
              <a:rPr lang="en-US" altLang="pt-BR" sz="4800" b="1" dirty="0">
                <a:solidFill>
                  <a:schemeClr val="bg2"/>
                </a:solidFill>
                <a:latin typeface="Americana XBdCn BT" pitchFamily="18" charset="0"/>
              </a:rPr>
              <a:t>, </a:t>
            </a:r>
            <a:r>
              <a:rPr lang="en-US" altLang="pt-BR" sz="4800" b="1" dirty="0" err="1">
                <a:solidFill>
                  <a:schemeClr val="bg2"/>
                </a:solidFill>
                <a:latin typeface="Americana XBdCn BT" pitchFamily="18" charset="0"/>
              </a:rPr>
              <a:t>em</a:t>
            </a:r>
            <a:r>
              <a:rPr lang="en-US" altLang="pt-BR" sz="4800" b="1" dirty="0">
                <a:solidFill>
                  <a:schemeClr val="bg2"/>
                </a:solidFill>
                <a:latin typeface="Americana XBdCn BT" pitchFamily="18" charset="0"/>
              </a:rPr>
              <a:t> </a:t>
            </a:r>
            <a:r>
              <a:rPr lang="en-US" altLang="pt-BR" sz="4800" b="1" dirty="0" err="1">
                <a:solidFill>
                  <a:schemeClr val="bg2"/>
                </a:solidFill>
                <a:latin typeface="Americana XBdCn BT" pitchFamily="18" charset="0"/>
              </a:rPr>
              <a:t>Sua</a:t>
            </a:r>
            <a:r>
              <a:rPr lang="en-US" altLang="pt-BR" sz="4800" b="1" dirty="0">
                <a:solidFill>
                  <a:schemeClr val="bg2"/>
                </a:solidFill>
                <a:latin typeface="Americana XBdCn BT" pitchFamily="18" charset="0"/>
              </a:rPr>
              <a:t> </a:t>
            </a:r>
            <a:r>
              <a:rPr lang="en-US" altLang="pt-BR" sz="4800" b="1" dirty="0" err="1">
                <a:solidFill>
                  <a:schemeClr val="bg2"/>
                </a:solidFill>
                <a:latin typeface="Americana XBdCn BT" pitchFamily="18" charset="0"/>
              </a:rPr>
              <a:t>providência</a:t>
            </a:r>
            <a:r>
              <a:rPr lang="en-US" altLang="pt-BR" sz="4800" b="1" dirty="0">
                <a:solidFill>
                  <a:schemeClr val="bg2"/>
                </a:solidFill>
                <a:latin typeface="Americana XBdCn BT" pitchFamily="18" charset="0"/>
              </a:rPr>
              <a:t>, </a:t>
            </a:r>
            <a:r>
              <a:rPr lang="en-US" altLang="pt-BR" sz="4800" b="1" dirty="0" err="1">
                <a:solidFill>
                  <a:schemeClr val="bg2"/>
                </a:solidFill>
                <a:latin typeface="Americana XBdCn BT" pitchFamily="18" charset="0"/>
              </a:rPr>
              <a:t>tinha</a:t>
            </a:r>
            <a:r>
              <a:rPr lang="en-US" altLang="pt-BR" sz="4800" b="1" dirty="0">
                <a:solidFill>
                  <a:schemeClr val="bg2"/>
                </a:solidFill>
                <a:latin typeface="Americana XBdCn BT" pitchFamily="18" charset="0"/>
              </a:rPr>
              <a:t> </a:t>
            </a:r>
            <a:r>
              <a:rPr lang="en-US" altLang="pt-BR" sz="4800" b="1" dirty="0" err="1">
                <a:solidFill>
                  <a:schemeClr val="bg2"/>
                </a:solidFill>
                <a:latin typeface="Americana XBdCn BT" pitchFamily="18" charset="0"/>
              </a:rPr>
              <a:t>em</a:t>
            </a:r>
            <a:r>
              <a:rPr lang="en-US" altLang="pt-BR" sz="4800" b="1" dirty="0">
                <a:solidFill>
                  <a:schemeClr val="bg2"/>
                </a:solidFill>
                <a:latin typeface="Americana XBdCn BT" pitchFamily="18" charset="0"/>
              </a:rPr>
              <a:t> vista um </a:t>
            </a:r>
            <a:r>
              <a:rPr lang="en-US" altLang="pt-BR" sz="4800" b="1" dirty="0" err="1">
                <a:solidFill>
                  <a:schemeClr val="bg2"/>
                </a:solidFill>
                <a:latin typeface="Americana XBdCn BT" pitchFamily="18" charset="0"/>
              </a:rPr>
              <a:t>sábio</a:t>
            </a:r>
            <a:r>
              <a:rPr lang="en-US" altLang="pt-BR" sz="4800" b="1" dirty="0">
                <a:solidFill>
                  <a:schemeClr val="bg2"/>
                </a:solidFill>
                <a:latin typeface="Americana XBdCn BT" pitchFamily="18" charset="0"/>
              </a:rPr>
              <a:t> </a:t>
            </a:r>
            <a:r>
              <a:rPr lang="en-US" altLang="pt-BR" sz="4800" b="1" dirty="0" err="1">
                <a:solidFill>
                  <a:schemeClr val="bg2"/>
                </a:solidFill>
                <a:latin typeface="Americana XBdCn BT" pitchFamily="18" charset="0"/>
              </a:rPr>
              <a:t>propósito</a:t>
            </a:r>
            <a:r>
              <a:rPr lang="en-US" altLang="pt-BR" sz="4800" b="1" dirty="0">
                <a:solidFill>
                  <a:schemeClr val="bg2"/>
                </a:solidFill>
                <a:latin typeface="Americana XBdCn BT" pitchFamily="18" charset="0"/>
              </a:rPr>
              <a:t> </a:t>
            </a:r>
            <a:r>
              <a:rPr lang="en-US" altLang="pt-BR" sz="5400" b="1" dirty="0" err="1">
                <a:solidFill>
                  <a:srgbClr val="00B0F0"/>
                </a:solidFill>
                <a:latin typeface="Americana XBdCn BT" pitchFamily="18" charset="0"/>
              </a:rPr>
              <a:t>ao</a:t>
            </a:r>
            <a:r>
              <a:rPr lang="en-US" altLang="pt-BR" sz="5400" b="1" dirty="0">
                <a:solidFill>
                  <a:srgbClr val="00B0F0"/>
                </a:solidFill>
                <a:latin typeface="Americana XBdCn BT" pitchFamily="18" charset="0"/>
              </a:rPr>
              <a:t> </a:t>
            </a:r>
            <a:r>
              <a:rPr lang="en-US" altLang="pt-BR" sz="5400" b="1" dirty="0" err="1">
                <a:solidFill>
                  <a:srgbClr val="00B0F0"/>
                </a:solidFill>
                <a:latin typeface="Americana XBdCn BT" pitchFamily="18" charset="0"/>
              </a:rPr>
              <a:t>dar</a:t>
            </a:r>
            <a:r>
              <a:rPr lang="en-US" altLang="pt-BR" sz="5400" b="1" dirty="0">
                <a:solidFill>
                  <a:srgbClr val="00B0F0"/>
                </a:solidFill>
                <a:latin typeface="Americana XBdCn BT" pitchFamily="18" charset="0"/>
              </a:rPr>
              <a:t> a </a:t>
            </a:r>
            <a:r>
              <a:rPr lang="en-US" altLang="pt-BR" sz="5400" b="1" dirty="0" err="1">
                <a:solidFill>
                  <a:srgbClr val="00B0F0"/>
                </a:solidFill>
                <a:latin typeface="Americana XBdCn BT" pitchFamily="18" charset="0"/>
              </a:rPr>
              <a:t>Nabucodonozor</a:t>
            </a:r>
            <a:r>
              <a:rPr lang="en-US" altLang="pt-BR" sz="5400" b="1" dirty="0">
                <a:solidFill>
                  <a:srgbClr val="00B0F0"/>
                </a:solidFill>
                <a:latin typeface="Americana XBdCn BT" pitchFamily="18" charset="0"/>
              </a:rPr>
              <a:t> </a:t>
            </a:r>
            <a:r>
              <a:rPr lang="en-US" altLang="pt-BR" sz="5400" b="1" dirty="0" err="1">
                <a:solidFill>
                  <a:srgbClr val="00B0F0"/>
                </a:solidFill>
                <a:latin typeface="Americana XBdCn BT" pitchFamily="18" charset="0"/>
              </a:rPr>
              <a:t>esse</a:t>
            </a:r>
            <a:r>
              <a:rPr lang="en-US" altLang="pt-BR" sz="5400" b="1" dirty="0">
                <a:solidFill>
                  <a:srgbClr val="00B0F0"/>
                </a:solidFill>
                <a:latin typeface="Americana XBdCn BT" pitchFamily="18" charset="0"/>
              </a:rPr>
              <a:t> </a:t>
            </a:r>
            <a:r>
              <a:rPr lang="en-US" altLang="pt-BR" sz="5400" b="1" dirty="0" err="1">
                <a:solidFill>
                  <a:srgbClr val="00B0F0"/>
                </a:solidFill>
                <a:latin typeface="Americana XBdCn BT" pitchFamily="18" charset="0"/>
              </a:rPr>
              <a:t>sonho</a:t>
            </a:r>
            <a:r>
              <a:rPr lang="en-US" altLang="pt-BR" sz="4800" b="1" dirty="0">
                <a:solidFill>
                  <a:schemeClr val="bg2"/>
                </a:solidFill>
                <a:latin typeface="Americana XBdCn BT" pitchFamily="18" charset="0"/>
              </a:rPr>
              <a:t>, e </a:t>
            </a:r>
            <a:r>
              <a:rPr lang="en-US" altLang="pt-BR" sz="4800" b="1" dirty="0" err="1">
                <a:solidFill>
                  <a:schemeClr val="bg2"/>
                </a:solidFill>
                <a:latin typeface="Americana XBdCn BT" pitchFamily="18" charset="0"/>
              </a:rPr>
              <a:t>então</a:t>
            </a:r>
            <a:r>
              <a:rPr lang="en-US" altLang="pt-BR" sz="4800" b="1" dirty="0">
                <a:solidFill>
                  <a:schemeClr val="bg2"/>
                </a:solidFill>
                <a:latin typeface="Americana XBdCn BT" pitchFamily="18" charset="0"/>
              </a:rPr>
              <a:t>, </a:t>
            </a:r>
            <a:r>
              <a:rPr lang="en-US" altLang="pt-BR" sz="5400" b="1" u="sng" dirty="0" err="1">
                <a:solidFill>
                  <a:srgbClr val="00B0F0"/>
                </a:solidFill>
                <a:latin typeface="Americana XBdCn BT" pitchFamily="18" charset="0"/>
              </a:rPr>
              <a:t>fazendo</a:t>
            </a:r>
            <a:r>
              <a:rPr lang="en-US" altLang="pt-BR" sz="5400" b="1" u="sng" dirty="0">
                <a:solidFill>
                  <a:srgbClr val="00B0F0"/>
                </a:solidFill>
                <a:latin typeface="Americana XBdCn BT" pitchFamily="18" charset="0"/>
              </a:rPr>
              <a:t>-o</a:t>
            </a:r>
            <a:r>
              <a:rPr lang="en-US" altLang="pt-BR" sz="4800" b="1" dirty="0">
                <a:solidFill>
                  <a:schemeClr val="bg2"/>
                </a:solidFill>
                <a:latin typeface="Americana XBdCn BT" pitchFamily="18" charset="0"/>
              </a:rPr>
              <a:t> </a:t>
            </a:r>
            <a:r>
              <a:rPr lang="en-US" altLang="pt-BR" sz="4800" b="1" dirty="0" err="1">
                <a:solidFill>
                  <a:schemeClr val="bg2"/>
                </a:solidFill>
                <a:latin typeface="Americana XBdCn BT" pitchFamily="18" charset="0"/>
              </a:rPr>
              <a:t>esquecer</a:t>
            </a:r>
            <a:r>
              <a:rPr lang="en-US" altLang="pt-BR" sz="4800" b="1" dirty="0">
                <a:solidFill>
                  <a:schemeClr val="bg2"/>
                </a:solidFill>
                <a:latin typeface="Americana XBdCn BT" pitchFamily="18" charset="0"/>
              </a:rPr>
              <a:t> </a:t>
            </a:r>
            <a:r>
              <a:rPr lang="en-US" altLang="pt-BR" sz="4800" b="1" dirty="0" err="1">
                <a:solidFill>
                  <a:schemeClr val="bg2"/>
                </a:solidFill>
                <a:latin typeface="Americana XBdCn BT" pitchFamily="18" charset="0"/>
              </a:rPr>
              <a:t>os</a:t>
            </a:r>
            <a:r>
              <a:rPr lang="en-US" altLang="pt-BR" sz="4800" b="1" dirty="0">
                <a:solidFill>
                  <a:schemeClr val="bg2"/>
                </a:solidFill>
                <a:latin typeface="Americana XBdCn BT" pitchFamily="18" charset="0"/>
              </a:rPr>
              <a:t> </a:t>
            </a:r>
            <a:r>
              <a:rPr lang="en-US" altLang="pt-BR" sz="4800" b="1" dirty="0" err="1">
                <a:solidFill>
                  <a:schemeClr val="bg2"/>
                </a:solidFill>
                <a:latin typeface="Americana XBdCn BT" pitchFamily="18" charset="0"/>
              </a:rPr>
              <a:t>pormenores</a:t>
            </a:r>
            <a:r>
              <a:rPr lang="en-US" altLang="pt-BR" sz="4800" b="1" dirty="0">
                <a:solidFill>
                  <a:schemeClr val="bg2"/>
                </a:solidFill>
                <a:latin typeface="Americana XBdCn BT" pitchFamily="18" charset="0"/>
              </a:rPr>
              <a:t> mas </a:t>
            </a:r>
            <a:r>
              <a:rPr lang="en-US" altLang="pt-BR" sz="4800" b="1" dirty="0" err="1">
                <a:solidFill>
                  <a:schemeClr val="bg2"/>
                </a:solidFill>
                <a:latin typeface="Americana XBdCn BT" pitchFamily="18" charset="0"/>
              </a:rPr>
              <a:t>reter</a:t>
            </a:r>
            <a:r>
              <a:rPr lang="en-US" altLang="pt-BR" sz="4800" b="1" dirty="0">
                <a:solidFill>
                  <a:schemeClr val="bg2"/>
                </a:solidFill>
                <a:latin typeface="Americana XBdCn BT" pitchFamily="18" charset="0"/>
              </a:rPr>
              <a:t> a </a:t>
            </a:r>
            <a:r>
              <a:rPr lang="en-US" altLang="pt-BR" sz="4800" b="1" dirty="0" err="1">
                <a:solidFill>
                  <a:schemeClr val="bg2"/>
                </a:solidFill>
                <a:latin typeface="Americana XBdCn BT" pitchFamily="18" charset="0"/>
              </a:rPr>
              <a:t>impressão</a:t>
            </a:r>
            <a:r>
              <a:rPr lang="en-US" altLang="pt-BR" sz="4800" b="1" dirty="0">
                <a:solidFill>
                  <a:schemeClr val="bg2"/>
                </a:solidFill>
                <a:latin typeface="Americana XBdCn BT" pitchFamily="18" charset="0"/>
              </a:rPr>
              <a:t> de </a:t>
            </a:r>
            <a:r>
              <a:rPr lang="en-US" altLang="pt-BR" sz="4800" b="1" dirty="0" err="1">
                <a:solidFill>
                  <a:schemeClr val="bg2"/>
                </a:solidFill>
                <a:latin typeface="Americana XBdCn BT" pitchFamily="18" charset="0"/>
              </a:rPr>
              <a:t>temor</a:t>
            </a:r>
            <a:r>
              <a:rPr lang="en-US" altLang="pt-BR" sz="4800" b="1" dirty="0">
                <a:solidFill>
                  <a:schemeClr val="bg2"/>
                </a:solidFill>
                <a:latin typeface="Americana XBdCn BT" pitchFamily="18" charset="0"/>
              </a:rPr>
              <a:t> </a:t>
            </a:r>
            <a:r>
              <a:rPr lang="en-US" altLang="pt-BR" sz="4800" b="1" dirty="0" err="1">
                <a:solidFill>
                  <a:schemeClr val="bg2"/>
                </a:solidFill>
                <a:latin typeface="Americana XBdCn BT" pitchFamily="18" charset="0"/>
              </a:rPr>
              <a:t>deixada</a:t>
            </a:r>
            <a:r>
              <a:rPr lang="en-US" altLang="pt-BR" sz="4800" b="1" dirty="0">
                <a:solidFill>
                  <a:schemeClr val="bg2"/>
                </a:solidFill>
                <a:latin typeface="Americana XBdCn BT" pitchFamily="18" charset="0"/>
              </a:rPr>
              <a:t> </a:t>
            </a:r>
            <a:r>
              <a:rPr lang="en-US" altLang="pt-BR" sz="4800" b="1" dirty="0" err="1">
                <a:solidFill>
                  <a:schemeClr val="bg2"/>
                </a:solidFill>
                <a:latin typeface="Americana XBdCn BT" pitchFamily="18" charset="0"/>
              </a:rPr>
              <a:t>em</a:t>
            </a:r>
            <a:r>
              <a:rPr lang="en-US" altLang="pt-BR" sz="4800" b="1" dirty="0">
                <a:solidFill>
                  <a:schemeClr val="bg2"/>
                </a:solidFill>
                <a:latin typeface="Americana XBdCn BT" pitchFamily="18" charset="0"/>
              </a:rPr>
              <a:t> </a:t>
            </a:r>
            <a:r>
              <a:rPr lang="en-US" altLang="pt-BR" sz="4800" b="1" dirty="0" err="1">
                <a:solidFill>
                  <a:schemeClr val="bg2"/>
                </a:solidFill>
                <a:latin typeface="Americana XBdCn BT" pitchFamily="18" charset="0"/>
              </a:rPr>
              <a:t>sua</a:t>
            </a:r>
            <a:r>
              <a:rPr lang="en-US" altLang="pt-BR" sz="4800" b="1" dirty="0">
                <a:solidFill>
                  <a:schemeClr val="bg2"/>
                </a:solidFill>
                <a:latin typeface="Americana XBdCn BT" pitchFamily="18" charset="0"/>
              </a:rPr>
              <a:t> </a:t>
            </a:r>
            <a:r>
              <a:rPr lang="en-US" altLang="pt-BR" sz="4800" b="1" dirty="0" err="1">
                <a:solidFill>
                  <a:schemeClr val="bg2"/>
                </a:solidFill>
                <a:latin typeface="Americana XBdCn BT" pitchFamily="18" charset="0"/>
              </a:rPr>
              <a:t>mente</a:t>
            </a:r>
            <a:r>
              <a:rPr lang="en-US" altLang="pt-BR" sz="4800" b="1" dirty="0">
                <a:solidFill>
                  <a:schemeClr val="bg2"/>
                </a:solidFill>
                <a:latin typeface="Americana XBdCn BT" pitchFamily="18" charset="0"/>
              </a:rPr>
              <a:t>, Deus </a:t>
            </a:r>
            <a:r>
              <a:rPr lang="en-US" altLang="pt-BR" sz="4800" b="1" dirty="0" err="1">
                <a:solidFill>
                  <a:schemeClr val="bg2"/>
                </a:solidFill>
                <a:latin typeface="Americana XBdCn BT" pitchFamily="18" charset="0"/>
              </a:rPr>
              <a:t>desejava</a:t>
            </a:r>
            <a:r>
              <a:rPr lang="en-US" altLang="pt-BR" sz="4800" b="1" dirty="0">
                <a:solidFill>
                  <a:schemeClr val="bg2"/>
                </a:solidFill>
                <a:latin typeface="Americana XBdCn BT" pitchFamily="18" charset="0"/>
              </a:rPr>
              <a:t> </a:t>
            </a:r>
            <a:r>
              <a:rPr lang="en-US" altLang="pt-BR" sz="4800" b="1" dirty="0" err="1">
                <a:solidFill>
                  <a:schemeClr val="bg2"/>
                </a:solidFill>
                <a:latin typeface="Americana XBdCn BT" pitchFamily="18" charset="0"/>
              </a:rPr>
              <a:t>expor</a:t>
            </a:r>
            <a:r>
              <a:rPr lang="en-US" altLang="pt-BR" sz="4800" b="1" dirty="0">
                <a:solidFill>
                  <a:schemeClr val="bg2"/>
                </a:solidFill>
                <a:latin typeface="Americana XBdCn BT" pitchFamily="18" charset="0"/>
              </a:rPr>
              <a:t> as </a:t>
            </a:r>
            <a:r>
              <a:rPr lang="en-US" altLang="pt-BR" sz="4800" b="1" dirty="0" err="1">
                <a:solidFill>
                  <a:schemeClr val="bg2"/>
                </a:solidFill>
                <a:latin typeface="Americana XBdCn BT" pitchFamily="18" charset="0"/>
              </a:rPr>
              <a:t>presunções</a:t>
            </a:r>
            <a:r>
              <a:rPr lang="en-US" altLang="pt-BR" sz="4800" b="1" dirty="0">
                <a:solidFill>
                  <a:schemeClr val="bg2"/>
                </a:solidFill>
                <a:latin typeface="Americana XBdCn BT" pitchFamily="18" charset="0"/>
              </a:rPr>
              <a:t> dos </a:t>
            </a:r>
            <a:r>
              <a:rPr lang="en-US" altLang="pt-BR" sz="4800" b="1" dirty="0" err="1">
                <a:solidFill>
                  <a:schemeClr val="bg2"/>
                </a:solidFill>
                <a:latin typeface="Americana XBdCn BT" pitchFamily="18" charset="0"/>
              </a:rPr>
              <a:t>sábios</a:t>
            </a:r>
            <a:r>
              <a:rPr lang="en-US" altLang="pt-BR" sz="4800" b="1" dirty="0">
                <a:solidFill>
                  <a:schemeClr val="bg2"/>
                </a:solidFill>
                <a:latin typeface="Americana XBdCn BT" pitchFamily="18" charset="0"/>
              </a:rPr>
              <a:t> de </a:t>
            </a:r>
            <a:r>
              <a:rPr lang="en-US" altLang="pt-BR" sz="4800" b="1" dirty="0" err="1">
                <a:solidFill>
                  <a:schemeClr val="bg2"/>
                </a:solidFill>
                <a:latin typeface="Americana XBdCn BT" pitchFamily="18" charset="0"/>
              </a:rPr>
              <a:t>Babilônia</a:t>
            </a:r>
            <a:r>
              <a:rPr lang="en-US" altLang="pt-BR" sz="4800" b="1" dirty="0">
                <a:solidFill>
                  <a:schemeClr val="bg2"/>
                </a:solidFill>
                <a:latin typeface="Americana XBdCn BT" pitchFamily="18" charset="0"/>
              </a:rPr>
              <a:t>”.</a:t>
            </a:r>
            <a:br>
              <a:rPr lang="en-US" altLang="pt-BR" sz="4800" b="1" dirty="0">
                <a:solidFill>
                  <a:schemeClr val="bg2"/>
                </a:solidFill>
                <a:latin typeface="Americana XBdCn BT" pitchFamily="18" charset="0"/>
              </a:rPr>
            </a:br>
            <a:r>
              <a:rPr lang="en-US" altLang="pt-BR" sz="2800" b="1" dirty="0" err="1">
                <a:solidFill>
                  <a:srgbClr val="FFFF00"/>
                </a:solidFill>
                <a:latin typeface="Americana XBdCn BT" pitchFamily="18" charset="0"/>
              </a:rPr>
              <a:t>Livro</a:t>
            </a:r>
            <a:r>
              <a:rPr lang="en-US" altLang="pt-BR" sz="2800" b="1" dirty="0">
                <a:solidFill>
                  <a:srgbClr val="FFFF00"/>
                </a:solidFill>
                <a:latin typeface="Americana XBdCn BT" pitchFamily="18" charset="0"/>
              </a:rPr>
              <a:t>:  </a:t>
            </a:r>
            <a:r>
              <a:rPr lang="en-US" altLang="pt-BR" sz="2800" b="1" dirty="0" err="1">
                <a:solidFill>
                  <a:srgbClr val="FFFF00"/>
                </a:solidFill>
                <a:latin typeface="Americana XBdCn BT" pitchFamily="18" charset="0"/>
              </a:rPr>
              <a:t>Santificação</a:t>
            </a:r>
            <a:r>
              <a:rPr lang="en-US" altLang="pt-BR" sz="2800" b="1" dirty="0">
                <a:solidFill>
                  <a:srgbClr val="FFFF00"/>
                </a:solidFill>
                <a:latin typeface="Americana XBdCn BT" pitchFamily="18" charset="0"/>
              </a:rPr>
              <a:t> – EGW – pag.34</a:t>
            </a:r>
            <a:endParaRPr lang="pt-BR" altLang="pt-BR" sz="4800" b="1" dirty="0">
              <a:solidFill>
                <a:srgbClr val="FFFF00"/>
              </a:solidFill>
              <a:latin typeface="Americana XBdCn BT" pitchFamily="18" charset="0"/>
            </a:endParaRPr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3D35D7C1-FFA5-4BE6-A465-FAFD63387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29C92D9-8CED-46AE-ADAE-B60927794F90}" type="slidenum">
              <a:rPr lang="pt-BR" altLang="pt-BR">
                <a:solidFill>
                  <a:srgbClr val="FFFFFF"/>
                </a:solidFill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pt-BR" altLang="pt-BR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72278" y="132522"/>
            <a:ext cx="11714922" cy="64017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2"/>
                </a:solidFill>
              </a:rPr>
              <a:t>10</a:t>
            </a:r>
            <a:r>
              <a:rPr lang="pt-BR" sz="3200" dirty="0"/>
              <a:t> </a:t>
            </a:r>
            <a:r>
              <a:rPr lang="pt-BR" sz="4000" dirty="0">
                <a:solidFill>
                  <a:srgbClr val="FF0000"/>
                </a:solidFill>
              </a:rPr>
              <a:t>Responderam os caldeus </a:t>
            </a:r>
            <a:r>
              <a:rPr lang="pt-BR" sz="3200" dirty="0"/>
              <a:t>na presença do rei e disseram: </a:t>
            </a:r>
            <a:r>
              <a:rPr lang="pt-BR" sz="4000" b="1" dirty="0">
                <a:solidFill>
                  <a:srgbClr val="0000CC"/>
                </a:solidFill>
              </a:rPr>
              <a:t>Não há mortal sobre a terra </a:t>
            </a:r>
            <a:r>
              <a:rPr lang="pt-BR" sz="2800" dirty="0"/>
              <a:t>que possa revelar o que o rei exige; pois jamais houve rei, por grande e poderoso que tivesse sido, que exigisse semelhante coisa de algum mago, encantador ou caldeu.</a:t>
            </a:r>
          </a:p>
          <a:p>
            <a:r>
              <a:rPr lang="pt-BR" sz="3200" dirty="0">
                <a:solidFill>
                  <a:schemeClr val="bg2"/>
                </a:solidFill>
              </a:rPr>
              <a:t>11</a:t>
            </a:r>
            <a:r>
              <a:rPr lang="pt-BR" sz="3200" dirty="0"/>
              <a:t> </a:t>
            </a:r>
            <a:r>
              <a:rPr lang="pt-BR" sz="3600" b="1" dirty="0">
                <a:solidFill>
                  <a:srgbClr val="0000CC"/>
                </a:solidFill>
              </a:rPr>
              <a:t>A coisa que o rei exige é difícil</a:t>
            </a:r>
            <a:r>
              <a:rPr lang="pt-BR" sz="2800" dirty="0"/>
              <a:t>, e </a:t>
            </a:r>
            <a:r>
              <a:rPr lang="pt-BR" sz="4400" b="1" dirty="0">
                <a:solidFill>
                  <a:srgbClr val="7030A0"/>
                </a:solidFill>
              </a:rPr>
              <a:t>ninguém há que a possa revelar diante do rei</a:t>
            </a:r>
            <a:r>
              <a:rPr lang="pt-BR" sz="4800" b="1" dirty="0">
                <a:solidFill>
                  <a:srgbClr val="7030A0"/>
                </a:solidFill>
              </a:rPr>
              <a:t>,</a:t>
            </a:r>
          </a:p>
          <a:p>
            <a:r>
              <a:rPr lang="pt-BR" sz="4800" b="1" dirty="0">
                <a:solidFill>
                  <a:srgbClr val="7030A0"/>
                </a:solidFill>
              </a:rPr>
              <a:t>` </a:t>
            </a:r>
            <a:r>
              <a:rPr lang="pt-BR" sz="5400" b="1" u="sng" dirty="0">
                <a:solidFill>
                  <a:srgbClr val="002060"/>
                </a:solidFill>
                <a:highlight>
                  <a:srgbClr val="FFFF00"/>
                </a:highlight>
              </a:rPr>
              <a:t>senão os deuses</a:t>
            </a:r>
            <a:r>
              <a:rPr lang="pt-BR" sz="4800" b="1" dirty="0">
                <a:solidFill>
                  <a:srgbClr val="7030A0"/>
                </a:solidFill>
              </a:rPr>
              <a:t>, </a:t>
            </a:r>
            <a:r>
              <a:rPr lang="pt-BR" sz="4400" b="1" dirty="0">
                <a:solidFill>
                  <a:srgbClr val="7030A0"/>
                </a:solidFill>
                <a:highlight>
                  <a:srgbClr val="C0C0C0"/>
                </a:highlight>
              </a:rPr>
              <a:t>e estes não moram com os homens</a:t>
            </a:r>
            <a:r>
              <a:rPr lang="pt-BR" sz="4800" b="1" dirty="0">
                <a:solidFill>
                  <a:srgbClr val="7030A0"/>
                </a:solidFill>
              </a:rPr>
              <a:t>.</a:t>
            </a:r>
          </a:p>
          <a:p>
            <a:r>
              <a:rPr lang="pt-BR" sz="3200" dirty="0">
                <a:solidFill>
                  <a:schemeClr val="bg2"/>
                </a:solidFill>
              </a:rPr>
              <a:t>12</a:t>
            </a:r>
            <a:r>
              <a:rPr lang="pt-BR" sz="3200" dirty="0"/>
              <a:t> </a:t>
            </a:r>
            <a:r>
              <a:rPr lang="pt-BR" sz="4000" b="1" dirty="0"/>
              <a:t>Então, </a:t>
            </a:r>
            <a:r>
              <a:rPr lang="pt-BR" sz="4000" b="1" u="sng" dirty="0">
                <a:solidFill>
                  <a:srgbClr val="FF0000"/>
                </a:solidFill>
              </a:rPr>
              <a:t>o rei muito se irou e enfureceu</a:t>
            </a:r>
            <a:r>
              <a:rPr lang="pt-BR" sz="4000" b="1" dirty="0"/>
              <a:t>; e ordenou que matassem a todos os sábios da Babilônia</a:t>
            </a:r>
            <a:r>
              <a:rPr lang="pt-BR" sz="3200" dirty="0"/>
              <a:t>.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F6598F67-8E17-42F9-A2CB-25E852AA4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67308-737A-4E2E-82A1-74AD14D79FAC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943658"/>
      </p:ext>
    </p:extLst>
  </p:cSld>
  <p:clrMapOvr>
    <a:masterClrMapping/>
  </p:clrMapOvr>
</p:sld>
</file>

<file path=ppt/theme/theme1.xml><?xml version="1.0" encoding="utf-8"?>
<a:theme xmlns:a="http://schemas.openxmlformats.org/drawingml/2006/main" name="3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 2013 - 2022">
  <a:themeElements>
    <a:clrScheme name="Tema do 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o Office 2013 - 2022">
  <a:themeElements>
    <a:clrScheme name="Tema do 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ma do Office 2013 - 2022">
  <a:themeElements>
    <a:clrScheme name="Tema do 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Tema do Office 2013 - 2022">
  <a:themeElements>
    <a:clrScheme name="Tema do 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ema do Office 2013 - 2022">
  <a:themeElements>
    <a:clrScheme name="Tema do 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Tema do Office 2013 - 2022">
  <a:themeElements>
    <a:clrScheme name="Tema do 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Tema do Office 2013 - 2022">
  <a:themeElements>
    <a:clrScheme name="Tema do 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1275</TotalTime>
  <Words>3443</Words>
  <Application>Microsoft Office PowerPoint</Application>
  <PresentationFormat>Widescreen</PresentationFormat>
  <Paragraphs>294</Paragraphs>
  <Slides>75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14</vt:i4>
      </vt:variant>
      <vt:variant>
        <vt:lpstr>Tema</vt:lpstr>
      </vt:variant>
      <vt:variant>
        <vt:i4>8</vt:i4>
      </vt:variant>
      <vt:variant>
        <vt:lpstr>Títulos de slides</vt:lpstr>
      </vt:variant>
      <vt:variant>
        <vt:i4>75</vt:i4>
      </vt:variant>
    </vt:vector>
  </HeadingPairs>
  <TitlesOfParts>
    <vt:vector size="97" baseType="lpstr">
      <vt:lpstr>Agency FB</vt:lpstr>
      <vt:lpstr>AlgerianD</vt:lpstr>
      <vt:lpstr>Americana XBdCn BT</vt:lpstr>
      <vt:lpstr>Arial</vt:lpstr>
      <vt:lpstr>Arial</vt:lpstr>
      <vt:lpstr>Arial Black</vt:lpstr>
      <vt:lpstr>Calibri</vt:lpstr>
      <vt:lpstr>Calibri Light</vt:lpstr>
      <vt:lpstr>Georgia</vt:lpstr>
      <vt:lpstr>inherit</vt:lpstr>
      <vt:lpstr>Tahoma</vt:lpstr>
      <vt:lpstr>Times New Roman</vt:lpstr>
      <vt:lpstr>Verdana</vt:lpstr>
      <vt:lpstr>Wingdings</vt:lpstr>
      <vt:lpstr>3_Tema do Office</vt:lpstr>
      <vt:lpstr>Tema do Office 2013 - 2022</vt:lpstr>
      <vt:lpstr>1_Tema do Office 2013 - 2022</vt:lpstr>
      <vt:lpstr>2_Tema do Office 2013 - 2022</vt:lpstr>
      <vt:lpstr>3_Tema do Office 2013 - 2022</vt:lpstr>
      <vt:lpstr>4_Tema do Office 2013 - 2022</vt:lpstr>
      <vt:lpstr>5_Tema do Office 2013 - 2022</vt:lpstr>
      <vt:lpstr>6_Tema do Office 2013 - 2022</vt:lpstr>
      <vt:lpstr>Apresentação do PowerPoint</vt:lpstr>
      <vt:lpstr>Apresentação do PowerPoint</vt:lpstr>
      <vt:lpstr>Apresentação do PowerPoint</vt:lpstr>
      <vt:lpstr>Apresentação do PowerPoint</vt:lpstr>
      <vt:lpstr>Os homens sábios:…..</vt:lpstr>
      <vt:lpstr>Apresentação do PowerPoint</vt:lpstr>
      <vt:lpstr>Apresentação do PowerPoint</vt:lpstr>
      <vt:lpstr>E.G.W.  “O Senhor, em Sua providência, tinha em vista um sábio propósito ao dar a Nabucodonozor esse sonho, e então, fazendo-o esquecer os pormenores mas reter a impressão de temor deixada em sua mente, Deus desejava expor as presunções dos sábios de Babilônia”. Livro:  Santificação – EGW – pag.34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PRIMEIRO IMPÉRIO MUNDIAL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SEGUNDO IMPÉRIO MUNDIAL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Terceiro Império Mundial</vt:lpstr>
      <vt:lpstr>Apresentação do PowerPoint</vt:lpstr>
      <vt:lpstr>Apresentação do PowerPoint</vt:lpstr>
      <vt:lpstr>Apresentação do PowerPoint</vt:lpstr>
      <vt:lpstr>Quarto Império Mundial</vt:lpstr>
      <vt:lpstr>Apresentação do PowerPoint</vt:lpstr>
      <vt:lpstr>Apresentação do PowerPoint</vt:lpstr>
      <vt:lpstr>Os reinos divididos</vt:lpstr>
      <vt:lpstr>Apresentação do PowerPoint</vt:lpstr>
      <vt:lpstr>Apresentação do PowerPoint</vt:lpstr>
      <vt:lpstr>Apresentação do PowerPoint</vt:lpstr>
      <vt:lpstr>“Não se ligarão”.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Quinto Império Universal</vt:lpstr>
      <vt:lpstr>A Escritura nos fala que Jesus é a Rocha (I Cor. 10:4). </vt:lpstr>
      <vt:lpstr>Apresentação do PowerPoint</vt:lpstr>
      <vt:lpstr>Apresentação do PowerPoint</vt:lpstr>
      <vt:lpstr>Períodos históricos</vt:lpstr>
      <vt:lpstr> Deus revela o futuro, para nós, 2.500 anos antes. Até o momento, todos os detalhes desse sonho profético, se cumpriram.  Isto nos dá confiança de que o que ainda não se cumpriu, irá se cumprir.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jose ferreira Neto</dc:creator>
  <cp:lastModifiedBy>jose ferreira Neto</cp:lastModifiedBy>
  <cp:revision>102</cp:revision>
  <dcterms:created xsi:type="dcterms:W3CDTF">2016-11-20T13:21:21Z</dcterms:created>
  <dcterms:modified xsi:type="dcterms:W3CDTF">2024-03-10T19:17:38Z</dcterms:modified>
</cp:coreProperties>
</file>