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7" r:id="rId1"/>
    <p:sldMasterId id="2147483757" r:id="rId2"/>
  </p:sldMasterIdLst>
  <p:notesMasterIdLst>
    <p:notesMasterId r:id="rId47"/>
  </p:notesMasterIdLst>
  <p:sldIdLst>
    <p:sldId id="355" r:id="rId3"/>
    <p:sldId id="347" r:id="rId4"/>
    <p:sldId id="348" r:id="rId5"/>
    <p:sldId id="356" r:id="rId6"/>
    <p:sldId id="357" r:id="rId7"/>
    <p:sldId id="337" r:id="rId8"/>
    <p:sldId id="345" r:id="rId9"/>
    <p:sldId id="329" r:id="rId10"/>
    <p:sldId id="330" r:id="rId11"/>
    <p:sldId id="331" r:id="rId12"/>
    <p:sldId id="351" r:id="rId13"/>
    <p:sldId id="318" r:id="rId14"/>
    <p:sldId id="270" r:id="rId15"/>
    <p:sldId id="354" r:id="rId16"/>
    <p:sldId id="332" r:id="rId17"/>
    <p:sldId id="334" r:id="rId18"/>
    <p:sldId id="335" r:id="rId19"/>
    <p:sldId id="319" r:id="rId20"/>
    <p:sldId id="277" r:id="rId21"/>
    <p:sldId id="321" r:id="rId22"/>
    <p:sldId id="336" r:id="rId23"/>
    <p:sldId id="310" r:id="rId24"/>
    <p:sldId id="303" r:id="rId25"/>
    <p:sldId id="278" r:id="rId26"/>
    <p:sldId id="293" r:id="rId27"/>
    <p:sldId id="325" r:id="rId28"/>
    <p:sldId id="359" r:id="rId29"/>
    <p:sldId id="358" r:id="rId30"/>
    <p:sldId id="323" r:id="rId31"/>
    <p:sldId id="316" r:id="rId32"/>
    <p:sldId id="360" r:id="rId33"/>
    <p:sldId id="364" r:id="rId34"/>
    <p:sldId id="328" r:id="rId35"/>
    <p:sldId id="327" r:id="rId36"/>
    <p:sldId id="353" r:id="rId37"/>
    <p:sldId id="361" r:id="rId38"/>
    <p:sldId id="363" r:id="rId39"/>
    <p:sldId id="315" r:id="rId40"/>
    <p:sldId id="284" r:id="rId41"/>
    <p:sldId id="349" r:id="rId42"/>
    <p:sldId id="350" r:id="rId43"/>
    <p:sldId id="365" r:id="rId44"/>
    <p:sldId id="352" r:id="rId45"/>
    <p:sldId id="362" r:id="rId46"/>
  </p:sldIdLst>
  <p:sldSz cx="9144000" cy="6858000" type="screen4x3"/>
  <p:notesSz cx="6858000" cy="9144000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Ivan Lessa" initials="" lastIdx="1" clrIdx="0"/>
  <p:cmAuthor id="2" name="Jose Ferreira Neto" initials="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000000"/>
    <a:srgbClr val="A86310"/>
    <a:srgbClr val="EB9227"/>
    <a:srgbClr val="40310A"/>
    <a:srgbClr val="000030"/>
    <a:srgbClr val="1E6841"/>
    <a:srgbClr val="9696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433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notesMaster" Target="notesMasters/notesMaster1.xml"/><Relationship Id="rId50" Type="http://schemas.openxmlformats.org/officeDocument/2006/relationships/viewProps" Target="view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commentAuthors" Target="commentAuthors.xml"/><Relationship Id="rId8" Type="http://schemas.openxmlformats.org/officeDocument/2006/relationships/slide" Target="slides/slide6.xml"/><Relationship Id="rId51" Type="http://schemas.openxmlformats.org/officeDocument/2006/relationships/theme" Target="theme/theme1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2">
            <a:extLst>
              <a:ext uri="{FF2B5EF4-FFF2-40B4-BE49-F238E27FC236}">
                <a16:creationId xmlns:a16="http://schemas.microsoft.com/office/drawing/2014/main" id="{3BCBAB3A-E8CF-4B1A-B606-8C95BA619808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169987" name="Rectangle 3">
            <a:extLst>
              <a:ext uri="{FF2B5EF4-FFF2-40B4-BE49-F238E27FC236}">
                <a16:creationId xmlns:a16="http://schemas.microsoft.com/office/drawing/2014/main" id="{88805B9E-CBD8-49E1-BCA9-5BB3965CC9F6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4100" name="Rectangle 4">
            <a:extLst>
              <a:ext uri="{FF2B5EF4-FFF2-40B4-BE49-F238E27FC236}">
                <a16:creationId xmlns:a16="http://schemas.microsoft.com/office/drawing/2014/main" id="{30CEFB8E-64EB-F165-14DA-41B20A494C00}"/>
              </a:ext>
            </a:extLst>
          </p:cNvPr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69989" name="Rectangle 5">
            <a:extLst>
              <a:ext uri="{FF2B5EF4-FFF2-40B4-BE49-F238E27FC236}">
                <a16:creationId xmlns:a16="http://schemas.microsoft.com/office/drawing/2014/main" id="{B8B7406B-75C5-4D1C-ADDB-73A65550A3A5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 noProof="0"/>
              <a:t>Clique para editar os estilos do texto mestre</a:t>
            </a:r>
          </a:p>
          <a:p>
            <a:pPr lvl="1"/>
            <a:r>
              <a:rPr lang="pt-BR" altLang="pt-BR" noProof="0"/>
              <a:t>Segundo nível</a:t>
            </a:r>
          </a:p>
          <a:p>
            <a:pPr lvl="2"/>
            <a:r>
              <a:rPr lang="pt-BR" altLang="pt-BR" noProof="0"/>
              <a:t>Terceiro nível</a:t>
            </a:r>
          </a:p>
          <a:p>
            <a:pPr lvl="3"/>
            <a:r>
              <a:rPr lang="pt-BR" altLang="pt-BR" noProof="0"/>
              <a:t>Quarto nível</a:t>
            </a:r>
          </a:p>
          <a:p>
            <a:pPr lvl="4"/>
            <a:r>
              <a:rPr lang="pt-BR" altLang="pt-BR" noProof="0"/>
              <a:t>Quinto nível</a:t>
            </a:r>
          </a:p>
        </p:txBody>
      </p:sp>
      <p:sp>
        <p:nvSpPr>
          <p:cNvPr id="169990" name="Rectangle 6">
            <a:extLst>
              <a:ext uri="{FF2B5EF4-FFF2-40B4-BE49-F238E27FC236}">
                <a16:creationId xmlns:a16="http://schemas.microsoft.com/office/drawing/2014/main" id="{6F25F261-5141-405E-88A7-05A006E25A0E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169991" name="Rectangle 7">
            <a:extLst>
              <a:ext uri="{FF2B5EF4-FFF2-40B4-BE49-F238E27FC236}">
                <a16:creationId xmlns:a16="http://schemas.microsoft.com/office/drawing/2014/main" id="{0BF1E687-129C-477F-A2E1-0983A3AD396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DBEEBE75-E7B0-4E52-8A51-BA31DC699AF8}" type="slidenum">
              <a:rPr lang="pt-BR" altLang="pt-BR"/>
              <a:pPr/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>
            <a:extLst>
              <a:ext uri="{FF2B5EF4-FFF2-40B4-BE49-F238E27FC236}">
                <a16:creationId xmlns:a16="http://schemas.microsoft.com/office/drawing/2014/main" id="{B2516426-ACCC-35F7-A37E-FED5B4B092B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F345D1C-0AF5-4BFA-8D80-79E29F2D0A22}" type="slidenum">
              <a:rPr lang="pt-BR" altLang="pt-BR"/>
              <a:pPr/>
              <a:t>8</a:t>
            </a:fld>
            <a:endParaRPr lang="pt-BR" altLang="pt-BR"/>
          </a:p>
        </p:txBody>
      </p:sp>
      <p:sp>
        <p:nvSpPr>
          <p:cNvPr id="13315" name="Rectangle 2">
            <a:extLst>
              <a:ext uri="{FF2B5EF4-FFF2-40B4-BE49-F238E27FC236}">
                <a16:creationId xmlns:a16="http://schemas.microsoft.com/office/drawing/2014/main" id="{D829BAA3-86A7-0DFF-D0A5-5F473A18E272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3">
            <a:extLst>
              <a:ext uri="{FF2B5EF4-FFF2-40B4-BE49-F238E27FC236}">
                <a16:creationId xmlns:a16="http://schemas.microsoft.com/office/drawing/2014/main" id="{EB8A38D7-F86E-064B-FDB0-8009B7E22ED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pt-BR" altLang="pt-B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AA579ED6-0C1F-56FD-B448-FF5434218473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6413"/>
            <a:chOff x="0" y="0"/>
            <a:chExt cx="5760" cy="4319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66B4DC90-8AA5-0653-CF11-AF29C754490D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pt-BR"/>
            </a:p>
          </p:txBody>
        </p:sp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010766DE-11AC-A857-D416-AD766290814A}"/>
                </a:ext>
              </a:extLst>
            </p:cNvPr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pt-BR"/>
            </a:p>
          </p:txBody>
        </p:sp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26EE8598-2EFB-C0BB-DD83-0F0177D88969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pt-BR"/>
            </a:p>
          </p:txBody>
        </p:sp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F46C9CA5-F737-70E2-3CEC-F9CAF48A1898}"/>
                </a:ext>
              </a:extLst>
            </p:cNvPr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04 w 1722"/>
                <a:gd name="T1" fmla="*/ 57 h 66"/>
                <a:gd name="T2" fmla="*/ 1704 w 1722"/>
                <a:gd name="T3" fmla="*/ 51 h 66"/>
                <a:gd name="T4" fmla="*/ 0 w 1722"/>
                <a:gd name="T5" fmla="*/ 0 h 66"/>
                <a:gd name="T6" fmla="*/ 0 w 1722"/>
                <a:gd name="T7" fmla="*/ 39 h 66"/>
                <a:gd name="T8" fmla="*/ 1704 w 1722"/>
                <a:gd name="T9" fmla="*/ 57 h 66"/>
                <a:gd name="T10" fmla="*/ 1704 w 1722"/>
                <a:gd name="T11" fmla="*/ 57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CA08DCAA-D489-3DBB-A035-25B1F0128151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pt-BR"/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BBC726FB-926A-8A40-E1FD-7465799C6000}"/>
                </a:ext>
              </a:extLst>
            </p:cNvPr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66 w 975"/>
                <a:gd name="T1" fmla="*/ 48 h 101"/>
                <a:gd name="T2" fmla="*/ 966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66 w 975"/>
                <a:gd name="T9" fmla="*/ 48 h 101"/>
                <a:gd name="T10" fmla="*/ 966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A754B3E6-8821-BCB4-B363-7F74BAD97548}"/>
                </a:ext>
              </a:extLst>
            </p:cNvPr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23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23 w 2141"/>
                <a:gd name="T7" fmla="*/ 0 h 198"/>
                <a:gd name="T8" fmla="*/ 2123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661D9D83-E223-4E27-4DB1-CA233553C58A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pt-BR"/>
            </a:p>
          </p:txBody>
        </p:sp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DDEEB4D6-2FDF-13BB-76FD-52289C093AE6}"/>
                </a:ext>
              </a:extLst>
            </p:cNvPr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55 w 2517"/>
                <a:gd name="T1" fmla="*/ 276 h 276"/>
                <a:gd name="T2" fmla="*/ 2490 w 2517"/>
                <a:gd name="T3" fmla="*/ 204 h 276"/>
                <a:gd name="T4" fmla="*/ 2233 w 2517"/>
                <a:gd name="T5" fmla="*/ 0 h 276"/>
                <a:gd name="T6" fmla="*/ 0 w 2517"/>
                <a:gd name="T7" fmla="*/ 276 h 276"/>
                <a:gd name="T8" fmla="*/ 2155 w 2517"/>
                <a:gd name="T9" fmla="*/ 276 h 276"/>
                <a:gd name="T10" fmla="*/ 2155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C4760C1D-E681-22F8-4263-661495B4AC9A}"/>
                </a:ext>
              </a:extLst>
            </p:cNvPr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pt-BR"/>
            </a:p>
          </p:txBody>
        </p:sp>
        <p:sp>
          <p:nvSpPr>
            <p:cNvPr id="13" name="Freeform 13">
              <a:extLst>
                <a:ext uri="{FF2B5EF4-FFF2-40B4-BE49-F238E27FC236}">
                  <a16:creationId xmlns:a16="http://schemas.microsoft.com/office/drawing/2014/main" id="{B9614A19-23FE-F63C-3375-8182CE19C65B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0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0 w 729"/>
                <a:gd name="T7" fmla="*/ 240 h 240"/>
                <a:gd name="T8" fmla="*/ 720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83EA6079-2B58-A843-295A-D66F6BB6D35E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pt-BR"/>
            </a:p>
          </p:txBody>
        </p:sp>
        <p:sp>
          <p:nvSpPr>
            <p:cNvPr id="15" name="Freeform 15">
              <a:extLst>
                <a:ext uri="{FF2B5EF4-FFF2-40B4-BE49-F238E27FC236}">
                  <a16:creationId xmlns:a16="http://schemas.microsoft.com/office/drawing/2014/main" id="{D33082A8-3E8D-F65E-50AE-361BF1B0A747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0 w 729"/>
                <a:gd name="T1" fmla="*/ 318 h 318"/>
                <a:gd name="T2" fmla="*/ 720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0 w 729"/>
                <a:gd name="T9" fmla="*/ 318 h 318"/>
                <a:gd name="T10" fmla="*/ 720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Freeform 16">
              <a:extLst>
                <a:ext uri="{FF2B5EF4-FFF2-40B4-BE49-F238E27FC236}">
                  <a16:creationId xmlns:a16="http://schemas.microsoft.com/office/drawing/2014/main" id="{1F23CE0D-0837-723C-2E0A-7ED18D02310B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pt-BR"/>
            </a:p>
          </p:txBody>
        </p:sp>
        <p:sp>
          <p:nvSpPr>
            <p:cNvPr id="17" name="Freeform 17">
              <a:extLst>
                <a:ext uri="{FF2B5EF4-FFF2-40B4-BE49-F238E27FC236}">
                  <a16:creationId xmlns:a16="http://schemas.microsoft.com/office/drawing/2014/main" id="{C6D0B9BD-F8BC-1BAA-7179-9E562D044A41}"/>
                </a:ext>
              </a:extLst>
            </p:cNvPr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pt-BR"/>
            </a:p>
          </p:txBody>
        </p:sp>
        <p:sp>
          <p:nvSpPr>
            <p:cNvPr id="18" name="Freeform 18">
              <a:extLst>
                <a:ext uri="{FF2B5EF4-FFF2-40B4-BE49-F238E27FC236}">
                  <a16:creationId xmlns:a16="http://schemas.microsoft.com/office/drawing/2014/main" id="{D43D6A5B-FD40-7A64-3B74-14AEEC5B1CEE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pt-BR"/>
            </a:p>
          </p:txBody>
        </p:sp>
        <p:sp>
          <p:nvSpPr>
            <p:cNvPr id="19" name="Freeform 19">
              <a:extLst>
                <a:ext uri="{FF2B5EF4-FFF2-40B4-BE49-F238E27FC236}">
                  <a16:creationId xmlns:a16="http://schemas.microsoft.com/office/drawing/2014/main" id="{401970FF-B112-DDBD-26B7-B7F7BEEB1C72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Freeform 20">
              <a:extLst>
                <a:ext uri="{FF2B5EF4-FFF2-40B4-BE49-F238E27FC236}">
                  <a16:creationId xmlns:a16="http://schemas.microsoft.com/office/drawing/2014/main" id="{74D7208E-3065-2210-11AE-75A12C2864D5}"/>
                </a:ext>
              </a:extLst>
            </p:cNvPr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pt-BR"/>
            </a:p>
          </p:txBody>
        </p:sp>
        <p:sp>
          <p:nvSpPr>
            <p:cNvPr id="21" name="Freeform 21">
              <a:extLst>
                <a:ext uri="{FF2B5EF4-FFF2-40B4-BE49-F238E27FC236}">
                  <a16:creationId xmlns:a16="http://schemas.microsoft.com/office/drawing/2014/main" id="{9FD8C6E9-0A9E-C511-758B-E4BF72F4EE9B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Freeform 22">
              <a:extLst>
                <a:ext uri="{FF2B5EF4-FFF2-40B4-BE49-F238E27FC236}">
                  <a16:creationId xmlns:a16="http://schemas.microsoft.com/office/drawing/2014/main" id="{29880EE4-A7A3-7ECF-3D75-0CB303022F04}"/>
                </a:ext>
              </a:extLst>
            </p:cNvPr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pt-BR"/>
            </a:p>
          </p:txBody>
        </p:sp>
        <p:sp>
          <p:nvSpPr>
            <p:cNvPr id="23" name="Freeform 23">
              <a:extLst>
                <a:ext uri="{FF2B5EF4-FFF2-40B4-BE49-F238E27FC236}">
                  <a16:creationId xmlns:a16="http://schemas.microsoft.com/office/drawing/2014/main" id="{94E9585C-4004-6D57-C9D2-437DC0CB5D8B}"/>
                </a:ext>
              </a:extLst>
            </p:cNvPr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pt-BR"/>
            </a:p>
          </p:txBody>
        </p:sp>
        <p:sp>
          <p:nvSpPr>
            <p:cNvPr id="24" name="Freeform 24">
              <a:extLst>
                <a:ext uri="{FF2B5EF4-FFF2-40B4-BE49-F238E27FC236}">
                  <a16:creationId xmlns:a16="http://schemas.microsoft.com/office/drawing/2014/main" id="{451C5E64-9D89-4871-1CEE-B63FC317F2EA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pt-BR"/>
            </a:p>
          </p:txBody>
        </p:sp>
        <p:sp>
          <p:nvSpPr>
            <p:cNvPr id="25" name="Freeform 25">
              <a:extLst>
                <a:ext uri="{FF2B5EF4-FFF2-40B4-BE49-F238E27FC236}">
                  <a16:creationId xmlns:a16="http://schemas.microsoft.com/office/drawing/2014/main" id="{03A2E5D6-9EBE-09F5-2915-6E1E6754FDFA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Freeform 26">
              <a:extLst>
                <a:ext uri="{FF2B5EF4-FFF2-40B4-BE49-F238E27FC236}">
                  <a16:creationId xmlns:a16="http://schemas.microsoft.com/office/drawing/2014/main" id="{82DB99D5-A706-A78F-8A8C-09DC3FF28F88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pt-BR"/>
            </a:p>
          </p:txBody>
        </p:sp>
        <p:sp>
          <p:nvSpPr>
            <p:cNvPr id="27" name="Freeform 27">
              <a:extLst>
                <a:ext uri="{FF2B5EF4-FFF2-40B4-BE49-F238E27FC236}">
                  <a16:creationId xmlns:a16="http://schemas.microsoft.com/office/drawing/2014/main" id="{9DE5DA11-FDD7-53B0-37B3-671375CF51DA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pt-BR"/>
            </a:p>
          </p:txBody>
        </p:sp>
        <p:sp>
          <p:nvSpPr>
            <p:cNvPr id="28" name="Freeform 28">
              <a:extLst>
                <a:ext uri="{FF2B5EF4-FFF2-40B4-BE49-F238E27FC236}">
                  <a16:creationId xmlns:a16="http://schemas.microsoft.com/office/drawing/2014/main" id="{C787D3A6-DF28-5E3C-D468-822EE7275574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03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Freeform 29">
              <a:extLst>
                <a:ext uri="{FF2B5EF4-FFF2-40B4-BE49-F238E27FC236}">
                  <a16:creationId xmlns:a16="http://schemas.microsoft.com/office/drawing/2014/main" id="{A6BB06D7-E40D-A728-08AA-8973DCD5068F}"/>
                </a:ext>
              </a:extLst>
            </p:cNvPr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pt-BR"/>
            </a:p>
          </p:txBody>
        </p:sp>
        <p:sp>
          <p:nvSpPr>
            <p:cNvPr id="30" name="Freeform 30">
              <a:extLst>
                <a:ext uri="{FF2B5EF4-FFF2-40B4-BE49-F238E27FC236}">
                  <a16:creationId xmlns:a16="http://schemas.microsoft.com/office/drawing/2014/main" id="{7F2FFBA7-B7FB-4140-2591-3AB754A9A249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Freeform 31">
              <a:extLst>
                <a:ext uri="{FF2B5EF4-FFF2-40B4-BE49-F238E27FC236}">
                  <a16:creationId xmlns:a16="http://schemas.microsoft.com/office/drawing/2014/main" id="{7CD5D041-0716-062E-647E-7C6A6419A2E6}"/>
                </a:ext>
              </a:extLst>
            </p:cNvPr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pt-BR"/>
            </a:p>
          </p:txBody>
        </p:sp>
        <p:sp>
          <p:nvSpPr>
            <p:cNvPr id="32" name="Freeform 32">
              <a:extLst>
                <a:ext uri="{FF2B5EF4-FFF2-40B4-BE49-F238E27FC236}">
                  <a16:creationId xmlns:a16="http://schemas.microsoft.com/office/drawing/2014/main" id="{98601089-4429-B895-2E54-6A0935EEDA21}"/>
                </a:ext>
              </a:extLst>
            </p:cNvPr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pt-BR"/>
            </a:p>
          </p:txBody>
        </p:sp>
        <p:sp>
          <p:nvSpPr>
            <p:cNvPr id="33" name="Freeform 33">
              <a:extLst>
                <a:ext uri="{FF2B5EF4-FFF2-40B4-BE49-F238E27FC236}">
                  <a16:creationId xmlns:a16="http://schemas.microsoft.com/office/drawing/2014/main" id="{53D8839C-847C-3013-CA6D-D933F839F8EF}"/>
                </a:ext>
              </a:extLst>
            </p:cNvPr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pt-BR"/>
            </a:p>
          </p:txBody>
        </p:sp>
        <p:sp>
          <p:nvSpPr>
            <p:cNvPr id="34" name="Freeform 34">
              <a:extLst>
                <a:ext uri="{FF2B5EF4-FFF2-40B4-BE49-F238E27FC236}">
                  <a16:creationId xmlns:a16="http://schemas.microsoft.com/office/drawing/2014/main" id="{95023D60-E907-AE06-7418-CAB0E0CB9740}"/>
                </a:ext>
              </a:extLst>
            </p:cNvPr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pt-BR"/>
            </a:p>
          </p:txBody>
        </p:sp>
        <p:sp>
          <p:nvSpPr>
            <p:cNvPr id="35" name="Freeform 35">
              <a:extLst>
                <a:ext uri="{FF2B5EF4-FFF2-40B4-BE49-F238E27FC236}">
                  <a16:creationId xmlns:a16="http://schemas.microsoft.com/office/drawing/2014/main" id="{419C4B53-B66C-7645-F793-6F99EB1CA22D}"/>
                </a:ext>
              </a:extLst>
            </p:cNvPr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pt-BR"/>
            </a:p>
          </p:txBody>
        </p:sp>
        <p:sp>
          <p:nvSpPr>
            <p:cNvPr id="36" name="Freeform 36">
              <a:extLst>
                <a:ext uri="{FF2B5EF4-FFF2-40B4-BE49-F238E27FC236}">
                  <a16:creationId xmlns:a16="http://schemas.microsoft.com/office/drawing/2014/main" id="{85A5CE41-6E46-8563-A25D-2B11AEA6F457}"/>
                </a:ext>
              </a:extLst>
            </p:cNvPr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pt-BR"/>
            </a:p>
          </p:txBody>
        </p:sp>
        <p:sp>
          <p:nvSpPr>
            <p:cNvPr id="37" name="Freeform 37">
              <a:extLst>
                <a:ext uri="{FF2B5EF4-FFF2-40B4-BE49-F238E27FC236}">
                  <a16:creationId xmlns:a16="http://schemas.microsoft.com/office/drawing/2014/main" id="{EAAEE6CC-B6D2-891F-6DBC-D4CA564026B0}"/>
                </a:ext>
              </a:extLst>
            </p:cNvPr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pt-BR"/>
            </a:p>
          </p:txBody>
        </p:sp>
        <p:sp>
          <p:nvSpPr>
            <p:cNvPr id="38" name="Freeform 38">
              <a:extLst>
                <a:ext uri="{FF2B5EF4-FFF2-40B4-BE49-F238E27FC236}">
                  <a16:creationId xmlns:a16="http://schemas.microsoft.com/office/drawing/2014/main" id="{50C24A21-08B0-F716-79DE-381CDFE25070}"/>
                </a:ext>
              </a:extLst>
            </p:cNvPr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pt-BR"/>
            </a:p>
          </p:txBody>
        </p:sp>
        <p:grpSp>
          <p:nvGrpSpPr>
            <p:cNvPr id="39" name="Group 39">
              <a:extLst>
                <a:ext uri="{FF2B5EF4-FFF2-40B4-BE49-F238E27FC236}">
                  <a16:creationId xmlns:a16="http://schemas.microsoft.com/office/drawing/2014/main" id="{7C451537-AA36-02C2-DD40-8E1AF661BC2C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0" name="Freeform 40">
                <a:extLst>
                  <a:ext uri="{FF2B5EF4-FFF2-40B4-BE49-F238E27FC236}">
                    <a16:creationId xmlns:a16="http://schemas.microsoft.com/office/drawing/2014/main" id="{BAAD9174-4B0B-593B-AC88-160F2BA43815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pt-BR"/>
              </a:p>
            </p:txBody>
          </p:sp>
          <p:sp>
            <p:nvSpPr>
              <p:cNvPr id="41" name="Freeform 41">
                <a:extLst>
                  <a:ext uri="{FF2B5EF4-FFF2-40B4-BE49-F238E27FC236}">
                    <a16:creationId xmlns:a16="http://schemas.microsoft.com/office/drawing/2014/main" id="{4074BA4B-C487-9A44-373C-4FBA2C15D9D6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pt-BR"/>
              </a:p>
            </p:txBody>
          </p:sp>
        </p:grpSp>
      </p:grpSp>
      <p:sp>
        <p:nvSpPr>
          <p:cNvPr id="120874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4800"/>
            </a:lvl1pPr>
          </a:lstStyle>
          <a:p>
            <a:pPr lvl="0"/>
            <a:r>
              <a:rPr lang="pt-BR" altLang="pt-BR" noProof="0"/>
              <a:t>Clique para editar o estilo do título mestre</a:t>
            </a:r>
          </a:p>
        </p:txBody>
      </p:sp>
      <p:sp>
        <p:nvSpPr>
          <p:cNvPr id="120875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anose="05000000000000000000" pitchFamily="2" charset="2"/>
              <a:buNone/>
              <a:defRPr sz="3600"/>
            </a:lvl1pPr>
          </a:lstStyle>
          <a:p>
            <a:pPr lvl="0"/>
            <a:r>
              <a:rPr lang="pt-BR" altLang="pt-BR" noProof="0"/>
              <a:t>Clique para editar o estilo do subtítulo mestre</a:t>
            </a:r>
          </a:p>
        </p:txBody>
      </p:sp>
      <p:sp>
        <p:nvSpPr>
          <p:cNvPr id="42" name="Rectangle 44">
            <a:extLst>
              <a:ext uri="{FF2B5EF4-FFF2-40B4-BE49-F238E27FC236}">
                <a16:creationId xmlns:a16="http://schemas.microsoft.com/office/drawing/2014/main" id="{D1445061-4BBE-2CEE-0508-2761AFC71B2F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2C0F48-C92B-4FA6-B974-D851C300B2F9}" type="datetime1">
              <a:rPr lang="pt-BR" altLang="pt-BR"/>
              <a:pPr>
                <a:defRPr/>
              </a:pPr>
              <a:t>09/12/2023</a:t>
            </a:fld>
            <a:endParaRPr lang="pt-BR" altLang="pt-BR"/>
          </a:p>
        </p:txBody>
      </p:sp>
      <p:sp>
        <p:nvSpPr>
          <p:cNvPr id="43" name="Rectangle 45">
            <a:extLst>
              <a:ext uri="{FF2B5EF4-FFF2-40B4-BE49-F238E27FC236}">
                <a16:creationId xmlns:a16="http://schemas.microsoft.com/office/drawing/2014/main" id="{EB6F54FC-6596-D983-2C9A-BFA9B8E7511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44" name="Rectangle 46">
            <a:extLst>
              <a:ext uri="{FF2B5EF4-FFF2-40B4-BE49-F238E27FC236}">
                <a16:creationId xmlns:a16="http://schemas.microsoft.com/office/drawing/2014/main" id="{B6E3AD8E-BC7D-41B1-EF09-8CE7FD0BD4F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2322BA-CB91-41CC-A89D-C3DB5F716AE9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812018151"/>
      </p:ext>
    </p:extLst>
  </p:cSld>
  <p:clrMapOvr>
    <a:masterClrMapping/>
  </p:clrMapOvr>
  <p:transition spd="slow">
    <p:diamond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4">
            <a:extLst>
              <a:ext uri="{FF2B5EF4-FFF2-40B4-BE49-F238E27FC236}">
                <a16:creationId xmlns:a16="http://schemas.microsoft.com/office/drawing/2014/main" id="{39C93048-49A8-C717-64B4-5F4E1CAF8F7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D1A4B8-A9E0-4973-8B11-124B4240F1D8}" type="datetime1">
              <a:rPr lang="pt-BR" altLang="pt-BR"/>
              <a:pPr>
                <a:defRPr/>
              </a:pPr>
              <a:t>09/12/2023</a:t>
            </a:fld>
            <a:endParaRPr lang="pt-BR" altLang="pt-BR"/>
          </a:p>
        </p:txBody>
      </p:sp>
      <p:sp>
        <p:nvSpPr>
          <p:cNvPr id="5" name="Rectangle 45">
            <a:extLst>
              <a:ext uri="{FF2B5EF4-FFF2-40B4-BE49-F238E27FC236}">
                <a16:creationId xmlns:a16="http://schemas.microsoft.com/office/drawing/2014/main" id="{5F70B039-240B-0947-0F18-BDC89F2AA35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6" name="Rectangle 46">
            <a:extLst>
              <a:ext uri="{FF2B5EF4-FFF2-40B4-BE49-F238E27FC236}">
                <a16:creationId xmlns:a16="http://schemas.microsoft.com/office/drawing/2014/main" id="{A8640CE3-8A1B-FABF-69EB-853984407E8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63F9E5-5D28-46CC-8303-72429480EF82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532782137"/>
      </p:ext>
    </p:extLst>
  </p:cSld>
  <p:clrMapOvr>
    <a:masterClrMapping/>
  </p:clrMapOvr>
  <p:transition spd="slow">
    <p:diamond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Rectangle 44">
            <a:extLst>
              <a:ext uri="{FF2B5EF4-FFF2-40B4-BE49-F238E27FC236}">
                <a16:creationId xmlns:a16="http://schemas.microsoft.com/office/drawing/2014/main" id="{B070961E-F0AA-3E33-CD76-5C2618FA5D6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D13329-39A9-4EC0-91EE-53DA09300076}" type="datetime1">
              <a:rPr lang="pt-BR" altLang="pt-BR"/>
              <a:pPr>
                <a:defRPr/>
              </a:pPr>
              <a:t>09/12/2023</a:t>
            </a:fld>
            <a:endParaRPr lang="pt-BR" altLang="pt-BR"/>
          </a:p>
        </p:txBody>
      </p:sp>
      <p:sp>
        <p:nvSpPr>
          <p:cNvPr id="5" name="Rectangle 45">
            <a:extLst>
              <a:ext uri="{FF2B5EF4-FFF2-40B4-BE49-F238E27FC236}">
                <a16:creationId xmlns:a16="http://schemas.microsoft.com/office/drawing/2014/main" id="{C53B2790-3252-8410-1AE9-C5737DE24D2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6" name="Rectangle 46">
            <a:extLst>
              <a:ext uri="{FF2B5EF4-FFF2-40B4-BE49-F238E27FC236}">
                <a16:creationId xmlns:a16="http://schemas.microsoft.com/office/drawing/2014/main" id="{D81D23A3-CD44-77D1-B0CC-3A0209104E2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3BB4AE1-1233-4E34-8B5D-5AC32C827BCB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535721856"/>
      </p:ext>
    </p:extLst>
  </p:cSld>
  <p:clrMapOvr>
    <a:masterClrMapping/>
  </p:clrMapOvr>
  <p:transition spd="slow">
    <p:diamond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44">
            <a:extLst>
              <a:ext uri="{FF2B5EF4-FFF2-40B4-BE49-F238E27FC236}">
                <a16:creationId xmlns:a16="http://schemas.microsoft.com/office/drawing/2014/main" id="{11C84294-854C-9D22-6778-3E67D5751D7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D45837-B768-4124-967D-27A3A17A668A}" type="datetime1">
              <a:rPr lang="pt-BR" altLang="pt-BR"/>
              <a:pPr>
                <a:defRPr/>
              </a:pPr>
              <a:t>09/12/2023</a:t>
            </a:fld>
            <a:endParaRPr lang="pt-BR" altLang="pt-BR"/>
          </a:p>
        </p:txBody>
      </p:sp>
      <p:sp>
        <p:nvSpPr>
          <p:cNvPr id="6" name="Rectangle 45">
            <a:extLst>
              <a:ext uri="{FF2B5EF4-FFF2-40B4-BE49-F238E27FC236}">
                <a16:creationId xmlns:a16="http://schemas.microsoft.com/office/drawing/2014/main" id="{AD50F487-AA03-77A6-E3C3-8649AB3E4C5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7" name="Rectangle 46">
            <a:extLst>
              <a:ext uri="{FF2B5EF4-FFF2-40B4-BE49-F238E27FC236}">
                <a16:creationId xmlns:a16="http://schemas.microsoft.com/office/drawing/2014/main" id="{C81DA217-6EB5-BC17-7AA4-FACD9344739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EFAA2A0-9EF6-4253-ACB8-D05324CFADD3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187810199"/>
      </p:ext>
    </p:extLst>
  </p:cSld>
  <p:clrMapOvr>
    <a:masterClrMapping/>
  </p:clrMapOvr>
  <p:transition spd="slow">
    <p:diamond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Rectangle 44">
            <a:extLst>
              <a:ext uri="{FF2B5EF4-FFF2-40B4-BE49-F238E27FC236}">
                <a16:creationId xmlns:a16="http://schemas.microsoft.com/office/drawing/2014/main" id="{84FB1203-DE64-90D5-5E2A-AF014E70F2E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CE365C-E01F-415C-8132-A2EBC4D8DB21}" type="datetime1">
              <a:rPr lang="pt-BR" altLang="pt-BR"/>
              <a:pPr>
                <a:defRPr/>
              </a:pPr>
              <a:t>09/12/2023</a:t>
            </a:fld>
            <a:endParaRPr lang="pt-BR" altLang="pt-BR"/>
          </a:p>
        </p:txBody>
      </p:sp>
      <p:sp>
        <p:nvSpPr>
          <p:cNvPr id="8" name="Rectangle 45">
            <a:extLst>
              <a:ext uri="{FF2B5EF4-FFF2-40B4-BE49-F238E27FC236}">
                <a16:creationId xmlns:a16="http://schemas.microsoft.com/office/drawing/2014/main" id="{1AFA6E10-3513-3D7A-D390-6ECD0F955D8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9" name="Rectangle 46">
            <a:extLst>
              <a:ext uri="{FF2B5EF4-FFF2-40B4-BE49-F238E27FC236}">
                <a16:creationId xmlns:a16="http://schemas.microsoft.com/office/drawing/2014/main" id="{2E90701A-062C-A8C8-FB1B-08D652CC60B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2AB245-D776-4279-BAD9-EAFCAF30DB99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905910457"/>
      </p:ext>
    </p:extLst>
  </p:cSld>
  <p:clrMapOvr>
    <a:masterClrMapping/>
  </p:clrMapOvr>
  <p:transition spd="slow">
    <p:diamond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Rectangle 44">
            <a:extLst>
              <a:ext uri="{FF2B5EF4-FFF2-40B4-BE49-F238E27FC236}">
                <a16:creationId xmlns:a16="http://schemas.microsoft.com/office/drawing/2014/main" id="{A1375CB7-F64B-FEBA-1EA7-5FC4181440A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6F2369-F0E6-41CE-A62A-6DEC5756BA05}" type="datetime1">
              <a:rPr lang="pt-BR" altLang="pt-BR"/>
              <a:pPr>
                <a:defRPr/>
              </a:pPr>
              <a:t>09/12/2023</a:t>
            </a:fld>
            <a:endParaRPr lang="pt-BR" altLang="pt-BR"/>
          </a:p>
        </p:txBody>
      </p:sp>
      <p:sp>
        <p:nvSpPr>
          <p:cNvPr id="4" name="Rectangle 45">
            <a:extLst>
              <a:ext uri="{FF2B5EF4-FFF2-40B4-BE49-F238E27FC236}">
                <a16:creationId xmlns:a16="http://schemas.microsoft.com/office/drawing/2014/main" id="{BC0015A5-5733-6546-229C-9DA66EB6095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5" name="Rectangle 46">
            <a:extLst>
              <a:ext uri="{FF2B5EF4-FFF2-40B4-BE49-F238E27FC236}">
                <a16:creationId xmlns:a16="http://schemas.microsoft.com/office/drawing/2014/main" id="{C72B4A2D-A3CE-BE3A-69FE-011B04AE6A0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011F97A-C82B-4DA8-A223-927A23411103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147525720"/>
      </p:ext>
    </p:extLst>
  </p:cSld>
  <p:clrMapOvr>
    <a:masterClrMapping/>
  </p:clrMapOvr>
  <p:transition spd="slow">
    <p:diamond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4">
            <a:extLst>
              <a:ext uri="{FF2B5EF4-FFF2-40B4-BE49-F238E27FC236}">
                <a16:creationId xmlns:a16="http://schemas.microsoft.com/office/drawing/2014/main" id="{B311FB69-2420-3F13-4EED-F841BFA4BB0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623106-C545-4507-B4AB-20CA710AB9F9}" type="datetime1">
              <a:rPr lang="pt-BR" altLang="pt-BR"/>
              <a:pPr>
                <a:defRPr/>
              </a:pPr>
              <a:t>09/12/2023</a:t>
            </a:fld>
            <a:endParaRPr lang="pt-BR" altLang="pt-BR"/>
          </a:p>
        </p:txBody>
      </p:sp>
      <p:sp>
        <p:nvSpPr>
          <p:cNvPr id="3" name="Rectangle 45">
            <a:extLst>
              <a:ext uri="{FF2B5EF4-FFF2-40B4-BE49-F238E27FC236}">
                <a16:creationId xmlns:a16="http://schemas.microsoft.com/office/drawing/2014/main" id="{124E8271-95E8-0B26-0F5B-7533BDB300F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4" name="Rectangle 46">
            <a:extLst>
              <a:ext uri="{FF2B5EF4-FFF2-40B4-BE49-F238E27FC236}">
                <a16:creationId xmlns:a16="http://schemas.microsoft.com/office/drawing/2014/main" id="{17F2FFE4-7681-BFF5-5E65-25927FC22FF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961520-19C7-4585-9E56-646FB094FD11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273782716"/>
      </p:ext>
    </p:extLst>
  </p:cSld>
  <p:clrMapOvr>
    <a:masterClrMapping/>
  </p:clrMapOvr>
  <p:transition spd="slow">
    <p:diamond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Rectangle 44">
            <a:extLst>
              <a:ext uri="{FF2B5EF4-FFF2-40B4-BE49-F238E27FC236}">
                <a16:creationId xmlns:a16="http://schemas.microsoft.com/office/drawing/2014/main" id="{26024CBD-0199-D539-A746-D15A38A88DE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9D969C-BDF2-4916-BE5E-0A56D8F64277}" type="datetime1">
              <a:rPr lang="pt-BR" altLang="pt-BR"/>
              <a:pPr>
                <a:defRPr/>
              </a:pPr>
              <a:t>09/12/2023</a:t>
            </a:fld>
            <a:endParaRPr lang="pt-BR" altLang="pt-BR"/>
          </a:p>
        </p:txBody>
      </p:sp>
      <p:sp>
        <p:nvSpPr>
          <p:cNvPr id="6" name="Rectangle 45">
            <a:extLst>
              <a:ext uri="{FF2B5EF4-FFF2-40B4-BE49-F238E27FC236}">
                <a16:creationId xmlns:a16="http://schemas.microsoft.com/office/drawing/2014/main" id="{0B3134B3-C1DC-24DA-F0F1-54C0E9B7F6B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7" name="Rectangle 46">
            <a:extLst>
              <a:ext uri="{FF2B5EF4-FFF2-40B4-BE49-F238E27FC236}">
                <a16:creationId xmlns:a16="http://schemas.microsoft.com/office/drawing/2014/main" id="{47E3244D-9416-8BC4-ECC7-9F36C25CC68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96EAB23-836B-4675-B516-B47DC9A2C0FA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536203297"/>
      </p:ext>
    </p:extLst>
  </p:cSld>
  <p:clrMapOvr>
    <a:masterClrMapping/>
  </p:clrMapOvr>
  <p:transition spd="slow">
    <p:diamond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Rectangle 44">
            <a:extLst>
              <a:ext uri="{FF2B5EF4-FFF2-40B4-BE49-F238E27FC236}">
                <a16:creationId xmlns:a16="http://schemas.microsoft.com/office/drawing/2014/main" id="{080953E7-E786-5952-A8CC-E47D96F1732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B39B10-5231-45DE-AE40-0936A34D5C00}" type="datetime1">
              <a:rPr lang="pt-BR" altLang="pt-BR"/>
              <a:pPr>
                <a:defRPr/>
              </a:pPr>
              <a:t>09/12/2023</a:t>
            </a:fld>
            <a:endParaRPr lang="pt-BR" altLang="pt-BR"/>
          </a:p>
        </p:txBody>
      </p:sp>
      <p:sp>
        <p:nvSpPr>
          <p:cNvPr id="6" name="Rectangle 45">
            <a:extLst>
              <a:ext uri="{FF2B5EF4-FFF2-40B4-BE49-F238E27FC236}">
                <a16:creationId xmlns:a16="http://schemas.microsoft.com/office/drawing/2014/main" id="{4250CF73-1B81-630D-41D9-30520416E16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7" name="Rectangle 46">
            <a:extLst>
              <a:ext uri="{FF2B5EF4-FFF2-40B4-BE49-F238E27FC236}">
                <a16:creationId xmlns:a16="http://schemas.microsoft.com/office/drawing/2014/main" id="{4BF5F795-1692-D6AD-D109-92AC5A00725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33FBB00-3D40-41B4-82FE-FD3DA2CF43F3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39038248"/>
      </p:ext>
    </p:extLst>
  </p:cSld>
  <p:clrMapOvr>
    <a:masterClrMapping/>
  </p:clrMapOvr>
  <p:transition spd="slow">
    <p:diamond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4">
            <a:extLst>
              <a:ext uri="{FF2B5EF4-FFF2-40B4-BE49-F238E27FC236}">
                <a16:creationId xmlns:a16="http://schemas.microsoft.com/office/drawing/2014/main" id="{96250710-3757-EE56-805E-801DAE9337A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7D609C-90A8-4E86-9FE9-545C0334AB83}" type="datetime1">
              <a:rPr lang="pt-BR" altLang="pt-BR"/>
              <a:pPr>
                <a:defRPr/>
              </a:pPr>
              <a:t>09/12/2023</a:t>
            </a:fld>
            <a:endParaRPr lang="pt-BR" altLang="pt-BR"/>
          </a:p>
        </p:txBody>
      </p:sp>
      <p:sp>
        <p:nvSpPr>
          <p:cNvPr id="5" name="Rectangle 45">
            <a:extLst>
              <a:ext uri="{FF2B5EF4-FFF2-40B4-BE49-F238E27FC236}">
                <a16:creationId xmlns:a16="http://schemas.microsoft.com/office/drawing/2014/main" id="{FFF827CD-B37C-0F55-8FB9-79EFD72AE36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6" name="Rectangle 46">
            <a:extLst>
              <a:ext uri="{FF2B5EF4-FFF2-40B4-BE49-F238E27FC236}">
                <a16:creationId xmlns:a16="http://schemas.microsoft.com/office/drawing/2014/main" id="{2C1FF8B4-939F-2105-9DCC-9354E33D5D2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2429DD1-DD62-415A-99A6-47AB80C4A9E5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213308300"/>
      </p:ext>
    </p:extLst>
  </p:cSld>
  <p:clrMapOvr>
    <a:masterClrMapping/>
  </p:clrMapOvr>
  <p:transition spd="slow">
    <p:diamond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4">
            <a:extLst>
              <a:ext uri="{FF2B5EF4-FFF2-40B4-BE49-F238E27FC236}">
                <a16:creationId xmlns:a16="http://schemas.microsoft.com/office/drawing/2014/main" id="{8A0665F8-7E38-6824-4545-BDA004C0D78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2D5E9F-4B8C-4011-B8A1-DDA4AC50878F}" type="datetime1">
              <a:rPr lang="pt-BR" altLang="pt-BR"/>
              <a:pPr>
                <a:defRPr/>
              </a:pPr>
              <a:t>09/12/2023</a:t>
            </a:fld>
            <a:endParaRPr lang="pt-BR" altLang="pt-BR"/>
          </a:p>
        </p:txBody>
      </p:sp>
      <p:sp>
        <p:nvSpPr>
          <p:cNvPr id="5" name="Rectangle 45">
            <a:extLst>
              <a:ext uri="{FF2B5EF4-FFF2-40B4-BE49-F238E27FC236}">
                <a16:creationId xmlns:a16="http://schemas.microsoft.com/office/drawing/2014/main" id="{DAFF428D-9519-5077-D530-1D56A516DDC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6" name="Rectangle 46">
            <a:extLst>
              <a:ext uri="{FF2B5EF4-FFF2-40B4-BE49-F238E27FC236}">
                <a16:creationId xmlns:a16="http://schemas.microsoft.com/office/drawing/2014/main" id="{A9BC223A-3AA2-F8E5-462B-6D5C046D7A0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525F759-BB25-47F5-982B-D4F3270DA3D3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598068060"/>
      </p:ext>
    </p:extLst>
  </p:cSld>
  <p:clrMapOvr>
    <a:masterClrMapping/>
  </p:clrMapOvr>
  <p:transition spd="slow">
    <p:diamond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ítulo, text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44">
            <a:extLst>
              <a:ext uri="{FF2B5EF4-FFF2-40B4-BE49-F238E27FC236}">
                <a16:creationId xmlns:a16="http://schemas.microsoft.com/office/drawing/2014/main" id="{FFC47AB2-7047-1BDF-28F4-03BB487B680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5708CC-60C3-47D8-BC97-213A3FD2BE49}" type="datetime1">
              <a:rPr lang="pt-BR" altLang="pt-BR"/>
              <a:pPr>
                <a:defRPr/>
              </a:pPr>
              <a:t>09/12/2023</a:t>
            </a:fld>
            <a:endParaRPr lang="pt-BR" altLang="pt-BR"/>
          </a:p>
        </p:txBody>
      </p:sp>
      <p:sp>
        <p:nvSpPr>
          <p:cNvPr id="6" name="Rectangle 45">
            <a:extLst>
              <a:ext uri="{FF2B5EF4-FFF2-40B4-BE49-F238E27FC236}">
                <a16:creationId xmlns:a16="http://schemas.microsoft.com/office/drawing/2014/main" id="{3E648B40-EFB2-3C87-FD59-5E4B644CE42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7" name="Rectangle 46">
            <a:extLst>
              <a:ext uri="{FF2B5EF4-FFF2-40B4-BE49-F238E27FC236}">
                <a16:creationId xmlns:a16="http://schemas.microsoft.com/office/drawing/2014/main" id="{9802731C-53B0-A061-8310-9153771C3E0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73CFCE-1652-4207-B686-D21455B9A929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643318713"/>
      </p:ext>
    </p:extLst>
  </p:cSld>
  <p:clrMapOvr>
    <a:masterClrMapping/>
  </p:clrMapOvr>
  <p:transition spd="slow">
    <p:diamond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ítulo e texto e 2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9163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Conteúdo 4"/>
          <p:cNvSpPr>
            <a:spLocks noGrp="1"/>
          </p:cNvSpPr>
          <p:nvPr>
            <p:ph sz="quarter" idx="3"/>
          </p:nvPr>
        </p:nvSpPr>
        <p:spPr>
          <a:xfrm>
            <a:off x="4648200" y="3941763"/>
            <a:ext cx="4038600" cy="2189162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Rectangle 44">
            <a:extLst>
              <a:ext uri="{FF2B5EF4-FFF2-40B4-BE49-F238E27FC236}">
                <a16:creationId xmlns:a16="http://schemas.microsoft.com/office/drawing/2014/main" id="{508CAFEE-0401-9D69-AC48-70DFB3B6283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934618-CE6C-4CAE-AAB7-EBA501D11E32}" type="datetime1">
              <a:rPr lang="pt-BR" altLang="pt-BR"/>
              <a:pPr>
                <a:defRPr/>
              </a:pPr>
              <a:t>09/12/2023</a:t>
            </a:fld>
            <a:endParaRPr lang="pt-BR" altLang="pt-BR"/>
          </a:p>
        </p:txBody>
      </p:sp>
      <p:sp>
        <p:nvSpPr>
          <p:cNvPr id="7" name="Rectangle 45">
            <a:extLst>
              <a:ext uri="{FF2B5EF4-FFF2-40B4-BE49-F238E27FC236}">
                <a16:creationId xmlns:a16="http://schemas.microsoft.com/office/drawing/2014/main" id="{5AB2D284-2A7C-FDD5-5BEE-AAD78E91CFE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8" name="Rectangle 46">
            <a:extLst>
              <a:ext uri="{FF2B5EF4-FFF2-40B4-BE49-F238E27FC236}">
                <a16:creationId xmlns:a16="http://schemas.microsoft.com/office/drawing/2014/main" id="{259254ED-F738-A3EB-E14D-D32C6762E5B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C602F5-1F32-4D56-AC03-C0DAC149F5E5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637390684"/>
      </p:ext>
    </p:extLst>
  </p:cSld>
  <p:clrMapOvr>
    <a:masterClrMapping/>
  </p:clrMapOvr>
  <p:transition spd="slow">
    <p:diamond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Título e Texto em cima do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189163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3941763"/>
            <a:ext cx="8229600" cy="2189162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44">
            <a:extLst>
              <a:ext uri="{FF2B5EF4-FFF2-40B4-BE49-F238E27FC236}">
                <a16:creationId xmlns:a16="http://schemas.microsoft.com/office/drawing/2014/main" id="{F400774F-AA85-07B4-EAE0-2CCC7F8CEB9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D9758C-36BD-4211-A9AC-312D6D65923E}" type="datetime1">
              <a:rPr lang="pt-BR" altLang="pt-BR"/>
              <a:pPr>
                <a:defRPr/>
              </a:pPr>
              <a:t>09/12/2023</a:t>
            </a:fld>
            <a:endParaRPr lang="pt-BR" altLang="pt-BR"/>
          </a:p>
        </p:txBody>
      </p:sp>
      <p:sp>
        <p:nvSpPr>
          <p:cNvPr id="6" name="Rectangle 45">
            <a:extLst>
              <a:ext uri="{FF2B5EF4-FFF2-40B4-BE49-F238E27FC236}">
                <a16:creationId xmlns:a16="http://schemas.microsoft.com/office/drawing/2014/main" id="{658785D8-2995-D7EA-F84B-5179E513403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7" name="Rectangle 46">
            <a:extLst>
              <a:ext uri="{FF2B5EF4-FFF2-40B4-BE49-F238E27FC236}">
                <a16:creationId xmlns:a16="http://schemas.microsoft.com/office/drawing/2014/main" id="{1E98B88F-E5CA-43CA-86C4-AADD86B1F7E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2AD617D-2B6F-44AB-9CBE-66561A66A9CF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248378818"/>
      </p:ext>
    </p:extLst>
  </p:cSld>
  <p:clrMapOvr>
    <a:masterClrMapping/>
  </p:clrMapOvr>
  <p:transition spd="slow">
    <p:diamond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ítulo, conteúdo e 2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9163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Conteúdo 4"/>
          <p:cNvSpPr>
            <a:spLocks noGrp="1"/>
          </p:cNvSpPr>
          <p:nvPr>
            <p:ph sz="quarter" idx="3"/>
          </p:nvPr>
        </p:nvSpPr>
        <p:spPr>
          <a:xfrm>
            <a:off x="4648200" y="3941763"/>
            <a:ext cx="4038600" cy="2189162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Rectangle 44">
            <a:extLst>
              <a:ext uri="{FF2B5EF4-FFF2-40B4-BE49-F238E27FC236}">
                <a16:creationId xmlns:a16="http://schemas.microsoft.com/office/drawing/2014/main" id="{78D25ED4-6F43-F2CC-3A50-A97F7034A42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3A50B0-8B86-46FE-9BFE-361EEF7BFAC4}" type="datetime1">
              <a:rPr lang="pt-BR" altLang="pt-BR"/>
              <a:pPr>
                <a:defRPr/>
              </a:pPr>
              <a:t>09/12/2023</a:t>
            </a:fld>
            <a:endParaRPr lang="pt-BR" altLang="pt-BR"/>
          </a:p>
        </p:txBody>
      </p:sp>
      <p:sp>
        <p:nvSpPr>
          <p:cNvPr id="7" name="Rectangle 45">
            <a:extLst>
              <a:ext uri="{FF2B5EF4-FFF2-40B4-BE49-F238E27FC236}">
                <a16:creationId xmlns:a16="http://schemas.microsoft.com/office/drawing/2014/main" id="{F99BFF6D-CC0F-CC34-15AE-B8CD6A9486F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8" name="Rectangle 46">
            <a:extLst>
              <a:ext uri="{FF2B5EF4-FFF2-40B4-BE49-F238E27FC236}">
                <a16:creationId xmlns:a16="http://schemas.microsoft.com/office/drawing/2014/main" id="{73A6C38C-02D6-3DE5-FF41-E5E79C442AA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5BE380B-DC69-4AF9-8F36-1574F36AD233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02739558"/>
      </p:ext>
    </p:extLst>
  </p:cSld>
  <p:clrMapOvr>
    <a:masterClrMapping/>
  </p:clrMapOvr>
  <p:transition spd="slow">
    <p:diamond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E646045-CFC8-B642-24EF-EDE7ED6E50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CA6EC2-CEA5-454D-91DB-325CA671A773}" type="datetimeFigureOut">
              <a:rPr lang="pt-BR"/>
              <a:pPr>
                <a:defRPr/>
              </a:pPr>
              <a:t>09/12/2023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44323DF-23E1-497D-B96D-D7E07144E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6144E57-82EB-3647-F6CE-A86B97C399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4A879AA-14C6-4E37-B38F-167F7B874FE4}" type="slidenum">
              <a:rPr lang="pt-BR" altLang="en-US"/>
              <a:pPr/>
              <a:t>‹nº›</a:t>
            </a:fld>
            <a:endParaRPr lang="pt-BR" altLang="en-US"/>
          </a:p>
        </p:txBody>
      </p:sp>
    </p:spTree>
    <p:extLst>
      <p:ext uri="{BB962C8B-B14F-4D97-AF65-F5344CB8AC3E}">
        <p14:creationId xmlns:p14="http://schemas.microsoft.com/office/powerpoint/2010/main" val="2109067228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D1172B2-1C4C-919F-7EF4-22B4F0DAA6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CA6EC2-CEA5-454D-91DB-325CA671A773}" type="datetimeFigureOut">
              <a:rPr lang="pt-BR"/>
              <a:pPr>
                <a:defRPr/>
              </a:pPr>
              <a:t>09/12/2023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CF025FF-B4A4-843A-7CAD-B572280FEE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1F9E5D9-E572-D254-E29A-02EDD71ACA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BB93AF-644D-41BA-910E-503E1232C9C6}" type="slidenum">
              <a:rPr lang="pt-BR" altLang="en-US"/>
              <a:pPr/>
              <a:t>‹nº›</a:t>
            </a:fld>
            <a:endParaRPr lang="pt-BR" altLang="en-US"/>
          </a:p>
        </p:txBody>
      </p:sp>
    </p:spTree>
    <p:extLst>
      <p:ext uri="{BB962C8B-B14F-4D97-AF65-F5344CB8AC3E}">
        <p14:creationId xmlns:p14="http://schemas.microsoft.com/office/powerpoint/2010/main" val="1527954062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429E314-5BB7-A9DC-FF1D-06E8D923D6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CA6EC2-CEA5-454D-91DB-325CA671A773}" type="datetimeFigureOut">
              <a:rPr lang="pt-BR"/>
              <a:pPr>
                <a:defRPr/>
              </a:pPr>
              <a:t>09/12/2023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EC392E6-FEE4-3442-AFB3-D03B9379A1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7D98FAF-1A8F-2159-D9E2-E587EDA0E0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5D66D09-224B-4BB9-8AEC-D1AB6B8D155F}" type="slidenum">
              <a:rPr lang="pt-BR" altLang="en-US"/>
              <a:pPr/>
              <a:t>‹nº›</a:t>
            </a:fld>
            <a:endParaRPr lang="pt-BR" altLang="en-US"/>
          </a:p>
        </p:txBody>
      </p:sp>
    </p:spTree>
    <p:extLst>
      <p:ext uri="{BB962C8B-B14F-4D97-AF65-F5344CB8AC3E}">
        <p14:creationId xmlns:p14="http://schemas.microsoft.com/office/powerpoint/2010/main" val="35016060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3">
            <a:extLst>
              <a:ext uri="{FF2B5EF4-FFF2-40B4-BE49-F238E27FC236}">
                <a16:creationId xmlns:a16="http://schemas.microsoft.com/office/drawing/2014/main" id="{646C6592-D180-A1B0-813C-39951024DC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CA6EC2-CEA5-454D-91DB-325CA671A773}" type="datetimeFigureOut">
              <a:rPr lang="pt-BR"/>
              <a:pPr>
                <a:defRPr/>
              </a:pPr>
              <a:t>09/12/2023</a:t>
            </a:fld>
            <a:endParaRPr lang="pt-BR"/>
          </a:p>
        </p:txBody>
      </p:sp>
      <p:sp>
        <p:nvSpPr>
          <p:cNvPr id="6" name="Espaço Reservado para Rodapé 4">
            <a:extLst>
              <a:ext uri="{FF2B5EF4-FFF2-40B4-BE49-F238E27FC236}">
                <a16:creationId xmlns:a16="http://schemas.microsoft.com/office/drawing/2014/main" id="{8747CB41-FE5C-703E-3E15-4C8C1298F3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>
            <a:extLst>
              <a:ext uri="{FF2B5EF4-FFF2-40B4-BE49-F238E27FC236}">
                <a16:creationId xmlns:a16="http://schemas.microsoft.com/office/drawing/2014/main" id="{CBE80B41-6647-5CC8-BF69-9C0BFDC646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AB2549-107C-4C02-A267-985BBA1B1BBC}" type="slidenum">
              <a:rPr lang="pt-BR" altLang="en-US"/>
              <a:pPr/>
              <a:t>‹nº›</a:t>
            </a:fld>
            <a:endParaRPr lang="pt-BR" altLang="en-US"/>
          </a:p>
        </p:txBody>
      </p:sp>
    </p:spTree>
    <p:extLst>
      <p:ext uri="{BB962C8B-B14F-4D97-AF65-F5344CB8AC3E}">
        <p14:creationId xmlns:p14="http://schemas.microsoft.com/office/powerpoint/2010/main" val="3120218084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3">
            <a:extLst>
              <a:ext uri="{FF2B5EF4-FFF2-40B4-BE49-F238E27FC236}">
                <a16:creationId xmlns:a16="http://schemas.microsoft.com/office/drawing/2014/main" id="{CABECB01-3A7D-A069-9A6B-2F85469AD5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CA6EC2-CEA5-454D-91DB-325CA671A773}" type="datetimeFigureOut">
              <a:rPr lang="pt-BR"/>
              <a:pPr>
                <a:defRPr/>
              </a:pPr>
              <a:t>09/12/2023</a:t>
            </a:fld>
            <a:endParaRPr lang="pt-BR"/>
          </a:p>
        </p:txBody>
      </p:sp>
      <p:sp>
        <p:nvSpPr>
          <p:cNvPr id="8" name="Espaço Reservado para Rodapé 4">
            <a:extLst>
              <a:ext uri="{FF2B5EF4-FFF2-40B4-BE49-F238E27FC236}">
                <a16:creationId xmlns:a16="http://schemas.microsoft.com/office/drawing/2014/main" id="{92AB3B47-E367-A715-484A-57D7CE7825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Número de Slide 5">
            <a:extLst>
              <a:ext uri="{FF2B5EF4-FFF2-40B4-BE49-F238E27FC236}">
                <a16:creationId xmlns:a16="http://schemas.microsoft.com/office/drawing/2014/main" id="{0907BD13-106D-366B-41FF-2896150302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34E0AB-700C-4A64-9F10-D9453DB88AA1}" type="slidenum">
              <a:rPr lang="pt-BR" altLang="en-US"/>
              <a:pPr/>
              <a:t>‹nº›</a:t>
            </a:fld>
            <a:endParaRPr lang="pt-BR" altLang="en-US"/>
          </a:p>
        </p:txBody>
      </p:sp>
    </p:spTree>
    <p:extLst>
      <p:ext uri="{BB962C8B-B14F-4D97-AF65-F5344CB8AC3E}">
        <p14:creationId xmlns:p14="http://schemas.microsoft.com/office/powerpoint/2010/main" val="2060631284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3">
            <a:extLst>
              <a:ext uri="{FF2B5EF4-FFF2-40B4-BE49-F238E27FC236}">
                <a16:creationId xmlns:a16="http://schemas.microsoft.com/office/drawing/2014/main" id="{43F23F0C-98AF-9E13-B24A-6CA653F4B3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CA6EC2-CEA5-454D-91DB-325CA671A773}" type="datetimeFigureOut">
              <a:rPr lang="pt-BR"/>
              <a:pPr>
                <a:defRPr/>
              </a:pPr>
              <a:t>09/12/2023</a:t>
            </a:fld>
            <a:endParaRPr lang="pt-BR"/>
          </a:p>
        </p:txBody>
      </p:sp>
      <p:sp>
        <p:nvSpPr>
          <p:cNvPr id="4" name="Espaço Reservado para Rodapé 4">
            <a:extLst>
              <a:ext uri="{FF2B5EF4-FFF2-40B4-BE49-F238E27FC236}">
                <a16:creationId xmlns:a16="http://schemas.microsoft.com/office/drawing/2014/main" id="{DBEEA1AF-C524-9520-E8FE-E58F75C665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5">
            <a:extLst>
              <a:ext uri="{FF2B5EF4-FFF2-40B4-BE49-F238E27FC236}">
                <a16:creationId xmlns:a16="http://schemas.microsoft.com/office/drawing/2014/main" id="{ED5FA2DD-D64F-40BB-6D58-4E327F5E34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21BC47-3824-432E-A28C-45E34FBDC388}" type="slidenum">
              <a:rPr lang="pt-BR" altLang="en-US"/>
              <a:pPr/>
              <a:t>‹nº›</a:t>
            </a:fld>
            <a:endParaRPr lang="pt-BR" altLang="en-US"/>
          </a:p>
        </p:txBody>
      </p:sp>
    </p:spTree>
    <p:extLst>
      <p:ext uri="{BB962C8B-B14F-4D97-AF65-F5344CB8AC3E}">
        <p14:creationId xmlns:p14="http://schemas.microsoft.com/office/powerpoint/2010/main" val="1933948658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3">
            <a:extLst>
              <a:ext uri="{FF2B5EF4-FFF2-40B4-BE49-F238E27FC236}">
                <a16:creationId xmlns:a16="http://schemas.microsoft.com/office/drawing/2014/main" id="{E8D0DBCD-268F-6B29-82AF-9D93C3639E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CA6EC2-CEA5-454D-91DB-325CA671A773}" type="datetimeFigureOut">
              <a:rPr lang="pt-BR"/>
              <a:pPr>
                <a:defRPr/>
              </a:pPr>
              <a:t>09/12/2023</a:t>
            </a:fld>
            <a:endParaRPr lang="pt-BR"/>
          </a:p>
        </p:txBody>
      </p:sp>
      <p:sp>
        <p:nvSpPr>
          <p:cNvPr id="3" name="Espaço Reservado para Rodapé 4">
            <a:extLst>
              <a:ext uri="{FF2B5EF4-FFF2-40B4-BE49-F238E27FC236}">
                <a16:creationId xmlns:a16="http://schemas.microsoft.com/office/drawing/2014/main" id="{519BB2E9-9391-CACE-8C1D-6A6937EB44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5">
            <a:extLst>
              <a:ext uri="{FF2B5EF4-FFF2-40B4-BE49-F238E27FC236}">
                <a16:creationId xmlns:a16="http://schemas.microsoft.com/office/drawing/2014/main" id="{01753A0E-F56D-3BC5-1E78-0D8324A5B9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045108-414C-4D1F-A2EB-1DFDBCE7941D}" type="slidenum">
              <a:rPr lang="pt-BR" altLang="en-US"/>
              <a:pPr/>
              <a:t>‹nº›</a:t>
            </a:fld>
            <a:endParaRPr lang="pt-BR" altLang="en-US"/>
          </a:p>
        </p:txBody>
      </p:sp>
    </p:spTree>
    <p:extLst>
      <p:ext uri="{BB962C8B-B14F-4D97-AF65-F5344CB8AC3E}">
        <p14:creationId xmlns:p14="http://schemas.microsoft.com/office/powerpoint/2010/main" val="2380693793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3">
            <a:extLst>
              <a:ext uri="{FF2B5EF4-FFF2-40B4-BE49-F238E27FC236}">
                <a16:creationId xmlns:a16="http://schemas.microsoft.com/office/drawing/2014/main" id="{42D1AE3F-67D4-8A44-F7AF-C637CD6BAC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CA6EC2-CEA5-454D-91DB-325CA671A773}" type="datetimeFigureOut">
              <a:rPr lang="pt-BR"/>
              <a:pPr>
                <a:defRPr/>
              </a:pPr>
              <a:t>09/12/2023</a:t>
            </a:fld>
            <a:endParaRPr lang="pt-BR"/>
          </a:p>
        </p:txBody>
      </p:sp>
      <p:sp>
        <p:nvSpPr>
          <p:cNvPr id="6" name="Espaço Reservado para Rodapé 4">
            <a:extLst>
              <a:ext uri="{FF2B5EF4-FFF2-40B4-BE49-F238E27FC236}">
                <a16:creationId xmlns:a16="http://schemas.microsoft.com/office/drawing/2014/main" id="{7C23C374-B561-E939-ED0A-27578F1CE4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>
            <a:extLst>
              <a:ext uri="{FF2B5EF4-FFF2-40B4-BE49-F238E27FC236}">
                <a16:creationId xmlns:a16="http://schemas.microsoft.com/office/drawing/2014/main" id="{2A638450-128E-5C98-1852-AEAFD2F539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1CAC3D-8807-4E4A-9139-4493C569F72B}" type="slidenum">
              <a:rPr lang="pt-BR" altLang="en-US"/>
              <a:pPr/>
              <a:t>‹nº›</a:t>
            </a:fld>
            <a:endParaRPr lang="pt-BR" altLang="en-US"/>
          </a:p>
        </p:txBody>
      </p:sp>
    </p:spTree>
    <p:extLst>
      <p:ext uri="{BB962C8B-B14F-4D97-AF65-F5344CB8AC3E}">
        <p14:creationId xmlns:p14="http://schemas.microsoft.com/office/powerpoint/2010/main" val="2777638996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3">
            <a:extLst>
              <a:ext uri="{FF2B5EF4-FFF2-40B4-BE49-F238E27FC236}">
                <a16:creationId xmlns:a16="http://schemas.microsoft.com/office/drawing/2014/main" id="{B2E91AC7-BCF7-E61B-5C20-95EA695ECB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CA6EC2-CEA5-454D-91DB-325CA671A773}" type="datetimeFigureOut">
              <a:rPr lang="pt-BR"/>
              <a:pPr>
                <a:defRPr/>
              </a:pPr>
              <a:t>09/12/2023</a:t>
            </a:fld>
            <a:endParaRPr lang="pt-BR"/>
          </a:p>
        </p:txBody>
      </p:sp>
      <p:sp>
        <p:nvSpPr>
          <p:cNvPr id="6" name="Espaço Reservado para Rodapé 4">
            <a:extLst>
              <a:ext uri="{FF2B5EF4-FFF2-40B4-BE49-F238E27FC236}">
                <a16:creationId xmlns:a16="http://schemas.microsoft.com/office/drawing/2014/main" id="{E4BFF4D2-1548-99A6-4EAD-D10BEB5D71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>
            <a:extLst>
              <a:ext uri="{FF2B5EF4-FFF2-40B4-BE49-F238E27FC236}">
                <a16:creationId xmlns:a16="http://schemas.microsoft.com/office/drawing/2014/main" id="{0AFF53C5-3112-29F3-0CEB-AFE7A8C219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84BD6B2-F133-4C37-A516-151805257DB0}" type="slidenum">
              <a:rPr lang="pt-BR" altLang="en-US"/>
              <a:pPr/>
              <a:t>‹nº›</a:t>
            </a:fld>
            <a:endParaRPr lang="pt-BR" altLang="en-US"/>
          </a:p>
        </p:txBody>
      </p:sp>
    </p:spTree>
    <p:extLst>
      <p:ext uri="{BB962C8B-B14F-4D97-AF65-F5344CB8AC3E}">
        <p14:creationId xmlns:p14="http://schemas.microsoft.com/office/powerpoint/2010/main" val="809627698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BCFAB6E-857F-3366-F2EF-12E015E442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CA6EC2-CEA5-454D-91DB-325CA671A773}" type="datetimeFigureOut">
              <a:rPr lang="pt-BR"/>
              <a:pPr>
                <a:defRPr/>
              </a:pPr>
              <a:t>09/12/2023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611DAF2-C444-6AF4-1BD4-3603986B5B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C1BE6DB-34B0-C93A-33B7-04D398F953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B9250B-74ED-4D65-8FCB-7A6550DBD2C5}" type="slidenum">
              <a:rPr lang="pt-BR" altLang="en-US"/>
              <a:pPr/>
              <a:t>‹nº›</a:t>
            </a:fld>
            <a:endParaRPr lang="pt-BR" altLang="en-US"/>
          </a:p>
        </p:txBody>
      </p:sp>
    </p:spTree>
    <p:extLst>
      <p:ext uri="{BB962C8B-B14F-4D97-AF65-F5344CB8AC3E}">
        <p14:creationId xmlns:p14="http://schemas.microsoft.com/office/powerpoint/2010/main" val="349147816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78C95FA-D43E-FCD6-D4DA-26B7DC5E75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CA6EC2-CEA5-454D-91DB-325CA671A773}" type="datetimeFigureOut">
              <a:rPr lang="pt-BR"/>
              <a:pPr>
                <a:defRPr/>
              </a:pPr>
              <a:t>09/12/2023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2B67510-D0DF-A950-9B5C-4104C82752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631AF71-EE48-231A-0E50-67CEF09DC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04210AF-E338-47F4-BC2A-2DCCB4F27DAC}" type="slidenum">
              <a:rPr lang="pt-BR" altLang="en-US"/>
              <a:pPr/>
              <a:t>‹nº›</a:t>
            </a:fld>
            <a:endParaRPr lang="pt-BR" altLang="en-US"/>
          </a:p>
        </p:txBody>
      </p:sp>
    </p:spTree>
    <p:extLst>
      <p:ext uri="{BB962C8B-B14F-4D97-AF65-F5344CB8AC3E}">
        <p14:creationId xmlns:p14="http://schemas.microsoft.com/office/powerpoint/2010/main" val="1427801379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58"/>
            </a:gs>
            <a:gs pos="100000">
              <a:schemeClr val="bg1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>
            <a:extLst>
              <a:ext uri="{FF2B5EF4-FFF2-40B4-BE49-F238E27FC236}">
                <a16:creationId xmlns:a16="http://schemas.microsoft.com/office/drawing/2014/main" id="{88D977C2-BE67-FC53-FE7B-417F83FB73D7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6413"/>
            <a:chOff x="0" y="0"/>
            <a:chExt cx="5760" cy="4319"/>
          </a:xfrm>
        </p:grpSpPr>
        <p:sp>
          <p:nvSpPr>
            <p:cNvPr id="119811" name="Freeform 3">
              <a:extLst>
                <a:ext uri="{FF2B5EF4-FFF2-40B4-BE49-F238E27FC236}">
                  <a16:creationId xmlns:a16="http://schemas.microsoft.com/office/drawing/2014/main" id="{F1BB5E3F-AEF2-44D1-9B7E-6360E07CBDB9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pt-BR"/>
            </a:p>
          </p:txBody>
        </p:sp>
        <p:sp>
          <p:nvSpPr>
            <p:cNvPr id="119812" name="Freeform 4">
              <a:extLst>
                <a:ext uri="{FF2B5EF4-FFF2-40B4-BE49-F238E27FC236}">
                  <a16:creationId xmlns:a16="http://schemas.microsoft.com/office/drawing/2014/main" id="{8C176FC9-858D-41A3-8E55-054CB62D5100}"/>
                </a:ext>
              </a:extLst>
            </p:cNvPr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pt-BR"/>
            </a:p>
          </p:txBody>
        </p:sp>
        <p:sp>
          <p:nvSpPr>
            <p:cNvPr id="119813" name="Freeform 5">
              <a:extLst>
                <a:ext uri="{FF2B5EF4-FFF2-40B4-BE49-F238E27FC236}">
                  <a16:creationId xmlns:a16="http://schemas.microsoft.com/office/drawing/2014/main" id="{1651EF48-C597-484C-BF91-B23001651CBC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pt-BR"/>
            </a:p>
          </p:txBody>
        </p:sp>
        <p:sp>
          <p:nvSpPr>
            <p:cNvPr id="1035" name="Freeform 6">
              <a:extLst>
                <a:ext uri="{FF2B5EF4-FFF2-40B4-BE49-F238E27FC236}">
                  <a16:creationId xmlns:a16="http://schemas.microsoft.com/office/drawing/2014/main" id="{E868F1EA-57B7-E39D-A4BE-6A95C1798748}"/>
                </a:ext>
              </a:extLst>
            </p:cNvPr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04 w 1722"/>
                <a:gd name="T1" fmla="*/ 57 h 66"/>
                <a:gd name="T2" fmla="*/ 1704 w 1722"/>
                <a:gd name="T3" fmla="*/ 51 h 66"/>
                <a:gd name="T4" fmla="*/ 0 w 1722"/>
                <a:gd name="T5" fmla="*/ 0 h 66"/>
                <a:gd name="T6" fmla="*/ 0 w 1722"/>
                <a:gd name="T7" fmla="*/ 39 h 66"/>
                <a:gd name="T8" fmla="*/ 1704 w 1722"/>
                <a:gd name="T9" fmla="*/ 57 h 66"/>
                <a:gd name="T10" fmla="*/ 1704 w 1722"/>
                <a:gd name="T11" fmla="*/ 57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9815" name="Freeform 7">
              <a:extLst>
                <a:ext uri="{FF2B5EF4-FFF2-40B4-BE49-F238E27FC236}">
                  <a16:creationId xmlns:a16="http://schemas.microsoft.com/office/drawing/2014/main" id="{084CE9AA-A77D-48EB-8B72-37B091251ACD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pt-BR"/>
            </a:p>
          </p:txBody>
        </p:sp>
        <p:sp>
          <p:nvSpPr>
            <p:cNvPr id="1037" name="Freeform 8">
              <a:extLst>
                <a:ext uri="{FF2B5EF4-FFF2-40B4-BE49-F238E27FC236}">
                  <a16:creationId xmlns:a16="http://schemas.microsoft.com/office/drawing/2014/main" id="{5ED3302C-9852-FB20-8C13-0482045F2EB0}"/>
                </a:ext>
              </a:extLst>
            </p:cNvPr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66 w 975"/>
                <a:gd name="T1" fmla="*/ 48 h 101"/>
                <a:gd name="T2" fmla="*/ 966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66 w 975"/>
                <a:gd name="T9" fmla="*/ 48 h 101"/>
                <a:gd name="T10" fmla="*/ 966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8" name="Freeform 9">
              <a:extLst>
                <a:ext uri="{FF2B5EF4-FFF2-40B4-BE49-F238E27FC236}">
                  <a16:creationId xmlns:a16="http://schemas.microsoft.com/office/drawing/2014/main" id="{2CC1EF2D-91F3-D435-B8DB-8B53E0BF70B4}"/>
                </a:ext>
              </a:extLst>
            </p:cNvPr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23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23 w 2141"/>
                <a:gd name="T7" fmla="*/ 0 h 198"/>
                <a:gd name="T8" fmla="*/ 2123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9818" name="Freeform 10">
              <a:extLst>
                <a:ext uri="{FF2B5EF4-FFF2-40B4-BE49-F238E27FC236}">
                  <a16:creationId xmlns:a16="http://schemas.microsoft.com/office/drawing/2014/main" id="{AF75ED1B-53AF-4185-A144-DB0841CBEA44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pt-BR"/>
            </a:p>
          </p:txBody>
        </p:sp>
        <p:sp>
          <p:nvSpPr>
            <p:cNvPr id="1040" name="Freeform 11">
              <a:extLst>
                <a:ext uri="{FF2B5EF4-FFF2-40B4-BE49-F238E27FC236}">
                  <a16:creationId xmlns:a16="http://schemas.microsoft.com/office/drawing/2014/main" id="{5369730D-1D42-FF43-1C17-E02CB2A9D528}"/>
                </a:ext>
              </a:extLst>
            </p:cNvPr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55 w 2517"/>
                <a:gd name="T1" fmla="*/ 276 h 276"/>
                <a:gd name="T2" fmla="*/ 2490 w 2517"/>
                <a:gd name="T3" fmla="*/ 204 h 276"/>
                <a:gd name="T4" fmla="*/ 2233 w 2517"/>
                <a:gd name="T5" fmla="*/ 0 h 276"/>
                <a:gd name="T6" fmla="*/ 0 w 2517"/>
                <a:gd name="T7" fmla="*/ 276 h 276"/>
                <a:gd name="T8" fmla="*/ 2155 w 2517"/>
                <a:gd name="T9" fmla="*/ 276 h 276"/>
                <a:gd name="T10" fmla="*/ 2155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9820" name="Freeform 12">
              <a:extLst>
                <a:ext uri="{FF2B5EF4-FFF2-40B4-BE49-F238E27FC236}">
                  <a16:creationId xmlns:a16="http://schemas.microsoft.com/office/drawing/2014/main" id="{E3722054-3386-4A08-9DA0-3C7A7406187E}"/>
                </a:ext>
              </a:extLst>
            </p:cNvPr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pt-BR"/>
            </a:p>
          </p:txBody>
        </p:sp>
        <p:sp>
          <p:nvSpPr>
            <p:cNvPr id="1042" name="Freeform 13">
              <a:extLst>
                <a:ext uri="{FF2B5EF4-FFF2-40B4-BE49-F238E27FC236}">
                  <a16:creationId xmlns:a16="http://schemas.microsoft.com/office/drawing/2014/main" id="{8BDDD703-A34F-9ABD-7280-87365BB4FAFB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0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0 w 729"/>
                <a:gd name="T7" fmla="*/ 240 h 240"/>
                <a:gd name="T8" fmla="*/ 720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9822" name="Freeform 14">
              <a:extLst>
                <a:ext uri="{FF2B5EF4-FFF2-40B4-BE49-F238E27FC236}">
                  <a16:creationId xmlns:a16="http://schemas.microsoft.com/office/drawing/2014/main" id="{85AFA325-EE48-40A8-A91B-4EFCD9FC7D83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pt-BR"/>
            </a:p>
          </p:txBody>
        </p:sp>
        <p:sp>
          <p:nvSpPr>
            <p:cNvPr id="1044" name="Freeform 15">
              <a:extLst>
                <a:ext uri="{FF2B5EF4-FFF2-40B4-BE49-F238E27FC236}">
                  <a16:creationId xmlns:a16="http://schemas.microsoft.com/office/drawing/2014/main" id="{77A9A15E-0119-8290-D687-06C1C43E405D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0 w 729"/>
                <a:gd name="T1" fmla="*/ 318 h 318"/>
                <a:gd name="T2" fmla="*/ 720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0 w 729"/>
                <a:gd name="T9" fmla="*/ 318 h 318"/>
                <a:gd name="T10" fmla="*/ 720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9824" name="Freeform 16">
              <a:extLst>
                <a:ext uri="{FF2B5EF4-FFF2-40B4-BE49-F238E27FC236}">
                  <a16:creationId xmlns:a16="http://schemas.microsoft.com/office/drawing/2014/main" id="{73A6D8F5-2965-46C6-A2D8-D445EB928DB7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pt-BR"/>
            </a:p>
          </p:txBody>
        </p:sp>
        <p:sp>
          <p:nvSpPr>
            <p:cNvPr id="119825" name="Freeform 17">
              <a:extLst>
                <a:ext uri="{FF2B5EF4-FFF2-40B4-BE49-F238E27FC236}">
                  <a16:creationId xmlns:a16="http://schemas.microsoft.com/office/drawing/2014/main" id="{DA8BD44F-1769-4845-B407-6478844A0A17}"/>
                </a:ext>
              </a:extLst>
            </p:cNvPr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pt-BR"/>
            </a:p>
          </p:txBody>
        </p:sp>
        <p:sp>
          <p:nvSpPr>
            <p:cNvPr id="119826" name="Freeform 18">
              <a:extLst>
                <a:ext uri="{FF2B5EF4-FFF2-40B4-BE49-F238E27FC236}">
                  <a16:creationId xmlns:a16="http://schemas.microsoft.com/office/drawing/2014/main" id="{05CB85AE-8F9C-4634-93A8-650D13C3D526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pt-BR"/>
            </a:p>
          </p:txBody>
        </p:sp>
        <p:sp>
          <p:nvSpPr>
            <p:cNvPr id="1048" name="Freeform 19">
              <a:extLst>
                <a:ext uri="{FF2B5EF4-FFF2-40B4-BE49-F238E27FC236}">
                  <a16:creationId xmlns:a16="http://schemas.microsoft.com/office/drawing/2014/main" id="{2142A651-71DF-9F37-8415-C732C8292EC7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9828" name="Freeform 20">
              <a:extLst>
                <a:ext uri="{FF2B5EF4-FFF2-40B4-BE49-F238E27FC236}">
                  <a16:creationId xmlns:a16="http://schemas.microsoft.com/office/drawing/2014/main" id="{DA7FEC88-7959-4556-A01C-478040284450}"/>
                </a:ext>
              </a:extLst>
            </p:cNvPr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pt-BR"/>
            </a:p>
          </p:txBody>
        </p:sp>
        <p:sp>
          <p:nvSpPr>
            <p:cNvPr id="1050" name="Freeform 21">
              <a:extLst>
                <a:ext uri="{FF2B5EF4-FFF2-40B4-BE49-F238E27FC236}">
                  <a16:creationId xmlns:a16="http://schemas.microsoft.com/office/drawing/2014/main" id="{3E8516A1-40BA-DFDC-A586-22FCEE2BE3DD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9830" name="Freeform 22">
              <a:extLst>
                <a:ext uri="{FF2B5EF4-FFF2-40B4-BE49-F238E27FC236}">
                  <a16:creationId xmlns:a16="http://schemas.microsoft.com/office/drawing/2014/main" id="{2880BB79-F4A2-4C1E-ACD1-ACD8B2EF6758}"/>
                </a:ext>
              </a:extLst>
            </p:cNvPr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pt-BR"/>
            </a:p>
          </p:txBody>
        </p:sp>
        <p:sp>
          <p:nvSpPr>
            <p:cNvPr id="119831" name="Freeform 23">
              <a:extLst>
                <a:ext uri="{FF2B5EF4-FFF2-40B4-BE49-F238E27FC236}">
                  <a16:creationId xmlns:a16="http://schemas.microsoft.com/office/drawing/2014/main" id="{33C51419-CD8F-43C5-99FA-C45BDD79A4A6}"/>
                </a:ext>
              </a:extLst>
            </p:cNvPr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pt-BR"/>
            </a:p>
          </p:txBody>
        </p:sp>
        <p:sp>
          <p:nvSpPr>
            <p:cNvPr id="119832" name="Freeform 24">
              <a:extLst>
                <a:ext uri="{FF2B5EF4-FFF2-40B4-BE49-F238E27FC236}">
                  <a16:creationId xmlns:a16="http://schemas.microsoft.com/office/drawing/2014/main" id="{5EC5003B-BCA7-4154-B597-81BCD5011160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pt-BR"/>
            </a:p>
          </p:txBody>
        </p:sp>
        <p:sp>
          <p:nvSpPr>
            <p:cNvPr id="1054" name="Freeform 25">
              <a:extLst>
                <a:ext uri="{FF2B5EF4-FFF2-40B4-BE49-F238E27FC236}">
                  <a16:creationId xmlns:a16="http://schemas.microsoft.com/office/drawing/2014/main" id="{AF907B42-6552-A4C9-2BAA-B84D88E83AF2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9834" name="Freeform 26">
              <a:extLst>
                <a:ext uri="{FF2B5EF4-FFF2-40B4-BE49-F238E27FC236}">
                  <a16:creationId xmlns:a16="http://schemas.microsoft.com/office/drawing/2014/main" id="{98979574-ED82-4178-BE8B-B1E9E76DFC6A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pt-BR"/>
            </a:p>
          </p:txBody>
        </p:sp>
        <p:sp>
          <p:nvSpPr>
            <p:cNvPr id="119835" name="Freeform 27">
              <a:extLst>
                <a:ext uri="{FF2B5EF4-FFF2-40B4-BE49-F238E27FC236}">
                  <a16:creationId xmlns:a16="http://schemas.microsoft.com/office/drawing/2014/main" id="{36117525-1331-4A2F-88CB-A9A7F33716D1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pt-BR"/>
            </a:p>
          </p:txBody>
        </p:sp>
        <p:sp>
          <p:nvSpPr>
            <p:cNvPr id="1057" name="Freeform 28">
              <a:extLst>
                <a:ext uri="{FF2B5EF4-FFF2-40B4-BE49-F238E27FC236}">
                  <a16:creationId xmlns:a16="http://schemas.microsoft.com/office/drawing/2014/main" id="{9ADF8B75-A968-DD59-3434-5A154F3BF3FB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03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9837" name="Freeform 29">
              <a:extLst>
                <a:ext uri="{FF2B5EF4-FFF2-40B4-BE49-F238E27FC236}">
                  <a16:creationId xmlns:a16="http://schemas.microsoft.com/office/drawing/2014/main" id="{042F0460-0B00-4B09-AFFF-B0053685D954}"/>
                </a:ext>
              </a:extLst>
            </p:cNvPr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pt-BR"/>
            </a:p>
          </p:txBody>
        </p:sp>
        <p:sp>
          <p:nvSpPr>
            <p:cNvPr id="1059" name="Freeform 30">
              <a:extLst>
                <a:ext uri="{FF2B5EF4-FFF2-40B4-BE49-F238E27FC236}">
                  <a16:creationId xmlns:a16="http://schemas.microsoft.com/office/drawing/2014/main" id="{B970D3DA-7651-C998-CA1F-31E90606CB61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9839" name="Freeform 31">
              <a:extLst>
                <a:ext uri="{FF2B5EF4-FFF2-40B4-BE49-F238E27FC236}">
                  <a16:creationId xmlns:a16="http://schemas.microsoft.com/office/drawing/2014/main" id="{EBF75DC5-0D04-4149-8E61-F5F405C3C43B}"/>
                </a:ext>
              </a:extLst>
            </p:cNvPr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pt-BR"/>
            </a:p>
          </p:txBody>
        </p:sp>
        <p:sp>
          <p:nvSpPr>
            <p:cNvPr id="119840" name="Freeform 32">
              <a:extLst>
                <a:ext uri="{FF2B5EF4-FFF2-40B4-BE49-F238E27FC236}">
                  <a16:creationId xmlns:a16="http://schemas.microsoft.com/office/drawing/2014/main" id="{943395E2-366C-4970-B956-48B78F55F7D8}"/>
                </a:ext>
              </a:extLst>
            </p:cNvPr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pt-BR"/>
            </a:p>
          </p:txBody>
        </p:sp>
        <p:sp>
          <p:nvSpPr>
            <p:cNvPr id="119841" name="Freeform 33">
              <a:extLst>
                <a:ext uri="{FF2B5EF4-FFF2-40B4-BE49-F238E27FC236}">
                  <a16:creationId xmlns:a16="http://schemas.microsoft.com/office/drawing/2014/main" id="{ACAD9B1B-0177-4AA3-8BB7-4EDC1C26C3DB}"/>
                </a:ext>
              </a:extLst>
            </p:cNvPr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pt-BR"/>
            </a:p>
          </p:txBody>
        </p:sp>
        <p:sp>
          <p:nvSpPr>
            <p:cNvPr id="119842" name="Freeform 34">
              <a:extLst>
                <a:ext uri="{FF2B5EF4-FFF2-40B4-BE49-F238E27FC236}">
                  <a16:creationId xmlns:a16="http://schemas.microsoft.com/office/drawing/2014/main" id="{B08B04AA-8459-4056-88F0-9499DF0F250D}"/>
                </a:ext>
              </a:extLst>
            </p:cNvPr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pt-BR"/>
            </a:p>
          </p:txBody>
        </p:sp>
        <p:sp>
          <p:nvSpPr>
            <p:cNvPr id="119843" name="Freeform 35">
              <a:extLst>
                <a:ext uri="{FF2B5EF4-FFF2-40B4-BE49-F238E27FC236}">
                  <a16:creationId xmlns:a16="http://schemas.microsoft.com/office/drawing/2014/main" id="{F182DF1D-C006-4741-99A7-248524B3B345}"/>
                </a:ext>
              </a:extLst>
            </p:cNvPr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pt-BR"/>
            </a:p>
          </p:txBody>
        </p:sp>
        <p:sp>
          <p:nvSpPr>
            <p:cNvPr id="119844" name="Freeform 36">
              <a:extLst>
                <a:ext uri="{FF2B5EF4-FFF2-40B4-BE49-F238E27FC236}">
                  <a16:creationId xmlns:a16="http://schemas.microsoft.com/office/drawing/2014/main" id="{A7DBCC92-7BAB-4D28-BADE-C222418CB3D5}"/>
                </a:ext>
              </a:extLst>
            </p:cNvPr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pt-BR"/>
            </a:p>
          </p:txBody>
        </p:sp>
        <p:sp>
          <p:nvSpPr>
            <p:cNvPr id="119845" name="Freeform 37">
              <a:extLst>
                <a:ext uri="{FF2B5EF4-FFF2-40B4-BE49-F238E27FC236}">
                  <a16:creationId xmlns:a16="http://schemas.microsoft.com/office/drawing/2014/main" id="{B8EEF5C1-496A-46FA-86A7-269B27DB9F00}"/>
                </a:ext>
              </a:extLst>
            </p:cNvPr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pt-BR"/>
            </a:p>
          </p:txBody>
        </p:sp>
        <p:sp>
          <p:nvSpPr>
            <p:cNvPr id="119846" name="Freeform 38">
              <a:extLst>
                <a:ext uri="{FF2B5EF4-FFF2-40B4-BE49-F238E27FC236}">
                  <a16:creationId xmlns:a16="http://schemas.microsoft.com/office/drawing/2014/main" id="{F7AA81BA-9E26-4400-8DCD-1425D698244D}"/>
                </a:ext>
              </a:extLst>
            </p:cNvPr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pt-BR"/>
            </a:p>
          </p:txBody>
        </p:sp>
        <p:grpSp>
          <p:nvGrpSpPr>
            <p:cNvPr id="1068" name="Group 39">
              <a:extLst>
                <a:ext uri="{FF2B5EF4-FFF2-40B4-BE49-F238E27FC236}">
                  <a16:creationId xmlns:a16="http://schemas.microsoft.com/office/drawing/2014/main" id="{6AA295D2-9730-0AA5-A518-D61F0F6E7446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119848" name="Freeform 40">
                <a:extLst>
                  <a:ext uri="{FF2B5EF4-FFF2-40B4-BE49-F238E27FC236}">
                    <a16:creationId xmlns:a16="http://schemas.microsoft.com/office/drawing/2014/main" id="{24642062-B5C4-4F6B-9863-6BBF7CF011EE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pt-BR"/>
              </a:p>
            </p:txBody>
          </p:sp>
          <p:sp>
            <p:nvSpPr>
              <p:cNvPr id="119849" name="Freeform 41">
                <a:extLst>
                  <a:ext uri="{FF2B5EF4-FFF2-40B4-BE49-F238E27FC236}">
                    <a16:creationId xmlns:a16="http://schemas.microsoft.com/office/drawing/2014/main" id="{89740971-654F-43E9-9238-6F4FF2BA23A5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pt-BR"/>
              </a:p>
            </p:txBody>
          </p:sp>
        </p:grpSp>
      </p:grpSp>
      <p:sp>
        <p:nvSpPr>
          <p:cNvPr id="119850" name="Rectangle 42">
            <a:extLst>
              <a:ext uri="{FF2B5EF4-FFF2-40B4-BE49-F238E27FC236}">
                <a16:creationId xmlns:a16="http://schemas.microsoft.com/office/drawing/2014/main" id="{B6082FED-303B-4FC1-8F2B-897F4533E14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 estilo do título mestre</a:t>
            </a:r>
          </a:p>
        </p:txBody>
      </p:sp>
      <p:sp>
        <p:nvSpPr>
          <p:cNvPr id="119851" name="Rectangle 43">
            <a:extLst>
              <a:ext uri="{FF2B5EF4-FFF2-40B4-BE49-F238E27FC236}">
                <a16:creationId xmlns:a16="http://schemas.microsoft.com/office/drawing/2014/main" id="{A913D320-5411-4184-9C6D-13191168B56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os estilos do texto mestre</a:t>
            </a:r>
          </a:p>
          <a:p>
            <a:pPr lvl="1"/>
            <a:r>
              <a:rPr lang="pt-BR" altLang="pt-BR"/>
              <a:t>Segundo nível</a:t>
            </a:r>
          </a:p>
          <a:p>
            <a:pPr lvl="2"/>
            <a:r>
              <a:rPr lang="pt-BR" altLang="pt-BR"/>
              <a:t>Terceiro nível</a:t>
            </a:r>
          </a:p>
          <a:p>
            <a:pPr lvl="3"/>
            <a:r>
              <a:rPr lang="pt-BR" altLang="pt-BR"/>
              <a:t>Quarto nível</a:t>
            </a:r>
          </a:p>
          <a:p>
            <a:pPr lvl="4"/>
            <a:r>
              <a:rPr lang="pt-BR" altLang="pt-BR"/>
              <a:t>Quinto nível</a:t>
            </a:r>
          </a:p>
        </p:txBody>
      </p:sp>
      <p:sp>
        <p:nvSpPr>
          <p:cNvPr id="119852" name="Rectangle 44">
            <a:extLst>
              <a:ext uri="{FF2B5EF4-FFF2-40B4-BE49-F238E27FC236}">
                <a16:creationId xmlns:a16="http://schemas.microsoft.com/office/drawing/2014/main" id="{9891840C-40C3-4C89-BF62-75A3A039B611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2C62F6C4-81D7-4754-91CE-F6646DC4AD57}" type="datetime1">
              <a:rPr lang="pt-BR" altLang="pt-BR"/>
              <a:pPr>
                <a:defRPr/>
              </a:pPr>
              <a:t>09/12/2023</a:t>
            </a:fld>
            <a:endParaRPr lang="pt-BR" altLang="pt-BR"/>
          </a:p>
        </p:txBody>
      </p:sp>
      <p:sp>
        <p:nvSpPr>
          <p:cNvPr id="119853" name="Rectangle 45">
            <a:extLst>
              <a:ext uri="{FF2B5EF4-FFF2-40B4-BE49-F238E27FC236}">
                <a16:creationId xmlns:a16="http://schemas.microsoft.com/office/drawing/2014/main" id="{16854F9F-F1D8-4DE7-A0D0-E96816AF59E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119854" name="Rectangle 46">
            <a:extLst>
              <a:ext uri="{FF2B5EF4-FFF2-40B4-BE49-F238E27FC236}">
                <a16:creationId xmlns:a16="http://schemas.microsoft.com/office/drawing/2014/main" id="{71F9F9B6-660D-49BB-B759-1BA32E2B8680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fld id="{A84418C7-4A9F-4E94-92B0-20B308862014}" type="slidenum">
              <a:rPr lang="pt-BR" altLang="pt-BR"/>
              <a:pPr/>
              <a:t>‹nº›</a:t>
            </a:fld>
            <a:endParaRPr lang="pt-BR" altLang="pt-BR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957" r:id="rId1"/>
    <p:sldLayoutId id="2147483932" r:id="rId2"/>
    <p:sldLayoutId id="2147483933" r:id="rId3"/>
    <p:sldLayoutId id="2147483934" r:id="rId4"/>
    <p:sldLayoutId id="2147483935" r:id="rId5"/>
    <p:sldLayoutId id="2147483936" r:id="rId6"/>
    <p:sldLayoutId id="2147483937" r:id="rId7"/>
    <p:sldLayoutId id="2147483938" r:id="rId8"/>
    <p:sldLayoutId id="2147483939" r:id="rId9"/>
    <p:sldLayoutId id="2147483940" r:id="rId10"/>
    <p:sldLayoutId id="2147483941" r:id="rId11"/>
    <p:sldLayoutId id="2147483942" r:id="rId12"/>
    <p:sldLayoutId id="2147483943" r:id="rId13"/>
    <p:sldLayoutId id="2147483944" r:id="rId14"/>
    <p:sldLayoutId id="2147483945" r:id="rId15"/>
  </p:sldLayoutIdLst>
  <p:transition spd="slow">
    <p:diamond/>
  </p:transition>
  <p:hf hdr="0" ft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anose="05000000000000000000" pitchFamily="2" charset="2"/>
        <a:buBlip>
          <a:blip r:embed="rId17"/>
        </a:buBlip>
        <a:defRPr sz="32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anose="05000000000000000000" pitchFamily="2" charset="2"/>
        <a:buBlip>
          <a:blip r:embed="rId18"/>
        </a:buBlip>
        <a:defRPr sz="24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anose="05000000000000000000" pitchFamily="2" charset="2"/>
        <a:buBlip>
          <a:blip r:embed="rId19"/>
        </a:buBlip>
        <a:defRPr sz="20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Espaço Reservado para Título 1">
            <a:extLst>
              <a:ext uri="{FF2B5EF4-FFF2-40B4-BE49-F238E27FC236}">
                <a16:creationId xmlns:a16="http://schemas.microsoft.com/office/drawing/2014/main" id="{D4277826-B813-E64E-FB90-48D40DBBF2D9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 título mestre</a:t>
            </a:r>
          </a:p>
        </p:txBody>
      </p:sp>
      <p:sp>
        <p:nvSpPr>
          <p:cNvPr id="2051" name="Espaço Reservado para Texto 2">
            <a:extLst>
              <a:ext uri="{FF2B5EF4-FFF2-40B4-BE49-F238E27FC236}">
                <a16:creationId xmlns:a16="http://schemas.microsoft.com/office/drawing/2014/main" id="{FC605970-0E0E-D32F-EB52-2E171696EF9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 texto mestre</a:t>
            </a:r>
          </a:p>
          <a:p>
            <a:pPr lvl="1"/>
            <a:r>
              <a:rPr lang="pt-BR" altLang="pt-BR"/>
              <a:t>Segundo nível</a:t>
            </a:r>
          </a:p>
          <a:p>
            <a:pPr lvl="2"/>
            <a:r>
              <a:rPr lang="pt-BR" altLang="pt-BR"/>
              <a:t>Terceiro nível</a:t>
            </a:r>
          </a:p>
          <a:p>
            <a:pPr lvl="3"/>
            <a:r>
              <a:rPr lang="pt-BR" altLang="pt-BR"/>
              <a:t>Quarto nível</a:t>
            </a:r>
          </a:p>
          <a:p>
            <a:pPr lvl="4"/>
            <a:r>
              <a:rPr lang="pt-BR" alt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995F52B-6973-4E8E-9183-EDFD86F5A54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6CA6EC2-CEA5-454D-91DB-325CA671A773}" type="datetimeFigureOut">
              <a:rPr lang="pt-BR"/>
              <a:pPr>
                <a:defRPr/>
              </a:pPr>
              <a:t>09/12/2023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4F42FF7-9C0E-4F73-B2E0-0C2C0DA15B3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921CC6C-7B74-4C76-80A6-FD01332A46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3D95CD43-C537-4DFD-BADF-8F2AF342BB88}" type="slidenum">
              <a:rPr lang="pt-BR" altLang="en-US"/>
              <a:pPr/>
              <a:t>‹nº›</a:t>
            </a:fld>
            <a:endParaRPr lang="pt-B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46" r:id="rId1"/>
    <p:sldLayoutId id="2147483947" r:id="rId2"/>
    <p:sldLayoutId id="2147483948" r:id="rId3"/>
    <p:sldLayoutId id="2147483949" r:id="rId4"/>
    <p:sldLayoutId id="2147483950" r:id="rId5"/>
    <p:sldLayoutId id="2147483951" r:id="rId6"/>
    <p:sldLayoutId id="2147483952" r:id="rId7"/>
    <p:sldLayoutId id="2147483953" r:id="rId8"/>
    <p:sldLayoutId id="2147483954" r:id="rId9"/>
    <p:sldLayoutId id="2147483955" r:id="rId10"/>
    <p:sldLayoutId id="2147483956" r:id="rId11"/>
  </p:sldLayoutIdLst>
  <p:transition spd="slow">
    <p:fad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hyperlink" Target="http://biblia.com.br/joaoferreiraalmeidarevistaatualizada/daniel/dn-capitulo-1/" TargetMode="Externa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hyperlink" Target="http://biblia.com.br/joaoferreiraalmeidarevistaatualizada/daniel/dn-capitulo-1/" TargetMode="Externa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hyperlink" Target="http://biblia.com.br/joaoferreiraalmeidarevistaatualizada/daniel/dn-capitulo-1/" TargetMode="External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2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hyperlink" Target="http://biblia.com.br/joaoferreiraalmeidarevistaatualizada/daniel/dn-capitulo-1/" TargetMode="External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hyperlink" Target="http://biblia.com.br/joaoferreiraalmeidarevistaatualizada/daniel/dn-capitulo-1/" TargetMode="External"/><Relationship Id="rId4" Type="http://schemas.openxmlformats.org/officeDocument/2006/relationships/image" Target="../media/image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hyperlink" Target="http://biblia.com.br/joaoferreiraalmeidarevistaatualizada/daniel/dn-capitulo-1/" TargetMode="External"/><Relationship Id="rId4" Type="http://schemas.openxmlformats.org/officeDocument/2006/relationships/image" Target="../media/image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hyperlink" Target="http://biblia.com.br/joaoferreiraalmeidarevistaatualizada/daniel/dn-capitulo-1/" TargetMode="Externa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hyperlink" Target="http://biblia.com.br/joaoferreiraalmeidarevistaatualizada/daniel/dn-capitulo-1/" TargetMode="External"/><Relationship Id="rId4" Type="http://schemas.openxmlformats.org/officeDocument/2006/relationships/image" Target="../media/image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hyperlink" Target="http://biblia.com.br/joaoferreiraalmeidarevistaatualizada/daniel/dn-capitulo-1/" TargetMode="Externa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hyperlink" Target="http://biblia.com.br/joaoferreiraalmeidarevistaatualizada/daniel/dn-capitulo-1/" TargetMode="External"/><Relationship Id="rId4" Type="http://schemas.openxmlformats.org/officeDocument/2006/relationships/image" Target="../media/image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hyperlink" Target="https://pt.wikipedia.org/wiki/Susa" TargetMode="Externa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6141E096-07C5-46CB-A1C0-57FF9CCB245E}"/>
              </a:ext>
            </a:extLst>
          </p:cNvPr>
          <p:cNvSpPr/>
          <p:nvPr/>
        </p:nvSpPr>
        <p:spPr>
          <a:xfrm>
            <a:off x="209550" y="1808163"/>
            <a:ext cx="8724900" cy="25860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pt-BR" sz="5400" dirty="0">
                <a:solidFill>
                  <a:srgbClr val="FFFF00"/>
                </a:solidFill>
                <a:latin typeface="Arial Black" panose="020B0A04020102020204" pitchFamily="34" charset="0"/>
                <a:ea typeface="Times New Roman" panose="02020603050405020304" pitchFamily="18" charset="0"/>
              </a:rPr>
              <a:t>As Profecias de Daniel</a:t>
            </a:r>
          </a:p>
          <a:p>
            <a:pPr algn="ctr">
              <a:defRPr/>
            </a:pPr>
            <a:r>
              <a:rPr lang="pt-BR" sz="5400" dirty="0">
                <a:solidFill>
                  <a:srgbClr val="FFFF00"/>
                </a:solidFill>
                <a:latin typeface="Arial Black" panose="020B0A04020102020204" pitchFamily="34" charset="0"/>
                <a:ea typeface="Times New Roman" panose="02020603050405020304" pitchFamily="18" charset="0"/>
              </a:rPr>
              <a:t> e </a:t>
            </a:r>
          </a:p>
          <a:p>
            <a:pPr algn="ctr">
              <a:defRPr/>
            </a:pPr>
            <a:r>
              <a:rPr lang="pt-BR" sz="5400" dirty="0">
                <a:solidFill>
                  <a:srgbClr val="FFFF00"/>
                </a:solidFill>
                <a:latin typeface="Arial Black" panose="020B0A04020102020204" pitchFamily="34" charset="0"/>
                <a:ea typeface="Times New Roman" panose="02020603050405020304" pitchFamily="18" charset="0"/>
              </a:rPr>
              <a:t>o Tempo do Fim</a:t>
            </a:r>
            <a:r>
              <a:rPr lang="pt-BR" sz="4050" dirty="0">
                <a:solidFill>
                  <a:srgbClr val="FFFF00"/>
                </a:solidFill>
                <a:latin typeface="Arial Black" panose="020B0A04020102020204" pitchFamily="34" charset="0"/>
                <a:ea typeface="Times New Roman" panose="02020603050405020304" pitchFamily="18" charset="0"/>
              </a:rPr>
              <a:t> </a:t>
            </a:r>
            <a:endParaRPr lang="pt-BR" sz="5400" dirty="0">
              <a:solidFill>
                <a:srgbClr val="FFFF00"/>
              </a:solidFill>
              <a:latin typeface="Arial Black" panose="020B0A04020102020204" pitchFamily="34" charset="0"/>
            </a:endParaRPr>
          </a:p>
        </p:txBody>
      </p:sp>
    </p:spTree>
  </p:cSld>
  <p:clrMapOvr>
    <a:masterClrMapping/>
  </p:clrMapOvr>
  <p:transition spd="slow">
    <p:diamond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4ECEC27B-9AC4-6D33-2A48-E5305E3719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pt-BR" sz="3600" b="1">
                <a:solidFill>
                  <a:srgbClr val="0000CC"/>
                </a:solidFill>
              </a:rPr>
              <a:t>RECOMENDAÇÃO ESPECIAL</a:t>
            </a:r>
            <a:endParaRPr lang="pt-BR" altLang="pt-BR" sz="3600" b="1">
              <a:solidFill>
                <a:srgbClr val="0000CC"/>
              </a:solidFill>
            </a:endParaRPr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116F86AC-D92F-4269-BFD8-8B9322E334DA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pt-BR" dirty="0">
                <a:solidFill>
                  <a:srgbClr val="0000CC"/>
                </a:solidFill>
              </a:rPr>
              <a:t>Ellen White recomenda</a:t>
            </a:r>
            <a:r>
              <a:rPr lang="pt-BR" dirty="0"/>
              <a:t>: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pt-BR" dirty="0"/>
              <a:t>“Há necessidade de mais íntimo estudo da Palavra de Deus; </a:t>
            </a:r>
            <a:r>
              <a:rPr lang="pt-BR" dirty="0">
                <a:solidFill>
                  <a:srgbClr val="FF0000"/>
                </a:solidFill>
              </a:rPr>
              <a:t>especialmente</a:t>
            </a:r>
            <a:r>
              <a:rPr lang="pt-BR" dirty="0"/>
              <a:t> devem </a:t>
            </a:r>
            <a:r>
              <a:rPr lang="pt-BR" sz="5400" b="1" dirty="0">
                <a:solidFill>
                  <a:srgbClr val="0000CC"/>
                </a:solidFill>
              </a:rPr>
              <a:t>Daniel</a:t>
            </a:r>
            <a:r>
              <a:rPr lang="pt-BR" dirty="0"/>
              <a:t> e </a:t>
            </a:r>
            <a:r>
              <a:rPr lang="pt-BR" sz="5400" b="1" dirty="0">
                <a:solidFill>
                  <a:schemeClr val="tx2">
                    <a:lumMod val="25000"/>
                  </a:schemeClr>
                </a:solidFill>
              </a:rPr>
              <a:t>Apocalipse</a:t>
            </a:r>
            <a:r>
              <a:rPr lang="pt-BR" dirty="0"/>
              <a:t> merecer a atenção como nunca antes na história de nossa obra”.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pt-BR" dirty="0"/>
              <a:t>(</a:t>
            </a:r>
            <a:r>
              <a:rPr lang="pt-BR" i="1" dirty="0"/>
              <a:t>Testemunhos para Ministros</a:t>
            </a:r>
            <a:r>
              <a:rPr lang="pt-BR" dirty="0"/>
              <a:t>, 112)</a:t>
            </a:r>
          </a:p>
        </p:txBody>
      </p:sp>
    </p:spTree>
  </p:cSld>
  <p:clrMapOvr>
    <a:masterClrMapping/>
  </p:clrMapOvr>
  <p:transition spd="slow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3">
            <a:extLst>
              <a:ext uri="{FF2B5EF4-FFF2-40B4-BE49-F238E27FC236}">
                <a16:creationId xmlns:a16="http://schemas.microsoft.com/office/drawing/2014/main" id="{4611C5F7-004B-4FB0-AF46-8E831966BBC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95288" y="1412875"/>
            <a:ext cx="8229600" cy="4679950"/>
          </a:xfrm>
        </p:spPr>
        <p:txBody>
          <a:bodyPr rtlCol="0">
            <a:normAutofit fontScale="92500"/>
          </a:bodyPr>
          <a:lstStyle/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pt-BR" dirty="0">
                <a:solidFill>
                  <a:srgbClr val="7030A0"/>
                </a:solidFill>
              </a:rPr>
              <a:t>“Quando os livros de Daniel e Apocalipse forem bem compreendidos, terão os crentes uma experiência religiosa inteiramente diferente. [  ] 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endParaRPr lang="pt-BR" dirty="0">
              <a:solidFill>
                <a:srgbClr val="7030A0"/>
              </a:solidFill>
            </a:endParaRP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pt-BR" dirty="0">
                <a:solidFill>
                  <a:srgbClr val="FF0000"/>
                </a:solidFill>
              </a:rPr>
              <a:t>Os livros de Daniel e Apocalipse deviam ser encadernados juntos e publicados</a:t>
            </a:r>
            <a:r>
              <a:rPr lang="pt-BR" dirty="0">
                <a:solidFill>
                  <a:srgbClr val="7030A0"/>
                </a:solidFill>
              </a:rPr>
              <a:t>... 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endParaRPr lang="pt-BR" dirty="0">
              <a:solidFill>
                <a:srgbClr val="7030A0"/>
              </a:solidFill>
            </a:endParaRP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pt-BR" dirty="0">
                <a:solidFill>
                  <a:srgbClr val="7030A0"/>
                </a:solidFill>
              </a:rPr>
              <a:t>O alvo é unir esses livros, mostrando que ambos se relacionam com os mesmos assuntos”.                            </a:t>
            </a:r>
            <a:r>
              <a:rPr lang="pt-BR" sz="1600" dirty="0"/>
              <a:t>(Ellen G. </a:t>
            </a:r>
            <a:r>
              <a:rPr lang="pt-BR" sz="1600" dirty="0" err="1"/>
              <a:t>White,</a:t>
            </a:r>
            <a:r>
              <a:rPr lang="pt-BR" sz="1600" i="1" dirty="0" err="1"/>
              <a:t>Testemunhos</a:t>
            </a:r>
            <a:r>
              <a:rPr lang="pt-BR" sz="1600" i="1" dirty="0"/>
              <a:t> para Ministros</a:t>
            </a:r>
            <a:r>
              <a:rPr lang="pt-BR" sz="1600" dirty="0"/>
              <a:t>, 114, 115, 117, 118)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8A8836CC-B509-4F94-94FA-DFB5A35DC60E}"/>
              </a:ext>
            </a:extLst>
          </p:cNvPr>
          <p:cNvSpPr txBox="1">
            <a:spLocks/>
          </p:cNvSpPr>
          <p:nvPr/>
        </p:nvSpPr>
        <p:spPr bwMode="auto">
          <a:xfrm>
            <a:off x="457200" y="115888"/>
            <a:ext cx="8229600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 anchorCtr="1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9pPr>
          </a:lstStyle>
          <a:p>
            <a:pPr>
              <a:defRPr/>
            </a:pPr>
            <a:r>
              <a:rPr lang="en-US" b="1" kern="0" dirty="0">
                <a:solidFill>
                  <a:srgbClr val="0000CC"/>
                </a:solidFill>
              </a:rPr>
              <a:t>Daniel &amp; </a:t>
            </a:r>
            <a:r>
              <a:rPr lang="en-US" b="1" kern="0" dirty="0" err="1">
                <a:solidFill>
                  <a:srgbClr val="0000CC"/>
                </a:solidFill>
              </a:rPr>
              <a:t>Apocalipse</a:t>
            </a:r>
            <a:r>
              <a:rPr lang="en-US" b="1" kern="0" dirty="0">
                <a:solidFill>
                  <a:srgbClr val="0000CC"/>
                </a:solidFill>
              </a:rPr>
              <a:t> </a:t>
            </a:r>
            <a:endParaRPr lang="pt-BR" b="1" kern="0" dirty="0">
              <a:solidFill>
                <a:srgbClr val="0000CC"/>
              </a:solidFill>
            </a:endParaRPr>
          </a:p>
        </p:txBody>
      </p:sp>
    </p:spTree>
  </p:cSld>
  <p:clrMapOvr>
    <a:masterClrMapping/>
  </p:clrMapOvr>
  <p:transition spd="slow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DE81880-BC3D-43F7-A9AC-C8681834DAC1}"/>
              </a:ext>
            </a:extLst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44F5F4DF-9525-40E2-B756-935923F36DBA}" type="datetime1">
              <a:rPr lang="pt-BR" altLang="pt-BR" smtClean="0"/>
              <a:pPr>
                <a:defRPr/>
              </a:pPr>
              <a:t>09/12/2023</a:t>
            </a:fld>
            <a:endParaRPr lang="pt-BR" alt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5A93CCB6-B587-409C-A965-BFD5669402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5A7E8E2-92D6-4783-B830-9496617CFFB9}" type="slidenum">
              <a:rPr lang="pt-BR" altLang="pt-BR"/>
              <a:pPr/>
              <a:t>4</a:t>
            </a:fld>
            <a:endParaRPr lang="pt-BR" altLang="pt-BR"/>
          </a:p>
        </p:txBody>
      </p:sp>
      <p:sp>
        <p:nvSpPr>
          <p:cNvPr id="8196" name="CaixaDeTexto 5">
            <a:extLst>
              <a:ext uri="{FF2B5EF4-FFF2-40B4-BE49-F238E27FC236}">
                <a16:creationId xmlns:a16="http://schemas.microsoft.com/office/drawing/2014/main" id="{623970DB-EDB5-600D-5208-ABBB318999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4150" y="1719263"/>
            <a:ext cx="8851900" cy="452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>
                <a:solidFill>
                  <a:srgbClr val="FFFF00"/>
                </a:solidFill>
              </a:rPr>
              <a:t>Lição 01 – A decisão dos 4 jovens </a:t>
            </a:r>
            <a:r>
              <a:rPr lang="pt-BR" altLang="pt-BR" sz="2800">
                <a:solidFill>
                  <a:srgbClr val="FFFF00"/>
                </a:solidFill>
              </a:rPr>
              <a:t>– Capítulo 01</a:t>
            </a:r>
            <a:endParaRPr lang="pt-BR" altLang="pt-BR">
              <a:solidFill>
                <a:srgbClr val="FFFF00"/>
              </a:solidFill>
            </a:endParaRP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/>
              <a:t>Lição 02 – A Estátua – Capítulo 02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/>
              <a:t>Lição 03 – A Fornalha Ardente – Capítulo 03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/>
              <a:t>Lição 04 – O sonho do Rei – Capítulo 04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/>
              <a:t>Lição 05 – Babilônia em Festa – Capítulo 05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/>
              <a:t>Lição 06 – Os Leões – Capítulo 06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/>
              <a:t>Lição 07 – Quatro Animais – Capítulo 07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/>
              <a:t>Lição 08 – Dois Animais – Capítulo 08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/>
              <a:t>Lição 09 – 70 Semanas – Capítulo 09</a:t>
            </a:r>
          </a:p>
        </p:txBody>
      </p:sp>
      <p:sp>
        <p:nvSpPr>
          <p:cNvPr id="7" name="Título 1">
            <a:extLst>
              <a:ext uri="{FF2B5EF4-FFF2-40B4-BE49-F238E27FC236}">
                <a16:creationId xmlns:a16="http://schemas.microsoft.com/office/drawing/2014/main" id="{280F9462-A176-4209-899E-65901C6F36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t-BR" dirty="0"/>
              <a:t>BLOCO 01</a:t>
            </a:r>
          </a:p>
        </p:txBody>
      </p:sp>
    </p:spTree>
  </p:cSld>
  <p:clrMapOvr>
    <a:masterClrMapping/>
  </p:clrMapOvr>
  <p:transition spd="slow">
    <p:diamond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A136E02-FBA3-4666-BA67-B7664E11F5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t-BR" dirty="0"/>
              <a:t>BLOCO 02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EEDF81E-9176-471B-A7AB-3E724A14942E}"/>
              </a:ext>
            </a:extLst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44F5F4DF-9525-40E2-B756-935923F36DBA}" type="datetime1">
              <a:rPr lang="pt-BR" altLang="pt-BR" smtClean="0"/>
              <a:pPr>
                <a:defRPr/>
              </a:pPr>
              <a:t>09/12/2023</a:t>
            </a:fld>
            <a:endParaRPr lang="pt-BR" alt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62FFD864-BB14-47DA-90FD-62EF81D4DA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406ADB1-7D60-4A8C-A7ED-AD09C060B0F5}" type="slidenum">
              <a:rPr lang="pt-BR" altLang="pt-BR"/>
              <a:pPr/>
              <a:t>5</a:t>
            </a:fld>
            <a:endParaRPr lang="pt-BR" altLang="pt-BR"/>
          </a:p>
        </p:txBody>
      </p:sp>
      <p:sp>
        <p:nvSpPr>
          <p:cNvPr id="9221" name="CaixaDeTexto 5">
            <a:extLst>
              <a:ext uri="{FF2B5EF4-FFF2-40B4-BE49-F238E27FC236}">
                <a16:creationId xmlns:a16="http://schemas.microsoft.com/office/drawing/2014/main" id="{AE7E9E1D-3B98-763D-1460-04DA2F860F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2750" y="2678113"/>
            <a:ext cx="8713788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2400"/>
              <a:t>Lição 10 – O Santuário – Capítulos 07 e 08 ( Parte 1 )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2400"/>
              <a:t>Lição 11 – O Julgamento – Capítulos 07 e 08 ( Parte 2 )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2400"/>
              <a:t>Lição 12 – Purificação do Santuário – </a:t>
            </a:r>
            <a:r>
              <a:rPr lang="pt-BR" altLang="pt-BR" sz="2000"/>
              <a:t>Capítulos 07 e 08 ( Parte 3 )</a:t>
            </a:r>
            <a:endParaRPr lang="pt-BR" altLang="pt-BR" sz="2400"/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2400"/>
              <a:t>Lição 13 – O Pequeno Chifre – Capítulo 07 e 08 ( Parte 4 )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2400"/>
              <a:t>Lição 14 – Final dos Tempos – Capítulos 10 e 11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2400"/>
              <a:t>Lição 15 – A Volta de Jesus – Capítulo 12</a:t>
            </a:r>
          </a:p>
        </p:txBody>
      </p:sp>
    </p:spTree>
  </p:cSld>
  <p:clrMapOvr>
    <a:masterClrMapping/>
  </p:clrMapOvr>
  <p:transition spd="slow">
    <p:diamond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B75DE4D5-945A-4B29-A94C-CF52A7B7D02D}"/>
              </a:ext>
            </a:extLst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6B62E950-781F-4D7F-977B-9224EAA77C1E}" type="datetime1">
              <a:rPr lang="pt-BR" altLang="pt-BR"/>
              <a:pPr>
                <a:defRPr/>
              </a:pPr>
              <a:t>09/12/2023</a:t>
            </a:fld>
            <a:endParaRPr lang="pt-BR" altLang="pt-BR"/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3E805994-6401-4F4D-9CD8-F636FD9E12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0D7F44B-983D-40E7-BC16-3A0F62FE5DFF}" type="slidenum">
              <a:rPr lang="pt-BR" altLang="pt-BR"/>
              <a:pPr/>
              <a:t>6</a:t>
            </a:fld>
            <a:endParaRPr lang="pt-BR" altLang="pt-BR"/>
          </a:p>
        </p:txBody>
      </p:sp>
      <p:sp>
        <p:nvSpPr>
          <p:cNvPr id="10244" name="Retângulo 3">
            <a:extLst>
              <a:ext uri="{FF2B5EF4-FFF2-40B4-BE49-F238E27FC236}">
                <a16:creationId xmlns:a16="http://schemas.microsoft.com/office/drawing/2014/main" id="{651A2ABB-553F-893F-410C-9BD026CC42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600" y="620713"/>
            <a:ext cx="9036050" cy="5078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3600">
                <a:latin typeface="inherit"/>
                <a:hlinkClick r:id="rId5" tooltip="Daniel – Capítulo 1"/>
              </a:rPr>
              <a:t>Daniel – Capítulo 1</a:t>
            </a:r>
            <a:endParaRPr lang="pt-BR" altLang="pt-BR" sz="3600"/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3600">
                <a:latin typeface="inherit"/>
              </a:rPr>
              <a:t>1 No ano terceiro do reinado de Jeoaquim, rei de Judá, veio </a:t>
            </a:r>
            <a:r>
              <a:rPr lang="pt-BR" altLang="pt-BR" sz="3600" b="1">
                <a:solidFill>
                  <a:srgbClr val="FFFF00"/>
                </a:solidFill>
                <a:latin typeface="inherit"/>
              </a:rPr>
              <a:t>Nabucodonosor</a:t>
            </a:r>
            <a:r>
              <a:rPr lang="pt-BR" altLang="pt-BR" sz="3600">
                <a:latin typeface="inherit"/>
              </a:rPr>
              <a:t>, rei da </a:t>
            </a:r>
            <a:r>
              <a:rPr lang="pt-BR" altLang="pt-BR" sz="3600" b="1">
                <a:solidFill>
                  <a:srgbClr val="FFFF00"/>
                </a:solidFill>
                <a:latin typeface="inherit"/>
              </a:rPr>
              <a:t>Babilônia</a:t>
            </a:r>
            <a:r>
              <a:rPr lang="pt-BR" altLang="pt-BR" sz="3600">
                <a:latin typeface="inherit"/>
              </a:rPr>
              <a:t>, a </a:t>
            </a:r>
            <a:r>
              <a:rPr lang="pt-BR" altLang="pt-BR" sz="3600" b="1">
                <a:solidFill>
                  <a:srgbClr val="00B050"/>
                </a:solidFill>
                <a:latin typeface="inherit"/>
              </a:rPr>
              <a:t>Jerusalém</a:t>
            </a:r>
            <a:r>
              <a:rPr lang="pt-BR" altLang="pt-BR" sz="3600">
                <a:latin typeface="inherit"/>
              </a:rPr>
              <a:t> e a sitiou.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3600">
                <a:latin typeface="inherit"/>
              </a:rPr>
              <a:t>2 </a:t>
            </a:r>
            <a:r>
              <a:rPr lang="pt-BR" altLang="pt-BR" sz="3600" b="1">
                <a:solidFill>
                  <a:srgbClr val="FF0000"/>
                </a:solidFill>
                <a:latin typeface="inherit"/>
              </a:rPr>
              <a:t>O Senhor lhe entregou nas mãos</a:t>
            </a:r>
            <a:r>
              <a:rPr lang="pt-BR" altLang="pt-BR" sz="3600">
                <a:latin typeface="inherit"/>
              </a:rPr>
              <a:t> a Jeoaquim, rei de Judá, e alguns dos </a:t>
            </a:r>
            <a:r>
              <a:rPr lang="pt-BR" altLang="pt-BR" sz="3600" b="1">
                <a:solidFill>
                  <a:srgbClr val="EB9227"/>
                </a:solidFill>
                <a:latin typeface="inherit"/>
              </a:rPr>
              <a:t>utensílios</a:t>
            </a:r>
            <a:r>
              <a:rPr lang="pt-BR" altLang="pt-BR" sz="3600">
                <a:latin typeface="inherit"/>
              </a:rPr>
              <a:t> da Casa de Deus; a estes, levou-os para a terra de Sinar, para a casa do seu deus, e os </a:t>
            </a:r>
            <a:r>
              <a:rPr lang="pt-BR" altLang="pt-BR" sz="3600" b="1">
                <a:solidFill>
                  <a:srgbClr val="EB9227"/>
                </a:solidFill>
                <a:latin typeface="inherit"/>
              </a:rPr>
              <a:t>pôs na casa do tesouro do seu deus.</a:t>
            </a:r>
          </a:p>
        </p:txBody>
      </p:sp>
      <p:sp>
        <p:nvSpPr>
          <p:cNvPr id="10245" name="CaixaDeTexto 3">
            <a:extLst>
              <a:ext uri="{FF2B5EF4-FFF2-40B4-BE49-F238E27FC236}">
                <a16:creationId xmlns:a16="http://schemas.microsoft.com/office/drawing/2014/main" id="{0CF271BB-8094-BDE2-8CCB-16A6746A0A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1050" y="5913438"/>
            <a:ext cx="46736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3600" b="1">
                <a:solidFill>
                  <a:srgbClr val="FFFF00"/>
                </a:solidFill>
              </a:rPr>
              <a:t>Jermias 25:9 e 29:10</a:t>
            </a:r>
          </a:p>
        </p:txBody>
      </p:sp>
    </p:spTree>
  </p:cSld>
  <p:clrMapOvr>
    <a:masterClrMapping/>
  </p:clrMapOvr>
  <p:transition spd="slow">
    <p:diamond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E34E7997-7933-478C-9FBE-8959136A911F}"/>
              </a:ext>
            </a:extLst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53406EB8-70AD-4EB5-B3E4-A0D2040E55C5}" type="datetime1">
              <a:rPr lang="pt-BR" altLang="pt-BR" smtClean="0"/>
              <a:pPr>
                <a:defRPr/>
              </a:pPr>
              <a:t>09/12/2023</a:t>
            </a:fld>
            <a:endParaRPr lang="pt-BR" altLang="pt-BR"/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3DFCEE93-466C-4C7B-8804-B4CC549FAC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FC6B6D3-8B5E-453D-90F5-EA92D17E7766}" type="slidenum">
              <a:rPr lang="pt-BR" altLang="pt-BR"/>
              <a:pPr/>
              <a:t>7</a:t>
            </a:fld>
            <a:endParaRPr lang="pt-BR" altLang="pt-BR"/>
          </a:p>
        </p:txBody>
      </p:sp>
      <p:sp>
        <p:nvSpPr>
          <p:cNvPr id="4" name="Text Box 5">
            <a:extLst>
              <a:ext uri="{FF2B5EF4-FFF2-40B4-BE49-F238E27FC236}">
                <a16:creationId xmlns:a16="http://schemas.microsoft.com/office/drawing/2014/main" id="{71838BE7-A4C8-478D-B3EF-36E2CCE27B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404813"/>
            <a:ext cx="8785225" cy="6124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pt-B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Nabucodonosor fez 3 investidas em Jerusalém:</a:t>
            </a:r>
          </a:p>
          <a:p>
            <a:pPr eaLnBrk="1" hangingPunct="1">
              <a:defRPr/>
            </a:pPr>
            <a:endParaRPr lang="pt-BR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  <a:p>
            <a:pPr eaLnBrk="1" hangingPunct="1">
              <a:defRPr/>
            </a:pPr>
            <a:r>
              <a:rPr lang="pt-BR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605 </a:t>
            </a:r>
            <a:r>
              <a:rPr lang="pt-BR" sz="24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aC</a:t>
            </a:r>
            <a:r>
              <a:rPr lang="pt-BR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 </a:t>
            </a:r>
            <a:r>
              <a:rPr lang="pt-B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– quando levou cativo o rei  de Judá, </a:t>
            </a:r>
            <a:r>
              <a:rPr lang="pt-BR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Jeoaquim</a:t>
            </a:r>
            <a:r>
              <a:rPr lang="pt-B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 e os jovens hebreus (Daniel, </a:t>
            </a:r>
            <a:r>
              <a:rPr lang="pt-BR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Misael</a:t>
            </a:r>
            <a:r>
              <a:rPr lang="pt-B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, Azarias e </a:t>
            </a:r>
            <a:r>
              <a:rPr lang="pt-BR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Hananias</a:t>
            </a:r>
            <a:r>
              <a:rPr lang="pt-B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). Levou também os utensílios do Templo de Salomão em Jerusalém, saqueando cerca de 5469 objetos de ouro, prata e bronze.</a:t>
            </a:r>
          </a:p>
          <a:p>
            <a:pPr eaLnBrk="1" hangingPunct="1">
              <a:defRPr/>
            </a:pPr>
            <a:endParaRPr lang="pt-BR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  <a:p>
            <a:pPr eaLnBrk="1" hangingPunct="1">
              <a:defRPr/>
            </a:pPr>
            <a:r>
              <a:rPr lang="pt-BR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597 </a:t>
            </a:r>
            <a:r>
              <a:rPr lang="pt-BR" sz="24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aC</a:t>
            </a:r>
            <a:r>
              <a:rPr lang="pt-BR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 </a:t>
            </a:r>
            <a:r>
              <a:rPr lang="pt-B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– Levou cativo o rei Joaquim, o profeta Ezequiel, </a:t>
            </a:r>
            <a:r>
              <a:rPr lang="pt-BR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10.000 pessoas </a:t>
            </a:r>
            <a:r>
              <a:rPr lang="pt-B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do povo e mais utensílios do Templo.</a:t>
            </a:r>
          </a:p>
          <a:p>
            <a:pPr eaLnBrk="1" hangingPunct="1">
              <a:defRPr/>
            </a:pPr>
            <a:endParaRPr lang="pt-BR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  <a:p>
            <a:pPr eaLnBrk="1" hangingPunct="1">
              <a:defRPr/>
            </a:pPr>
            <a:r>
              <a:rPr lang="pt-BR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586 </a:t>
            </a:r>
            <a:r>
              <a:rPr lang="pt-BR" sz="24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aC</a:t>
            </a:r>
            <a:r>
              <a:rPr lang="pt-BR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 </a:t>
            </a:r>
            <a:r>
              <a:rPr lang="pt-B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– </a:t>
            </a:r>
            <a:r>
              <a:rPr lang="pt-BR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Levou cativo o rei </a:t>
            </a:r>
            <a:r>
              <a:rPr lang="pt-BR" sz="24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Zedequias</a:t>
            </a:r>
            <a:r>
              <a:rPr lang="pt-BR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 </a:t>
            </a:r>
            <a:r>
              <a:rPr lang="pt-B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e o restante da população. Destruiu a cidade de Jerusalém e o Templo.</a:t>
            </a:r>
          </a:p>
          <a:p>
            <a:pPr eaLnBrk="1" hangingPunct="1">
              <a:defRPr/>
            </a:pPr>
            <a:r>
              <a:rPr lang="pt-BR" sz="3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II Reis 24:1 a 17 – II Cron. 36 – Isa.39:6</a:t>
            </a:r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ço Reservado para Data 4">
            <a:extLst>
              <a:ext uri="{FF2B5EF4-FFF2-40B4-BE49-F238E27FC236}">
                <a16:creationId xmlns:a16="http://schemas.microsoft.com/office/drawing/2014/main" id="{94034236-4B92-4CCB-99A4-296AFEFB2613}"/>
              </a:ext>
            </a:extLst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A4229153-41B5-4401-9898-E5A1864D7777}" type="datetime1">
              <a:rPr lang="pt-BR" altLang="pt-BR"/>
              <a:pPr>
                <a:defRPr/>
              </a:pPr>
              <a:t>09/12/2023</a:t>
            </a:fld>
            <a:endParaRPr lang="pt-BR" altLang="pt-BR"/>
          </a:p>
        </p:txBody>
      </p:sp>
      <p:sp>
        <p:nvSpPr>
          <p:cNvPr id="8" name="Espaço Reservado para Número de Slide 6">
            <a:extLst>
              <a:ext uri="{FF2B5EF4-FFF2-40B4-BE49-F238E27FC236}">
                <a16:creationId xmlns:a16="http://schemas.microsoft.com/office/drawing/2014/main" id="{E4F966A9-B9AC-4F19-B76B-49883D051F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C997D55-165C-45FE-8BB8-ABB96B18BC4D}" type="slidenum">
              <a:rPr lang="pt-BR" altLang="pt-BR"/>
              <a:pPr/>
              <a:t>8</a:t>
            </a:fld>
            <a:endParaRPr lang="pt-BR" altLang="pt-BR"/>
          </a:p>
        </p:txBody>
      </p:sp>
      <p:sp>
        <p:nvSpPr>
          <p:cNvPr id="27650" name="Rectangle 2">
            <a:extLst>
              <a:ext uri="{FF2B5EF4-FFF2-40B4-BE49-F238E27FC236}">
                <a16:creationId xmlns:a16="http://schemas.microsoft.com/office/drawing/2014/main" id="{7E28D3E1-ABFE-4DC9-85AC-D40C424C395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4213" y="0"/>
            <a:ext cx="8147050" cy="765175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pt-BR" sz="4000" b="1"/>
              <a:t>Daniel 1:1 - Duas cidades:</a:t>
            </a:r>
            <a:endParaRPr lang="pt-BR" altLang="pt-BR"/>
          </a:p>
        </p:txBody>
      </p:sp>
      <p:pic>
        <p:nvPicPr>
          <p:cNvPr id="27654" name="Picture 6" descr="040_JPG">
            <a:extLst>
              <a:ext uri="{FF2B5EF4-FFF2-40B4-BE49-F238E27FC236}">
                <a16:creationId xmlns:a16="http://schemas.microsoft.com/office/drawing/2014/main" id="{9EBC2DDE-8418-2070-958D-EA215215537D}"/>
              </a:ext>
            </a:extLst>
          </p:cNvPr>
          <p:cNvPicPr>
            <a:picLocks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9388" y="1628775"/>
            <a:ext cx="4392612" cy="44640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7655" name="Picture 7" descr="467068">
            <a:extLst>
              <a:ext uri="{FF2B5EF4-FFF2-40B4-BE49-F238E27FC236}">
                <a16:creationId xmlns:a16="http://schemas.microsoft.com/office/drawing/2014/main" id="{5DAC7C49-2E37-8A83-58AC-94899D15FF00}"/>
              </a:ext>
            </a:extLst>
          </p:cNvPr>
          <p:cNvPicPr>
            <a:picLocks noChangeAspect="1" noChangeArrowheads="1"/>
          </p:cNvPicPr>
          <p:nvPr>
            <p:ph sz="quarter" idx="429496729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43438" y="1628775"/>
            <a:ext cx="4500562" cy="43926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7657" name="WordArt 9">
            <a:extLst>
              <a:ext uri="{FF2B5EF4-FFF2-40B4-BE49-F238E27FC236}">
                <a16:creationId xmlns:a16="http://schemas.microsoft.com/office/drawing/2014/main" id="{41C9334F-5589-65C2-AA74-A0D3F94EF03D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684213" y="836613"/>
            <a:ext cx="3095625" cy="11430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 panose="020B0806030902050204" pitchFamily="34" charset="0"/>
              </a:rPr>
              <a:t>Babilônia</a:t>
            </a:r>
          </a:p>
        </p:txBody>
      </p:sp>
      <p:sp>
        <p:nvSpPr>
          <p:cNvPr id="27658" name="WordArt 10">
            <a:extLst>
              <a:ext uri="{FF2B5EF4-FFF2-40B4-BE49-F238E27FC236}">
                <a16:creationId xmlns:a16="http://schemas.microsoft.com/office/drawing/2014/main" id="{AC985F8F-A211-8C66-2870-D0BE5FD8D66D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5076825" y="836613"/>
            <a:ext cx="3457575" cy="115093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 panose="020B0806030902050204" pitchFamily="34" charset="0"/>
              </a:rPr>
              <a:t>Jerusalém</a:t>
            </a:r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76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6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76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76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76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76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76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76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76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76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76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76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58F0079-23A0-4EE3-B479-44094657D05D}"/>
              </a:ext>
            </a:extLst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9FE35E5A-FE23-4E10-BC97-60A796AD07EA}" type="datetime1">
              <a:rPr lang="pt-BR" altLang="pt-BR"/>
              <a:pPr>
                <a:defRPr/>
              </a:pPr>
              <a:t>09/12/2023</a:t>
            </a:fld>
            <a:endParaRPr lang="pt-BR" altLang="pt-BR"/>
          </a:p>
        </p:txBody>
      </p:sp>
      <p:sp>
        <p:nvSpPr>
          <p:cNvPr id="5" name="Espaço Reservado para Número de Slide 5">
            <a:extLst>
              <a:ext uri="{FF2B5EF4-FFF2-40B4-BE49-F238E27FC236}">
                <a16:creationId xmlns:a16="http://schemas.microsoft.com/office/drawing/2014/main" id="{C2622DCF-E1C6-4BDB-A4B5-2C9DC258F8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DAA635F-BD65-49B8-87F2-174C2336366D}" type="slidenum">
              <a:rPr lang="pt-BR" altLang="pt-BR"/>
              <a:pPr/>
              <a:t>9</a:t>
            </a:fld>
            <a:endParaRPr lang="pt-BR" altLang="pt-BR"/>
          </a:p>
        </p:txBody>
      </p:sp>
      <p:pic>
        <p:nvPicPr>
          <p:cNvPr id="14340" name="Picture 4" descr="467068">
            <a:extLst>
              <a:ext uri="{FF2B5EF4-FFF2-40B4-BE49-F238E27FC236}">
                <a16:creationId xmlns:a16="http://schemas.microsoft.com/office/drawing/2014/main" id="{7836D7E6-9E6B-CEFD-762A-960118C95E5B}"/>
              </a:ext>
            </a:extLst>
          </p:cNvPr>
          <p:cNvPicPr>
            <a:picLocks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913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29029" name="Rectangle 5">
            <a:extLst>
              <a:ext uri="{FF2B5EF4-FFF2-40B4-BE49-F238E27FC236}">
                <a16:creationId xmlns:a16="http://schemas.microsoft.com/office/drawing/2014/main" id="{2FFFB67F-0967-4850-AE54-3C3F0D2524E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23850" y="3068638"/>
            <a:ext cx="8208963" cy="3168650"/>
          </a:xfrm>
          <a:solidFill>
            <a:schemeClr val="accent5">
              <a:lumMod val="50000"/>
            </a:schemeClr>
          </a:solidFill>
        </p:spPr>
        <p:txBody>
          <a:bodyPr/>
          <a:lstStyle/>
          <a:p>
            <a:pPr eaLnBrk="1" hangingPunct="1">
              <a:defRPr/>
            </a:pPr>
            <a:r>
              <a:rPr lang="en-US" altLang="pt-BR" b="1" dirty="0" err="1">
                <a:solidFill>
                  <a:schemeClr val="tx1"/>
                </a:solidFill>
              </a:rPr>
              <a:t>Jerusalém</a:t>
            </a:r>
            <a:r>
              <a:rPr lang="en-US" altLang="pt-BR" b="1" dirty="0">
                <a:solidFill>
                  <a:schemeClr val="tx1"/>
                </a:solidFill>
              </a:rPr>
              <a:t>:</a:t>
            </a:r>
            <a:br>
              <a:rPr lang="en-US" altLang="pt-BR" b="1" dirty="0">
                <a:solidFill>
                  <a:schemeClr val="tx1"/>
                </a:solidFill>
              </a:rPr>
            </a:br>
            <a:r>
              <a:rPr lang="en-US" altLang="pt-BR" sz="3900" b="1" dirty="0">
                <a:solidFill>
                  <a:schemeClr val="tx1"/>
                </a:solidFill>
              </a:rPr>
              <a:t> (</a:t>
            </a:r>
            <a:r>
              <a:rPr lang="en-US" altLang="pt-BR" sz="3900" b="1" dirty="0" err="1">
                <a:solidFill>
                  <a:schemeClr val="tx1"/>
                </a:solidFill>
              </a:rPr>
              <a:t>Shalem</a:t>
            </a:r>
            <a:r>
              <a:rPr lang="en-US" altLang="pt-BR" sz="3900" b="1" dirty="0">
                <a:solidFill>
                  <a:schemeClr val="tx1"/>
                </a:solidFill>
              </a:rPr>
              <a:t> – Gen. 14:17-20)</a:t>
            </a:r>
            <a:br>
              <a:rPr lang="en-US" altLang="pt-BR" sz="3900" b="1" dirty="0">
                <a:solidFill>
                  <a:schemeClr val="tx1"/>
                </a:solidFill>
              </a:rPr>
            </a:br>
            <a:r>
              <a:rPr lang="en-US" altLang="pt-BR" b="1" dirty="0">
                <a:solidFill>
                  <a:srgbClr val="F2F80A"/>
                </a:solidFill>
              </a:rPr>
              <a:t>A </a:t>
            </a:r>
            <a:r>
              <a:rPr lang="en-US" altLang="pt-BR" b="1" dirty="0" err="1">
                <a:solidFill>
                  <a:srgbClr val="F2F80A"/>
                </a:solidFill>
              </a:rPr>
              <a:t>cidade</a:t>
            </a:r>
            <a:r>
              <a:rPr lang="en-US" altLang="pt-BR" b="1" dirty="0">
                <a:solidFill>
                  <a:srgbClr val="F2F80A"/>
                </a:solidFill>
              </a:rPr>
              <a:t> de Deus.</a:t>
            </a:r>
            <a:br>
              <a:rPr lang="en-US" altLang="pt-BR" b="1" dirty="0">
                <a:solidFill>
                  <a:srgbClr val="F2F80A"/>
                </a:solidFill>
              </a:rPr>
            </a:br>
            <a:r>
              <a:rPr lang="en-US" altLang="pt-BR" b="1" dirty="0">
                <a:solidFill>
                  <a:srgbClr val="F2F80A"/>
                </a:solidFill>
              </a:rPr>
              <a:t>A </a:t>
            </a:r>
            <a:r>
              <a:rPr lang="en-US" altLang="pt-BR" b="1" dirty="0" err="1">
                <a:solidFill>
                  <a:srgbClr val="F2F80A"/>
                </a:solidFill>
              </a:rPr>
              <a:t>cidade</a:t>
            </a:r>
            <a:r>
              <a:rPr lang="en-US" altLang="pt-BR" b="1" dirty="0">
                <a:solidFill>
                  <a:srgbClr val="F2F80A"/>
                </a:solidFill>
              </a:rPr>
              <a:t> da </a:t>
            </a:r>
            <a:r>
              <a:rPr lang="en-US" altLang="pt-BR" b="1" dirty="0" err="1">
                <a:solidFill>
                  <a:srgbClr val="F2F80A"/>
                </a:solidFill>
              </a:rPr>
              <a:t>verdade</a:t>
            </a:r>
            <a:r>
              <a:rPr lang="en-US" altLang="pt-BR" b="1" dirty="0">
                <a:solidFill>
                  <a:srgbClr val="F2F80A"/>
                </a:solidFill>
              </a:rPr>
              <a:t>.</a:t>
            </a:r>
            <a:br>
              <a:rPr lang="en-US" altLang="pt-BR" b="1" dirty="0">
                <a:solidFill>
                  <a:srgbClr val="F2F80A"/>
                </a:solidFill>
              </a:rPr>
            </a:br>
            <a:r>
              <a:rPr lang="en-US" altLang="pt-BR" b="1" dirty="0">
                <a:solidFill>
                  <a:srgbClr val="F2F80A"/>
                </a:solidFill>
              </a:rPr>
              <a:t>A </a:t>
            </a:r>
            <a:r>
              <a:rPr lang="en-US" altLang="pt-BR" b="1" dirty="0" err="1">
                <a:solidFill>
                  <a:srgbClr val="F2F80A"/>
                </a:solidFill>
              </a:rPr>
              <a:t>cidade</a:t>
            </a:r>
            <a:r>
              <a:rPr lang="en-US" altLang="pt-BR" b="1" dirty="0">
                <a:solidFill>
                  <a:srgbClr val="F2F80A"/>
                </a:solidFill>
              </a:rPr>
              <a:t> da </a:t>
            </a:r>
            <a:r>
              <a:rPr lang="en-US" altLang="pt-BR" b="1" dirty="0" err="1">
                <a:solidFill>
                  <a:srgbClr val="F2F80A"/>
                </a:solidFill>
              </a:rPr>
              <a:t>obediência</a:t>
            </a:r>
            <a:r>
              <a:rPr lang="en-US" altLang="pt-BR" b="1" dirty="0">
                <a:solidFill>
                  <a:srgbClr val="F2F80A"/>
                </a:solidFill>
              </a:rPr>
              <a:t>.</a:t>
            </a:r>
            <a:endParaRPr lang="pt-BR" altLang="pt-BR" b="1" dirty="0">
              <a:solidFill>
                <a:srgbClr val="F2F80A"/>
              </a:solidFill>
            </a:endParaRPr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12902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1290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1290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902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Data 2">
            <a:extLst>
              <a:ext uri="{FF2B5EF4-FFF2-40B4-BE49-F238E27FC236}">
                <a16:creationId xmlns:a16="http://schemas.microsoft.com/office/drawing/2014/main" id="{636C2421-B445-464A-8054-37E45B7BBD6D}"/>
              </a:ext>
            </a:extLst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E49F3456-4A5F-4D5C-A012-5BBB3D449471}" type="datetime1">
              <a:rPr lang="pt-BR" altLang="pt-BR"/>
              <a:pPr>
                <a:defRPr/>
              </a:pPr>
              <a:t>09/12/2023</a:t>
            </a:fld>
            <a:endParaRPr lang="pt-BR" alt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F7EE434C-C2AF-4534-9860-61648E6A24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CEF5471-AE26-4889-8929-497697A19BB0}" type="slidenum">
              <a:rPr lang="pt-BR" altLang="pt-BR"/>
              <a:pPr/>
              <a:t>10</a:t>
            </a:fld>
            <a:endParaRPr lang="pt-BR" altLang="pt-BR"/>
          </a:p>
        </p:txBody>
      </p:sp>
      <p:pic>
        <p:nvPicPr>
          <p:cNvPr id="15364" name="Picture 2" descr="jerusalem">
            <a:extLst>
              <a:ext uri="{FF2B5EF4-FFF2-40B4-BE49-F238E27FC236}">
                <a16:creationId xmlns:a16="http://schemas.microsoft.com/office/drawing/2014/main" id="{9D98F49D-C91A-4A1B-2210-DFBA2E1D1B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5299" name="Rectangle 3">
            <a:extLst>
              <a:ext uri="{FF2B5EF4-FFF2-40B4-BE49-F238E27FC236}">
                <a16:creationId xmlns:a16="http://schemas.microsoft.com/office/drawing/2014/main" id="{65B03F94-E4DC-4171-AA66-FFAEC3D5E32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33375" y="2859088"/>
            <a:ext cx="8559800" cy="3841750"/>
          </a:xfrm>
          <a:solidFill>
            <a:srgbClr val="FFFF00"/>
          </a:solidFill>
          <a:effectLst>
            <a:outerShdw dist="53882" dir="2700000" algn="ctr" rotWithShape="0">
              <a:schemeClr val="tx1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en-US" altLang="pt-BR" sz="6000" b="1" dirty="0" err="1">
                <a:solidFill>
                  <a:srgbClr val="00B050"/>
                </a:solidFill>
              </a:rPr>
              <a:t>Babilônia</a:t>
            </a:r>
            <a:r>
              <a:rPr lang="en-US" altLang="pt-BR" sz="6000" b="1" dirty="0">
                <a:solidFill>
                  <a:srgbClr val="00B050"/>
                </a:solidFill>
              </a:rPr>
              <a:t>:</a:t>
            </a:r>
            <a:br>
              <a:rPr lang="en-US" altLang="pt-BR" sz="6000" b="1" dirty="0">
                <a:solidFill>
                  <a:srgbClr val="00B050"/>
                </a:solidFill>
              </a:rPr>
            </a:br>
            <a:r>
              <a:rPr lang="en-US" altLang="pt-BR" sz="6000" b="1" dirty="0">
                <a:solidFill>
                  <a:srgbClr val="00B050"/>
                </a:solidFill>
              </a:rPr>
              <a:t> (Babel – Gen 11:1-9)</a:t>
            </a:r>
            <a:br>
              <a:rPr lang="en-US" altLang="pt-BR" sz="6000" b="1" dirty="0">
                <a:solidFill>
                  <a:srgbClr val="00B050"/>
                </a:solidFill>
              </a:rPr>
            </a:br>
            <a:r>
              <a:rPr lang="en-US" altLang="pt-BR" sz="4000" b="1" dirty="0">
                <a:solidFill>
                  <a:srgbClr val="FF0000"/>
                </a:solidFill>
              </a:rPr>
              <a:t>o </a:t>
            </a:r>
            <a:r>
              <a:rPr lang="en-US" altLang="pt-BR" sz="4000" b="1" dirty="0" err="1">
                <a:solidFill>
                  <a:srgbClr val="FF0000"/>
                </a:solidFill>
              </a:rPr>
              <a:t>centro</a:t>
            </a:r>
            <a:r>
              <a:rPr lang="en-US" altLang="pt-BR" sz="4000" b="1" dirty="0">
                <a:solidFill>
                  <a:srgbClr val="FF0000"/>
                </a:solidFill>
              </a:rPr>
              <a:t> da </a:t>
            </a:r>
            <a:r>
              <a:rPr lang="en-US" altLang="pt-BR" sz="4000" b="1" dirty="0" err="1">
                <a:solidFill>
                  <a:srgbClr val="FF0000"/>
                </a:solidFill>
              </a:rPr>
              <a:t>rebelião</a:t>
            </a:r>
            <a:r>
              <a:rPr lang="en-US" altLang="pt-BR" sz="4000" b="1" dirty="0">
                <a:solidFill>
                  <a:srgbClr val="FF0000"/>
                </a:solidFill>
              </a:rPr>
              <a:t> contra Deus.</a:t>
            </a:r>
            <a:br>
              <a:rPr lang="en-US" altLang="pt-BR" sz="4000" b="1" dirty="0">
                <a:solidFill>
                  <a:srgbClr val="FF0000"/>
                </a:solidFill>
              </a:rPr>
            </a:br>
            <a:r>
              <a:rPr lang="en-US" altLang="pt-BR" sz="4000" b="1" dirty="0">
                <a:solidFill>
                  <a:srgbClr val="FF0000"/>
                </a:solidFill>
              </a:rPr>
              <a:t>O </a:t>
            </a:r>
            <a:r>
              <a:rPr lang="en-US" altLang="pt-BR" sz="4000" b="1" dirty="0" err="1">
                <a:solidFill>
                  <a:srgbClr val="FF0000"/>
                </a:solidFill>
              </a:rPr>
              <a:t>centro</a:t>
            </a:r>
            <a:r>
              <a:rPr lang="en-US" altLang="pt-BR" sz="4000" b="1" dirty="0">
                <a:solidFill>
                  <a:srgbClr val="FF0000"/>
                </a:solidFill>
              </a:rPr>
              <a:t> de </a:t>
            </a:r>
            <a:r>
              <a:rPr lang="en-US" altLang="pt-BR" sz="4000" b="1" dirty="0" err="1">
                <a:solidFill>
                  <a:srgbClr val="FF0000"/>
                </a:solidFill>
              </a:rPr>
              <a:t>toda</a:t>
            </a:r>
            <a:r>
              <a:rPr lang="en-US" altLang="pt-BR" sz="4000" b="1" dirty="0">
                <a:solidFill>
                  <a:srgbClr val="FF0000"/>
                </a:solidFill>
              </a:rPr>
              <a:t> a </a:t>
            </a:r>
            <a:r>
              <a:rPr lang="en-US" altLang="pt-BR" sz="4000" b="1" dirty="0" err="1">
                <a:solidFill>
                  <a:srgbClr val="FF0000"/>
                </a:solidFill>
              </a:rPr>
              <a:t>confusão</a:t>
            </a:r>
            <a:r>
              <a:rPr lang="en-US" altLang="pt-BR" sz="4000" b="1" dirty="0">
                <a:solidFill>
                  <a:srgbClr val="FF0000"/>
                </a:solidFill>
              </a:rPr>
              <a:t>.</a:t>
            </a:r>
            <a:br>
              <a:rPr lang="en-US" altLang="pt-BR" sz="4000" b="1" dirty="0">
                <a:solidFill>
                  <a:srgbClr val="FF0000"/>
                </a:solidFill>
              </a:rPr>
            </a:br>
            <a:r>
              <a:rPr lang="en-US" altLang="pt-BR" sz="4000" b="1" dirty="0">
                <a:solidFill>
                  <a:srgbClr val="FF0000"/>
                </a:solidFill>
              </a:rPr>
              <a:t>O </a:t>
            </a:r>
            <a:r>
              <a:rPr lang="en-US" altLang="pt-BR" sz="4000" b="1" dirty="0" err="1">
                <a:solidFill>
                  <a:srgbClr val="FF0000"/>
                </a:solidFill>
              </a:rPr>
              <a:t>centro</a:t>
            </a:r>
            <a:r>
              <a:rPr lang="en-US" altLang="pt-BR" sz="4000" b="1" dirty="0">
                <a:solidFill>
                  <a:srgbClr val="FF0000"/>
                </a:solidFill>
              </a:rPr>
              <a:t> do </a:t>
            </a:r>
            <a:r>
              <a:rPr lang="en-US" altLang="pt-BR" sz="4000" b="1" dirty="0" err="1">
                <a:solidFill>
                  <a:srgbClr val="FF0000"/>
                </a:solidFill>
              </a:rPr>
              <a:t>erro</a:t>
            </a:r>
            <a:r>
              <a:rPr lang="en-US" altLang="pt-BR" sz="4000" b="1" dirty="0">
                <a:solidFill>
                  <a:srgbClr val="FF0000"/>
                </a:solidFill>
              </a:rPr>
              <a:t> e da </a:t>
            </a:r>
            <a:r>
              <a:rPr lang="en-US" altLang="pt-BR" sz="4000" b="1" dirty="0" err="1">
                <a:solidFill>
                  <a:srgbClr val="FF0000"/>
                </a:solidFill>
              </a:rPr>
              <a:t>apostasia</a:t>
            </a:r>
            <a:r>
              <a:rPr lang="en-US" altLang="pt-BR" sz="4000" b="1" dirty="0">
                <a:solidFill>
                  <a:srgbClr val="FF0000"/>
                </a:solidFill>
              </a:rPr>
              <a:t>.</a:t>
            </a:r>
            <a:br>
              <a:rPr lang="en-US" altLang="pt-BR" sz="4000" b="1" dirty="0"/>
            </a:br>
            <a:endParaRPr lang="pt-PT" altLang="pt-BR" sz="4000" b="1" dirty="0"/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5529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5529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5529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29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DCFD3A8-27C0-4429-95AE-B2A81169B9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t-BR" dirty="0"/>
              <a:t>Distância 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665CFE9B-6AF6-44FD-94D0-E168883FF8A3}"/>
              </a:ext>
            </a:extLst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CB3C51CF-A56C-4023-A13C-ACCF6B1D9A78}" type="datetime1">
              <a:rPr lang="pt-BR" altLang="pt-BR" smtClean="0"/>
              <a:pPr>
                <a:defRPr/>
              </a:pPr>
              <a:t>09/12/2023</a:t>
            </a:fld>
            <a:endParaRPr lang="pt-BR" alt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63E11A90-7507-4CBB-A905-21C28A95B6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9C58138-1D33-4BBA-9B33-4E40D7CE338A}" type="slidenum">
              <a:rPr lang="pt-BR" altLang="pt-BR"/>
              <a:pPr/>
              <a:t>11</a:t>
            </a:fld>
            <a:endParaRPr lang="pt-BR" altLang="pt-BR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611B8E59-7291-407D-BC93-DF817CAD2A84}"/>
              </a:ext>
            </a:extLst>
          </p:cNvPr>
          <p:cNvSpPr/>
          <p:nvPr/>
        </p:nvSpPr>
        <p:spPr>
          <a:xfrm>
            <a:off x="457200" y="1628775"/>
            <a:ext cx="8229600" cy="452437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pt-BR" sz="3600" dirty="0">
                <a:solidFill>
                  <a:schemeClr val="tx1">
                    <a:lumMod val="85000"/>
                  </a:schemeClr>
                </a:solidFill>
                <a:latin typeface="Lucida Grande"/>
              </a:rPr>
              <a:t>Jerusalém ficava a aproximadamente </a:t>
            </a:r>
            <a:r>
              <a:rPr lang="pt-BR" sz="3600" b="1" dirty="0">
                <a:solidFill>
                  <a:srgbClr val="FFFF00"/>
                </a:solidFill>
                <a:latin typeface="Lucida Grande"/>
              </a:rPr>
              <a:t>1.500 quilômetros de Babilônia</a:t>
            </a:r>
            <a:r>
              <a:rPr lang="pt-BR" sz="3600" b="1" dirty="0">
                <a:solidFill>
                  <a:srgbClr val="666666"/>
                </a:solidFill>
                <a:latin typeface="Lucida Grande"/>
              </a:rPr>
              <a:t>. </a:t>
            </a:r>
            <a:r>
              <a:rPr lang="pt-BR" sz="3600" dirty="0">
                <a:solidFill>
                  <a:schemeClr val="tx1">
                    <a:lumMod val="85000"/>
                  </a:schemeClr>
                </a:solidFill>
                <a:latin typeface="Lucida Grande"/>
              </a:rPr>
              <a:t>Provavelmente Daniel teve que andar a pé ao longo dessa estrada, acompanhando o exército</a:t>
            </a:r>
            <a:r>
              <a:rPr lang="pt-BR" sz="3600" dirty="0">
                <a:solidFill>
                  <a:srgbClr val="666666"/>
                </a:solidFill>
                <a:latin typeface="Lucida Grande"/>
              </a:rPr>
              <a:t>, </a:t>
            </a:r>
            <a:r>
              <a:rPr lang="pt-BR" sz="3600" b="1" dirty="0">
                <a:solidFill>
                  <a:srgbClr val="FFFF00"/>
                </a:solidFill>
                <a:latin typeface="Lucida Grande"/>
              </a:rPr>
              <a:t>numa média de 25 quilômetros por dia</a:t>
            </a:r>
            <a:r>
              <a:rPr lang="pt-BR" sz="3600" dirty="0">
                <a:solidFill>
                  <a:srgbClr val="666666"/>
                </a:solidFill>
                <a:latin typeface="Lucida Grande"/>
              </a:rPr>
              <a:t>. </a:t>
            </a:r>
            <a:r>
              <a:rPr lang="pt-BR" sz="3600" dirty="0">
                <a:solidFill>
                  <a:schemeClr val="tx1">
                    <a:lumMod val="85000"/>
                  </a:schemeClr>
                </a:solidFill>
                <a:latin typeface="Lucida Grande"/>
              </a:rPr>
              <a:t>Isso significa que a viagem deve ter durado aproximadamente dois meses.</a:t>
            </a:r>
            <a:endParaRPr lang="pt-BR" sz="3600" dirty="0">
              <a:solidFill>
                <a:schemeClr val="tx1">
                  <a:lumMod val="85000"/>
                </a:schemeClr>
              </a:solidFill>
            </a:endParaRPr>
          </a:p>
        </p:txBody>
      </p:sp>
    </p:spTree>
  </p:cSld>
  <p:clrMapOvr>
    <a:masterClrMapping/>
  </p:clrMapOvr>
  <p:transition spd="slow">
    <p:diamond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4BFF94D4-8A00-490A-8C34-605700BF8196}"/>
              </a:ext>
            </a:extLst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6B62E950-781F-4D7F-977B-9224EAA77C1E}" type="datetime1">
              <a:rPr lang="pt-BR" altLang="pt-BR"/>
              <a:pPr>
                <a:defRPr/>
              </a:pPr>
              <a:t>09/12/2023</a:t>
            </a:fld>
            <a:endParaRPr lang="pt-BR" altLang="pt-BR"/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7EC72E00-6BEA-48C3-A204-C2DC47309E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9143E58-D1C3-49F1-8DAF-40A58B3B9481}" type="slidenum">
              <a:rPr lang="pt-BR" altLang="pt-BR"/>
              <a:pPr/>
              <a:t>12</a:t>
            </a:fld>
            <a:endParaRPr lang="pt-BR" altLang="pt-BR"/>
          </a:p>
        </p:txBody>
      </p:sp>
      <p:sp>
        <p:nvSpPr>
          <p:cNvPr id="18436" name="Retângulo 3">
            <a:extLst>
              <a:ext uri="{FF2B5EF4-FFF2-40B4-BE49-F238E27FC236}">
                <a16:creationId xmlns:a16="http://schemas.microsoft.com/office/drawing/2014/main" id="{036838BB-B2F2-4BAC-A522-23289A7A08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13" y="0"/>
            <a:ext cx="8999537" cy="68634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pt-BR" altLang="pt-BR" sz="2400" dirty="0">
                <a:latin typeface="inherit"/>
                <a:hlinkClick r:id="rId5" tooltip="Daniel – Capítulo 1"/>
              </a:rPr>
              <a:t>Daniel – Capítulo 1</a:t>
            </a:r>
            <a:endParaRPr lang="pt-BR" altLang="pt-BR" sz="2400" dirty="0"/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pt-BR" altLang="pt-BR" sz="2400" dirty="0">
                <a:latin typeface="inherit"/>
              </a:rPr>
              <a:t>3 Disse o rei a </a:t>
            </a:r>
            <a:r>
              <a:rPr lang="pt-BR" altLang="pt-BR" sz="2400" dirty="0" err="1">
                <a:latin typeface="inherit"/>
              </a:rPr>
              <a:t>Aspenaz</a:t>
            </a:r>
            <a:r>
              <a:rPr lang="pt-BR" altLang="pt-BR" sz="2400" dirty="0">
                <a:latin typeface="inherit"/>
              </a:rPr>
              <a:t>, chefe dos seus eunucos, que trouxesse alguns dos </a:t>
            </a:r>
            <a:r>
              <a:rPr lang="pt-BR" altLang="pt-BR" sz="2400" b="1" dirty="0">
                <a:solidFill>
                  <a:srgbClr val="00B050"/>
                </a:solidFill>
                <a:latin typeface="inherit"/>
              </a:rPr>
              <a:t>filhos de Israel</a:t>
            </a:r>
            <a:r>
              <a:rPr lang="pt-BR" altLang="pt-BR" sz="2400" dirty="0">
                <a:latin typeface="inherit"/>
              </a:rPr>
              <a:t>, tanto da </a:t>
            </a:r>
            <a:r>
              <a:rPr lang="pt-BR" altLang="pt-BR" sz="2400" b="1" dirty="0">
                <a:solidFill>
                  <a:srgbClr val="FFFF00"/>
                </a:solidFill>
                <a:latin typeface="inherit"/>
              </a:rPr>
              <a:t>linhagem real </a:t>
            </a:r>
            <a:r>
              <a:rPr lang="pt-BR" altLang="pt-BR" sz="2400" dirty="0">
                <a:latin typeface="inherit"/>
              </a:rPr>
              <a:t>como dos </a:t>
            </a:r>
            <a:r>
              <a:rPr lang="pt-BR" altLang="pt-BR" sz="2400" b="1" dirty="0">
                <a:solidFill>
                  <a:srgbClr val="FFFF00"/>
                </a:solidFill>
                <a:latin typeface="inherit"/>
              </a:rPr>
              <a:t>nobres</a:t>
            </a:r>
            <a:r>
              <a:rPr lang="pt-BR" altLang="pt-BR" sz="2400" dirty="0">
                <a:latin typeface="inherit"/>
              </a:rPr>
              <a:t>,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pt-BR" altLang="pt-BR" sz="2400" dirty="0">
                <a:latin typeface="inherit"/>
              </a:rPr>
              <a:t>4 </a:t>
            </a:r>
            <a:r>
              <a:rPr lang="pt-BR" altLang="pt-BR" b="1" dirty="0">
                <a:solidFill>
                  <a:srgbClr val="FFFF00"/>
                </a:solidFill>
                <a:latin typeface="inherit"/>
              </a:rPr>
              <a:t>jovens </a:t>
            </a:r>
            <a:r>
              <a:rPr lang="pt-BR" altLang="pt-BR" sz="2800" b="1" u="sng" dirty="0">
                <a:latin typeface="inherit"/>
              </a:rPr>
              <a:t>sem nenhum defeito</a:t>
            </a:r>
            <a:r>
              <a:rPr lang="pt-BR" altLang="pt-BR" sz="2400" dirty="0">
                <a:latin typeface="inherit"/>
              </a:rPr>
              <a:t>, de </a:t>
            </a:r>
            <a:r>
              <a:rPr lang="pt-BR" altLang="pt-BR" sz="2800" b="1" u="sng" dirty="0">
                <a:latin typeface="inherit"/>
              </a:rPr>
              <a:t>boa aparência</a:t>
            </a:r>
            <a:r>
              <a:rPr lang="pt-BR" altLang="pt-BR" sz="2400" dirty="0">
                <a:latin typeface="inherit"/>
              </a:rPr>
              <a:t>, </a:t>
            </a:r>
            <a:r>
              <a:rPr lang="pt-BR" altLang="pt-BR" sz="2400" b="1" u="sng" dirty="0">
                <a:solidFill>
                  <a:srgbClr val="FF0000"/>
                </a:solidFill>
                <a:latin typeface="inherit"/>
              </a:rPr>
              <a:t>instruídos</a:t>
            </a:r>
            <a:r>
              <a:rPr lang="pt-BR" altLang="pt-BR" sz="2400" b="1" dirty="0">
                <a:solidFill>
                  <a:srgbClr val="FFFF00"/>
                </a:solidFill>
                <a:latin typeface="inherit"/>
              </a:rPr>
              <a:t> em toda a sabedoria</a:t>
            </a:r>
            <a:r>
              <a:rPr lang="pt-BR" altLang="pt-BR" sz="2400" dirty="0">
                <a:latin typeface="inherit"/>
              </a:rPr>
              <a:t>, </a:t>
            </a:r>
            <a:r>
              <a:rPr lang="pt-BR" altLang="pt-BR" sz="2400" b="1" dirty="0">
                <a:solidFill>
                  <a:srgbClr val="FF0000"/>
                </a:solidFill>
                <a:latin typeface="inherit"/>
              </a:rPr>
              <a:t>doutos </a:t>
            </a:r>
            <a:r>
              <a:rPr lang="pt-BR" altLang="pt-BR" sz="2400" b="1" dirty="0">
                <a:solidFill>
                  <a:srgbClr val="FFFF00"/>
                </a:solidFill>
                <a:latin typeface="inherit"/>
              </a:rPr>
              <a:t>em ciência</a:t>
            </a:r>
            <a:r>
              <a:rPr lang="pt-BR" altLang="pt-BR" sz="2400" dirty="0">
                <a:latin typeface="inherit"/>
              </a:rPr>
              <a:t>, </a:t>
            </a:r>
            <a:r>
              <a:rPr lang="pt-BR" altLang="pt-BR" sz="2400" b="1" dirty="0">
                <a:solidFill>
                  <a:srgbClr val="FF0000"/>
                </a:solidFill>
                <a:latin typeface="inherit"/>
              </a:rPr>
              <a:t>versados</a:t>
            </a:r>
            <a:r>
              <a:rPr lang="pt-BR" altLang="pt-BR" sz="2400" dirty="0">
                <a:latin typeface="inherit"/>
              </a:rPr>
              <a:t> no </a:t>
            </a:r>
            <a:r>
              <a:rPr lang="pt-BR" altLang="pt-BR" sz="2400" b="1" dirty="0">
                <a:solidFill>
                  <a:srgbClr val="FFFF00"/>
                </a:solidFill>
                <a:latin typeface="inherit"/>
              </a:rPr>
              <a:t>conhecimento</a:t>
            </a:r>
            <a:r>
              <a:rPr lang="pt-BR" altLang="pt-BR" sz="2400" dirty="0">
                <a:latin typeface="inherit"/>
              </a:rPr>
              <a:t> e que </a:t>
            </a:r>
            <a:r>
              <a:rPr lang="pt-BR" altLang="pt-BR" sz="2800" b="1" dirty="0">
                <a:solidFill>
                  <a:srgbClr val="FF0000"/>
                </a:solidFill>
                <a:latin typeface="inherit"/>
              </a:rPr>
              <a:t>fossem</a:t>
            </a:r>
            <a:r>
              <a:rPr lang="pt-BR" altLang="pt-BR" sz="2400" dirty="0">
                <a:latin typeface="inherit"/>
              </a:rPr>
              <a:t> </a:t>
            </a:r>
            <a:r>
              <a:rPr lang="pt-BR" altLang="pt-BR" sz="2400" b="1" dirty="0">
                <a:solidFill>
                  <a:srgbClr val="FFFF00"/>
                </a:solidFill>
                <a:latin typeface="inherit"/>
              </a:rPr>
              <a:t>competentes</a:t>
            </a:r>
            <a:r>
              <a:rPr lang="pt-BR" altLang="pt-BR" sz="2400" dirty="0">
                <a:latin typeface="inherit"/>
              </a:rPr>
              <a:t> para assistirem no palácio do rei </a:t>
            </a:r>
            <a:r>
              <a:rPr lang="pt-BR" altLang="pt-BR" sz="2800" b="1" dirty="0">
                <a:solidFill>
                  <a:srgbClr val="00B0F0"/>
                </a:solidFill>
                <a:latin typeface="inherit"/>
              </a:rPr>
              <a:t>e lhes ensinasse a cultura e a língua dos caldeus.</a:t>
            </a:r>
            <a:endParaRPr lang="pt-BR" altLang="pt-BR" sz="2400" b="1" dirty="0">
              <a:solidFill>
                <a:srgbClr val="00B0F0"/>
              </a:solidFill>
              <a:latin typeface="inherit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pt-BR" altLang="pt-BR" sz="2400" dirty="0">
                <a:latin typeface="inherit"/>
              </a:rPr>
              <a:t>5 Determinou-lhes o rei a </a:t>
            </a:r>
            <a:r>
              <a:rPr lang="pt-BR" altLang="pt-BR" sz="2800" b="1" dirty="0">
                <a:solidFill>
                  <a:srgbClr val="00B0F0"/>
                </a:solidFill>
                <a:latin typeface="inherit"/>
              </a:rPr>
              <a:t>ração diária</a:t>
            </a:r>
            <a:r>
              <a:rPr lang="pt-BR" altLang="pt-BR" sz="2400" dirty="0">
                <a:latin typeface="inherit"/>
              </a:rPr>
              <a:t>, das </a:t>
            </a:r>
            <a:r>
              <a:rPr lang="pt-BR" altLang="pt-BR" sz="2400" b="1" u="sng" dirty="0">
                <a:latin typeface="inherit"/>
              </a:rPr>
              <a:t>finas iguarias </a:t>
            </a:r>
            <a:r>
              <a:rPr lang="pt-BR" altLang="pt-BR" sz="2400" dirty="0">
                <a:latin typeface="inherit"/>
              </a:rPr>
              <a:t>da mesa real e do </a:t>
            </a:r>
            <a:r>
              <a:rPr lang="pt-BR" altLang="pt-BR" sz="2400" b="1" u="sng" dirty="0">
                <a:latin typeface="inherit"/>
              </a:rPr>
              <a:t>vinho</a:t>
            </a:r>
            <a:r>
              <a:rPr lang="pt-BR" altLang="pt-BR" sz="2400" dirty="0">
                <a:latin typeface="inherit"/>
              </a:rPr>
              <a:t> que ele bebia, e que assim fossem mantidos por </a:t>
            </a:r>
            <a:r>
              <a:rPr lang="pt-BR" altLang="pt-BR" sz="3600" b="1" dirty="0">
                <a:solidFill>
                  <a:srgbClr val="FFC000"/>
                </a:solidFill>
                <a:highlight>
                  <a:srgbClr val="000000"/>
                </a:highlight>
                <a:latin typeface="inherit"/>
              </a:rPr>
              <a:t>três anos</a:t>
            </a:r>
            <a:r>
              <a:rPr lang="pt-BR" altLang="pt-BR" sz="2400" dirty="0">
                <a:latin typeface="inherit"/>
              </a:rPr>
              <a:t>, ao cabo dos quais assistiriam diante do rei.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pt-BR" altLang="pt-BR" sz="2400" dirty="0">
                <a:latin typeface="inherit"/>
              </a:rPr>
              <a:t>6 Entre eles, se achavam, dos filhos de Judá, </a:t>
            </a:r>
            <a:r>
              <a:rPr lang="pt-BR" altLang="pt-BR" sz="2800" b="1" dirty="0">
                <a:solidFill>
                  <a:srgbClr val="00B0F0"/>
                </a:solidFill>
                <a:latin typeface="inherit"/>
              </a:rPr>
              <a:t>Daniel, </a:t>
            </a:r>
            <a:r>
              <a:rPr lang="pt-BR" altLang="pt-BR" sz="2800" b="1" dirty="0" err="1">
                <a:solidFill>
                  <a:srgbClr val="00B0F0"/>
                </a:solidFill>
                <a:latin typeface="inherit"/>
              </a:rPr>
              <a:t>Hananias</a:t>
            </a:r>
            <a:r>
              <a:rPr lang="pt-BR" altLang="pt-BR" sz="2800" b="1" dirty="0">
                <a:solidFill>
                  <a:srgbClr val="00B0F0"/>
                </a:solidFill>
                <a:latin typeface="inherit"/>
              </a:rPr>
              <a:t>, Misael e Azarias.</a:t>
            </a:r>
            <a:endParaRPr lang="pt-BR" altLang="pt-BR" sz="2400" b="1" dirty="0">
              <a:solidFill>
                <a:srgbClr val="00B0F0"/>
              </a:solidFill>
              <a:latin typeface="inherit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pt-BR" altLang="pt-BR" sz="2400" dirty="0">
                <a:latin typeface="inherit"/>
              </a:rPr>
              <a:t>7 O chefe dos eunucos lhes pôs </a:t>
            </a:r>
            <a:r>
              <a:rPr lang="pt-BR" altLang="pt-BR" sz="2800" b="1" dirty="0">
                <a:solidFill>
                  <a:srgbClr val="FF0000"/>
                </a:solidFill>
                <a:latin typeface="inherit"/>
              </a:rPr>
              <a:t>outros nomes</a:t>
            </a:r>
            <a:r>
              <a:rPr lang="pt-BR" altLang="pt-BR" sz="2400" dirty="0">
                <a:latin typeface="inherit"/>
              </a:rPr>
              <a:t>, a saber: a Daniel, o de </a:t>
            </a:r>
            <a:r>
              <a:rPr lang="pt-BR" altLang="pt-BR" sz="2400" dirty="0" err="1">
                <a:latin typeface="inherit"/>
              </a:rPr>
              <a:t>Beltessazar</a:t>
            </a:r>
            <a:r>
              <a:rPr lang="pt-BR" altLang="pt-BR" sz="2400" dirty="0">
                <a:latin typeface="inherit"/>
              </a:rPr>
              <a:t>; a </a:t>
            </a:r>
            <a:r>
              <a:rPr lang="pt-BR" altLang="pt-BR" sz="2400" dirty="0" err="1">
                <a:latin typeface="inherit"/>
              </a:rPr>
              <a:t>Hananias</a:t>
            </a:r>
            <a:r>
              <a:rPr lang="pt-BR" altLang="pt-BR" sz="2400" dirty="0">
                <a:latin typeface="inherit"/>
              </a:rPr>
              <a:t>, o de </a:t>
            </a:r>
            <a:r>
              <a:rPr lang="pt-BR" altLang="pt-BR" sz="2400" dirty="0" err="1">
                <a:latin typeface="inherit"/>
              </a:rPr>
              <a:t>Sadraque</a:t>
            </a:r>
            <a:r>
              <a:rPr lang="pt-BR" altLang="pt-BR" sz="2400" dirty="0">
                <a:latin typeface="inherit"/>
              </a:rPr>
              <a:t>; a Misael, o de </a:t>
            </a:r>
            <a:r>
              <a:rPr lang="pt-BR" altLang="pt-BR" sz="2400" dirty="0" err="1">
                <a:latin typeface="inherit"/>
              </a:rPr>
              <a:t>Mesaque</a:t>
            </a:r>
            <a:r>
              <a:rPr lang="pt-BR" altLang="pt-BR" sz="2400" dirty="0">
                <a:latin typeface="inherit"/>
              </a:rPr>
              <a:t>; e a Azarias, o de </a:t>
            </a:r>
            <a:r>
              <a:rPr lang="pt-BR" altLang="pt-BR" sz="2400" dirty="0" err="1">
                <a:latin typeface="inherit"/>
              </a:rPr>
              <a:t>Abede</a:t>
            </a:r>
            <a:r>
              <a:rPr lang="pt-BR" altLang="pt-BR" sz="2400" dirty="0">
                <a:latin typeface="inherit"/>
              </a:rPr>
              <a:t>-Nego.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endParaRPr lang="pt-BR" altLang="pt-BR" sz="2400" dirty="0">
              <a:latin typeface="inherit"/>
            </a:endParaRPr>
          </a:p>
        </p:txBody>
      </p:sp>
    </p:spTree>
  </p:cSld>
  <p:clrMapOvr>
    <a:masterClrMapping/>
  </p:clrMapOvr>
  <p:transition spd="slow">
    <p:diamond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11AABDA-5E4E-4E0C-AE43-68CF6DA101C5}"/>
              </a:ext>
            </a:extLst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72B1DBDE-C372-4E9D-A876-CD3A9EF53CEC}" type="datetime1">
              <a:rPr lang="pt-BR" altLang="pt-BR"/>
              <a:pPr>
                <a:defRPr/>
              </a:pPr>
              <a:t>09/12/2023</a:t>
            </a:fld>
            <a:endParaRPr lang="pt-BR" altLang="pt-BR"/>
          </a:p>
        </p:txBody>
      </p:sp>
      <p:sp>
        <p:nvSpPr>
          <p:cNvPr id="6" name="Espaço Reservado para Número de Slide 6">
            <a:extLst>
              <a:ext uri="{FF2B5EF4-FFF2-40B4-BE49-F238E27FC236}">
                <a16:creationId xmlns:a16="http://schemas.microsoft.com/office/drawing/2014/main" id="{3C2A91C5-AF43-423C-A585-E087FF7B66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565B380-7900-4639-86EB-404698DCAF62}" type="slidenum">
              <a:rPr lang="pt-BR" altLang="pt-BR"/>
              <a:pPr/>
              <a:t>13</a:t>
            </a:fld>
            <a:endParaRPr lang="pt-BR" altLang="pt-BR"/>
          </a:p>
        </p:txBody>
      </p:sp>
      <p:pic>
        <p:nvPicPr>
          <p:cNvPr id="18436" name="Picture 4" descr="H05102">
            <a:extLst>
              <a:ext uri="{FF2B5EF4-FFF2-40B4-BE49-F238E27FC236}">
                <a16:creationId xmlns:a16="http://schemas.microsoft.com/office/drawing/2014/main" id="{99591079-A812-359A-5BE0-5EDE798D4BA2}"/>
              </a:ext>
            </a:extLst>
          </p:cNvPr>
          <p:cNvPicPr>
            <a:picLocks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-28575"/>
            <a:ext cx="9144000" cy="68595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9698" name="Rectangle 2">
            <a:extLst>
              <a:ext uri="{FF2B5EF4-FFF2-40B4-BE49-F238E27FC236}">
                <a16:creationId xmlns:a16="http://schemas.microsoft.com/office/drawing/2014/main" id="{0B06A637-25AE-4C56-9334-7653BE95886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4213" y="26670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pt-BR" sz="6000" b="1" dirty="0" err="1">
                <a:solidFill>
                  <a:schemeClr val="tx1"/>
                </a:solidFill>
              </a:rPr>
              <a:t>Mudando</a:t>
            </a:r>
            <a:r>
              <a:rPr lang="en-US" altLang="pt-BR" sz="6000" b="1" dirty="0">
                <a:solidFill>
                  <a:schemeClr val="tx1"/>
                </a:solidFill>
              </a:rPr>
              <a:t> </a:t>
            </a:r>
            <a:r>
              <a:rPr lang="en-US" altLang="pt-BR" sz="6000" b="1" dirty="0" err="1">
                <a:solidFill>
                  <a:schemeClr val="tx1"/>
                </a:solidFill>
              </a:rPr>
              <a:t>valores</a:t>
            </a:r>
            <a:r>
              <a:rPr lang="en-US" altLang="pt-BR" sz="6000" b="1" dirty="0">
                <a:solidFill>
                  <a:schemeClr val="tx1"/>
                </a:solidFill>
              </a:rPr>
              <a:t>.</a:t>
            </a:r>
            <a:endParaRPr lang="pt-BR" altLang="pt-BR" sz="6000" b="1" dirty="0">
              <a:solidFill>
                <a:schemeClr val="tx1"/>
              </a:solidFill>
            </a:endParaRPr>
          </a:p>
        </p:txBody>
      </p:sp>
      <p:sp>
        <p:nvSpPr>
          <p:cNvPr id="29699" name="Rectangle 3">
            <a:extLst>
              <a:ext uri="{FF2B5EF4-FFF2-40B4-BE49-F238E27FC236}">
                <a16:creationId xmlns:a16="http://schemas.microsoft.com/office/drawing/2014/main" id="{3BC6ABE8-DD86-4A0A-80A8-442CA874947C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-12700" y="2146300"/>
            <a:ext cx="9061450" cy="3111500"/>
          </a:xfrm>
          <a:solidFill>
            <a:srgbClr val="A86310"/>
          </a:solidFill>
        </p:spPr>
        <p:txBody>
          <a:bodyPr/>
          <a:lstStyle/>
          <a:p>
            <a:pPr algn="ctr" eaLnBrk="1" hangingPunct="1">
              <a:defRPr/>
            </a:pPr>
            <a:r>
              <a:rPr lang="en-US" altLang="pt-BR" sz="4000" b="1" dirty="0" err="1"/>
              <a:t>Nabucodonozor</a:t>
            </a:r>
            <a:r>
              <a:rPr lang="en-US" altLang="pt-BR" sz="4000" b="1" dirty="0"/>
              <a:t> </a:t>
            </a:r>
            <a:r>
              <a:rPr lang="en-US" altLang="pt-BR" sz="4000" b="1" dirty="0" err="1"/>
              <a:t>escolhe</a:t>
            </a:r>
            <a:r>
              <a:rPr lang="en-US" altLang="pt-BR" sz="4000" b="1" dirty="0"/>
              <a:t> </a:t>
            </a:r>
            <a:r>
              <a:rPr lang="en-US" altLang="pt-BR" sz="4000" b="1" dirty="0" err="1"/>
              <a:t>os</a:t>
            </a:r>
            <a:r>
              <a:rPr lang="en-US" altLang="pt-BR" sz="4000" b="1" dirty="0"/>
              <a:t> </a:t>
            </a:r>
            <a:r>
              <a:rPr lang="en-US" altLang="pt-BR" sz="4000" b="1" dirty="0" err="1"/>
              <a:t>melhores</a:t>
            </a:r>
            <a:r>
              <a:rPr lang="en-US" altLang="pt-BR" sz="4000" b="1" dirty="0"/>
              <a:t> </a:t>
            </a:r>
            <a:r>
              <a:rPr lang="en-US" altLang="pt-BR" sz="4000" b="1" dirty="0" err="1"/>
              <a:t>jovens</a:t>
            </a:r>
            <a:r>
              <a:rPr lang="en-US" altLang="pt-BR" sz="4000" b="1" dirty="0"/>
              <a:t>, para </a:t>
            </a:r>
            <a:r>
              <a:rPr lang="en-US" altLang="pt-BR" sz="4000" b="1" dirty="0" err="1"/>
              <a:t>doutriná-los</a:t>
            </a:r>
            <a:r>
              <a:rPr lang="en-US" altLang="pt-BR" sz="4000" b="1" dirty="0"/>
              <a:t> e </a:t>
            </a:r>
            <a:r>
              <a:rPr lang="en-US" altLang="pt-BR" sz="4000" b="1" dirty="0" err="1"/>
              <a:t>torná-nos</a:t>
            </a:r>
            <a:r>
              <a:rPr lang="en-US" altLang="pt-BR" sz="4000" b="1" dirty="0"/>
              <a:t> </a:t>
            </a:r>
            <a:r>
              <a:rPr lang="en-US" altLang="pt-BR" sz="4000" b="1" dirty="0" err="1"/>
              <a:t>futuros</a:t>
            </a:r>
            <a:r>
              <a:rPr lang="en-US" altLang="pt-BR" sz="4000" b="1" dirty="0"/>
              <a:t> </a:t>
            </a:r>
            <a:r>
              <a:rPr lang="en-US" altLang="pt-BR" sz="4000" b="1" dirty="0" err="1"/>
              <a:t>líderes</a:t>
            </a:r>
            <a:r>
              <a:rPr lang="en-US" altLang="pt-BR" sz="4000" b="1" dirty="0"/>
              <a:t> de </a:t>
            </a:r>
            <a:r>
              <a:rPr lang="en-US" altLang="pt-BR" sz="4000" b="1" dirty="0" err="1"/>
              <a:t>seu</a:t>
            </a:r>
            <a:r>
              <a:rPr lang="en-US" altLang="pt-BR" sz="4000" b="1" dirty="0"/>
              <a:t> </a:t>
            </a:r>
            <a:r>
              <a:rPr lang="en-US" altLang="pt-BR" sz="4000" b="1" dirty="0" err="1"/>
              <a:t>povo</a:t>
            </a:r>
            <a:r>
              <a:rPr lang="en-US" altLang="pt-BR" sz="4000" b="1" dirty="0"/>
              <a:t>.</a:t>
            </a:r>
            <a:endParaRPr lang="pt-BR" altLang="pt-BR" sz="4400" b="1" dirty="0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785DB44A-4517-4B8F-B8FC-8584CC06E831}"/>
              </a:ext>
            </a:extLst>
          </p:cNvPr>
          <p:cNvSpPr txBox="1"/>
          <p:nvPr/>
        </p:nvSpPr>
        <p:spPr>
          <a:xfrm>
            <a:off x="1501775" y="5529263"/>
            <a:ext cx="6032500" cy="92392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pt-BR" sz="5400" dirty="0"/>
              <a:t>Entre 16 a 18 anos</a:t>
            </a:r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96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96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9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29699">
                                            <p:bg/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29699">
                                            <p:bg/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29699">
                                            <p:bg/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0" dur="80"/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1" dur="80"/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80"/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3520"/>
                            </p:stCondLst>
                            <p:childTnLst>
                              <p:par>
                                <p:cTn id="24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5" dur="2000" fill="hold"/>
                                        <p:tgtEl>
                                          <p:spTgt spid="2969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8" grpId="0"/>
      <p:bldP spid="29698" grpId="1"/>
      <p:bldP spid="29699" grpId="0" build="p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4E8BEBC-C51B-49EA-B2CC-33DB4B6DC9FD}"/>
              </a:ext>
            </a:extLst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BC38F6E6-938B-4781-B1B4-E3A1D119D665}" type="datetime1">
              <a:rPr lang="pt-BR" altLang="pt-BR" smtClean="0"/>
              <a:pPr>
                <a:defRPr/>
              </a:pPr>
              <a:t>09/12/2023</a:t>
            </a:fld>
            <a:endParaRPr lang="pt-BR" alt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73B9EBE-60CC-4258-A776-9F67EB712B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5313C38-993C-4B02-BC1D-A2509C20E712}" type="slidenum">
              <a:rPr lang="pt-BR" altLang="pt-BR"/>
              <a:pPr/>
              <a:t>14</a:t>
            </a:fld>
            <a:endParaRPr lang="pt-BR" altLang="pt-BR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97EEF0DC-232A-4CBD-BC1B-8EDF327A7B04}"/>
              </a:ext>
            </a:extLst>
          </p:cNvPr>
          <p:cNvSpPr/>
          <p:nvPr/>
        </p:nvSpPr>
        <p:spPr>
          <a:xfrm>
            <a:off x="304800" y="1165225"/>
            <a:ext cx="8659813" cy="550862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pt-BR" sz="4400" dirty="0">
                <a:solidFill>
                  <a:srgbClr val="FFC000"/>
                </a:solidFill>
              </a:rPr>
              <a:t>Literatura, astrologia, astronomia, noções de magia e adivinhação, agricultura, arquitetura, leis, matemática e língua </a:t>
            </a:r>
            <a:r>
              <a:rPr lang="pt-BR" sz="4400" dirty="0" err="1">
                <a:solidFill>
                  <a:srgbClr val="FFC000"/>
                </a:solidFill>
              </a:rPr>
              <a:t>acádica</a:t>
            </a:r>
            <a:r>
              <a:rPr lang="pt-BR" sz="4400" dirty="0">
                <a:solidFill>
                  <a:srgbClr val="FFC000"/>
                </a:solidFill>
              </a:rPr>
              <a:t>, seriam algumas das disciplinas.</a:t>
            </a:r>
            <a:r>
              <a:rPr lang="pt-BR" sz="4400" dirty="0">
                <a:solidFill>
                  <a:schemeClr val="tx1">
                    <a:lumMod val="95000"/>
                  </a:schemeClr>
                </a:solidFill>
              </a:rPr>
              <a:t> </a:t>
            </a:r>
            <a:r>
              <a:rPr lang="pt-BR" sz="4400" b="1" dirty="0">
                <a:solidFill>
                  <a:srgbClr val="FFFF00"/>
                </a:solidFill>
              </a:rPr>
              <a:t>Os estudos científicos mesclavam-se com magia e adivinhação</a:t>
            </a:r>
            <a:r>
              <a:rPr lang="pt-BR" sz="4400" dirty="0">
                <a:solidFill>
                  <a:schemeClr val="tx1">
                    <a:lumMod val="95000"/>
                  </a:schemeClr>
                </a:solidFill>
              </a:rPr>
              <a:t>.</a:t>
            </a:r>
          </a:p>
        </p:txBody>
      </p:sp>
      <p:sp>
        <p:nvSpPr>
          <p:cNvPr id="19461" name="Retângulo 1">
            <a:extLst>
              <a:ext uri="{FF2B5EF4-FFF2-40B4-BE49-F238E27FC236}">
                <a16:creationId xmlns:a16="http://schemas.microsoft.com/office/drawing/2014/main" id="{31FAB4A5-DCAA-9271-3198-2260807B90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800" y="139700"/>
            <a:ext cx="428625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6000" b="1">
                <a:solidFill>
                  <a:srgbClr val="FFFF00"/>
                </a:solidFill>
              </a:rPr>
              <a:t>O currículo</a:t>
            </a:r>
          </a:p>
        </p:txBody>
      </p:sp>
    </p:spTree>
  </p:cSld>
  <p:clrMapOvr>
    <a:masterClrMapping/>
  </p:clrMapOvr>
  <p:transition spd="slow">
    <p:diamond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Data 3">
            <a:extLst>
              <a:ext uri="{FF2B5EF4-FFF2-40B4-BE49-F238E27FC236}">
                <a16:creationId xmlns:a16="http://schemas.microsoft.com/office/drawing/2014/main" id="{AB8B4B45-FBEA-4016-B086-690655E93637}"/>
              </a:ext>
            </a:extLst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0E39A40C-BC09-4317-9093-0225042E6FC8}" type="datetime1">
              <a:rPr lang="pt-BR" altLang="pt-BR"/>
              <a:pPr>
                <a:defRPr/>
              </a:pPr>
              <a:t>09/12/2023</a:t>
            </a:fld>
            <a:endParaRPr lang="pt-BR" alt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8425714-0661-4AE2-B3C1-30D910FFC0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1F5105A-98CA-444A-A330-1E41AA2337D7}" type="slidenum">
              <a:rPr lang="pt-BR" altLang="pt-BR"/>
              <a:pPr/>
              <a:t>15</a:t>
            </a:fld>
            <a:endParaRPr lang="pt-BR" altLang="pt-BR"/>
          </a:p>
        </p:txBody>
      </p:sp>
      <p:pic>
        <p:nvPicPr>
          <p:cNvPr id="20484" name="Picture 4" descr="467068">
            <a:extLst>
              <a:ext uri="{FF2B5EF4-FFF2-40B4-BE49-F238E27FC236}">
                <a16:creationId xmlns:a16="http://schemas.microsoft.com/office/drawing/2014/main" id="{ED995E28-AE69-119F-73EB-51B04132EBF9}"/>
              </a:ext>
            </a:extLst>
          </p:cNvPr>
          <p:cNvPicPr>
            <a:picLocks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849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5061" name="Rectangle 5">
            <a:extLst>
              <a:ext uri="{FF2B5EF4-FFF2-40B4-BE49-F238E27FC236}">
                <a16:creationId xmlns:a16="http://schemas.microsoft.com/office/drawing/2014/main" id="{FBC25A10-CBE2-410F-A405-9BAC4FAE497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435975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pt-BR" sz="8800" b="1" dirty="0" err="1">
                <a:latin typeface="Arial Narrow" panose="020B0606020202030204" pitchFamily="34" charset="0"/>
              </a:rPr>
              <a:t>Lavagem</a:t>
            </a:r>
            <a:r>
              <a:rPr lang="en-US" altLang="pt-BR" sz="8800" b="1" dirty="0">
                <a:latin typeface="Arial Narrow" panose="020B0606020202030204" pitchFamily="34" charset="0"/>
              </a:rPr>
              <a:t> cerebral.</a:t>
            </a:r>
            <a:endParaRPr lang="pt-BR" altLang="pt-BR" sz="8800" b="1" dirty="0">
              <a:latin typeface="Arial Narrow" panose="020B0606020202030204" pitchFamily="34" charset="0"/>
            </a:endParaRPr>
          </a:p>
        </p:txBody>
      </p:sp>
      <p:sp>
        <p:nvSpPr>
          <p:cNvPr id="45063" name="Text Box 7">
            <a:extLst>
              <a:ext uri="{FF2B5EF4-FFF2-40B4-BE49-F238E27FC236}">
                <a16:creationId xmlns:a16="http://schemas.microsoft.com/office/drawing/2014/main" id="{3B241029-4537-41FE-B692-7F2C9877E4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2525713"/>
            <a:ext cx="8893175" cy="4154487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Tx/>
              <a:buChar char="•"/>
              <a:defRPr/>
            </a:pPr>
            <a:r>
              <a:rPr lang="en-US" altLang="pt-BR" sz="4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Cultura</a:t>
            </a:r>
            <a:r>
              <a:rPr lang="en-US" altLang="pt-BR" sz="4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e a </a:t>
            </a:r>
            <a:r>
              <a:rPr lang="en-US" altLang="pt-BR" sz="4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língua</a:t>
            </a:r>
            <a:r>
              <a:rPr lang="en-US" altLang="pt-BR" sz="4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dos </a:t>
            </a:r>
            <a:r>
              <a:rPr lang="en-US" altLang="pt-BR" sz="4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caldeus</a:t>
            </a:r>
            <a:r>
              <a:rPr lang="en-US" altLang="pt-BR" sz="44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.</a:t>
            </a:r>
          </a:p>
          <a:p>
            <a:pPr lvl="1" eaLnBrk="1" hangingPunct="1">
              <a:defRPr/>
            </a:pPr>
            <a:r>
              <a:rPr lang="en-US" altLang="pt-BR" sz="44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	</a:t>
            </a:r>
            <a:r>
              <a:rPr lang="en-US" altLang="pt-BR" sz="4400" b="1" dirty="0" err="1">
                <a:solidFill>
                  <a:srgbClr val="00B0F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Filosofia</a:t>
            </a:r>
            <a:r>
              <a:rPr lang="en-US" altLang="pt-BR" sz="44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altLang="pt-BR" sz="4400" b="1" dirty="0" err="1">
                <a:solidFill>
                  <a:srgbClr val="00B0F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pagã</a:t>
            </a:r>
            <a:r>
              <a:rPr lang="en-US" altLang="pt-BR" sz="44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.</a:t>
            </a:r>
          </a:p>
          <a:p>
            <a:pPr lvl="1" eaLnBrk="1" hangingPunct="1">
              <a:defRPr/>
            </a:pPr>
            <a:r>
              <a:rPr lang="en-US" altLang="pt-BR" sz="44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	</a:t>
            </a:r>
            <a:r>
              <a:rPr lang="en-US" altLang="pt-BR" sz="4400" b="1" dirty="0" err="1">
                <a:solidFill>
                  <a:srgbClr val="00B0F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Intelectualismo</a:t>
            </a:r>
            <a:r>
              <a:rPr lang="en-US" altLang="pt-BR" sz="44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de </a:t>
            </a:r>
            <a:r>
              <a:rPr lang="en-US" altLang="pt-BR" sz="4400" b="1" dirty="0" err="1">
                <a:solidFill>
                  <a:srgbClr val="00B0F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Babilônia</a:t>
            </a:r>
            <a:r>
              <a:rPr lang="en-US" altLang="pt-BR" sz="44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.</a:t>
            </a:r>
          </a:p>
          <a:p>
            <a:pPr lvl="1" eaLnBrk="1" hangingPunct="1">
              <a:defRPr/>
            </a:pPr>
            <a:r>
              <a:rPr lang="en-US" altLang="pt-BR" sz="44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	</a:t>
            </a:r>
            <a:r>
              <a:rPr lang="en-US" altLang="pt-BR" sz="4400" b="1" dirty="0" err="1">
                <a:solidFill>
                  <a:srgbClr val="00B0F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Religião</a:t>
            </a:r>
            <a:r>
              <a:rPr lang="en-US" altLang="pt-BR" sz="44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altLang="pt-BR" sz="4400" b="1" dirty="0" err="1">
                <a:solidFill>
                  <a:srgbClr val="00B0F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pagã</a:t>
            </a:r>
            <a:r>
              <a:rPr lang="en-US" altLang="pt-BR" sz="44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.</a:t>
            </a:r>
          </a:p>
          <a:p>
            <a:pPr eaLnBrk="1" hangingPunct="1">
              <a:buFontTx/>
              <a:buChar char="•"/>
              <a:defRPr/>
            </a:pPr>
            <a:r>
              <a:rPr lang="en-US" altLang="pt-BR" sz="4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Alimentos do rei</a:t>
            </a:r>
            <a:r>
              <a:rPr lang="en-US" altLang="pt-BR" sz="44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.</a:t>
            </a:r>
          </a:p>
          <a:p>
            <a:pPr eaLnBrk="1" hangingPunct="1">
              <a:buFontTx/>
              <a:buChar char="•"/>
              <a:defRPr/>
            </a:pPr>
            <a:r>
              <a:rPr lang="en-US" altLang="pt-BR" sz="4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Mudança</a:t>
            </a:r>
            <a:r>
              <a:rPr lang="en-US" altLang="pt-BR" sz="4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dos </a:t>
            </a:r>
            <a:r>
              <a:rPr lang="en-US" altLang="pt-BR" sz="4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nomes</a:t>
            </a:r>
            <a:r>
              <a:rPr lang="en-US" altLang="pt-BR" sz="44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.</a:t>
            </a:r>
            <a:endParaRPr lang="pt-BR" altLang="pt-BR" sz="4400" b="1" dirty="0">
              <a:solidFill>
                <a:srgbClr val="00B0F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450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450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450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80"/>
                            </p:stCondLst>
                            <p:childTnLst>
                              <p:par>
                                <p:cTn id="11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450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450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450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680"/>
                            </p:stCondLst>
                            <p:childTnLst>
                              <p:par>
                                <p:cTn id="17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450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450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450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2800"/>
                            </p:stCondLst>
                            <p:childTnLst>
                              <p:par>
                                <p:cTn id="23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5" dur="80"/>
                                        <p:tgtEl>
                                          <p:spTgt spid="450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6" dur="80"/>
                                        <p:tgtEl>
                                          <p:spTgt spid="450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80"/>
                                        <p:tgtEl>
                                          <p:spTgt spid="450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2" dur="80"/>
                                        <p:tgtEl>
                                          <p:spTgt spid="450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3" dur="80"/>
                                        <p:tgtEl>
                                          <p:spTgt spid="450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80"/>
                                        <p:tgtEl>
                                          <p:spTgt spid="450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9" dur="80"/>
                                        <p:tgtEl>
                                          <p:spTgt spid="450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0" dur="80"/>
                                        <p:tgtEl>
                                          <p:spTgt spid="450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" dur="80"/>
                                        <p:tgtEl>
                                          <p:spTgt spid="450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ço Reservado para Data 4">
            <a:extLst>
              <a:ext uri="{FF2B5EF4-FFF2-40B4-BE49-F238E27FC236}">
                <a16:creationId xmlns:a16="http://schemas.microsoft.com/office/drawing/2014/main" id="{501C38CF-BA4C-455E-8017-A175A6069C95}"/>
              </a:ext>
            </a:extLst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4A0917E8-91A2-49B3-AD0B-5435164C9CC0}" type="datetime1">
              <a:rPr lang="pt-BR" altLang="pt-BR"/>
              <a:pPr>
                <a:defRPr/>
              </a:pPr>
              <a:t>09/12/2023</a:t>
            </a:fld>
            <a:endParaRPr lang="pt-BR" alt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25F9361-EBF9-4FA0-AED8-7771301FCF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BF8A91A-FF34-48D4-844C-82E14DF01385}" type="slidenum">
              <a:rPr lang="pt-BR" altLang="pt-BR"/>
              <a:pPr/>
              <a:t>16</a:t>
            </a:fld>
            <a:endParaRPr lang="pt-BR" altLang="pt-BR"/>
          </a:p>
        </p:txBody>
      </p:sp>
      <p:pic>
        <p:nvPicPr>
          <p:cNvPr id="21508" name="Picture 5" descr="466009">
            <a:extLst>
              <a:ext uri="{FF2B5EF4-FFF2-40B4-BE49-F238E27FC236}">
                <a16:creationId xmlns:a16="http://schemas.microsoft.com/office/drawing/2014/main" id="{4DB010DB-C37B-1CE4-FDB6-6528C3C6EC49}"/>
              </a:ext>
            </a:extLst>
          </p:cNvPr>
          <p:cNvPicPr>
            <a:picLocks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3794" name="Rectangle 2">
            <a:extLst>
              <a:ext uri="{FF2B5EF4-FFF2-40B4-BE49-F238E27FC236}">
                <a16:creationId xmlns:a16="http://schemas.microsoft.com/office/drawing/2014/main" id="{EF09CE2B-05B4-46FA-A672-D3D2693B727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765175"/>
          </a:xfrm>
          <a:gradFill rotWithShape="1">
            <a:gsLst>
              <a:gs pos="0">
                <a:srgbClr val="000000"/>
              </a:gs>
              <a:gs pos="100000">
                <a:srgbClr val="000000">
                  <a:gamma/>
                  <a:tint val="15686"/>
                  <a:invGamma/>
                  <a:alpha val="0"/>
                </a:srgbClr>
              </a:gs>
            </a:gsLst>
            <a:lin ang="5400000" scaled="1"/>
          </a:gradFill>
        </p:spPr>
        <p:txBody>
          <a:bodyPr/>
          <a:lstStyle/>
          <a:p>
            <a:pPr eaLnBrk="1" hangingPunct="1">
              <a:defRPr/>
            </a:pPr>
            <a:r>
              <a:rPr lang="en-US" altLang="pt-BR" sz="60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80"/>
                  </a:outerShdw>
                </a:effectLst>
              </a:rPr>
              <a:t>Mudança</a:t>
            </a:r>
            <a:r>
              <a:rPr lang="en-US" altLang="pt-BR" sz="6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80"/>
                  </a:outerShdw>
                </a:effectLst>
              </a:rPr>
              <a:t> de </a:t>
            </a:r>
            <a:r>
              <a:rPr lang="en-US" altLang="pt-BR" sz="60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80"/>
                  </a:outerShdw>
                </a:effectLst>
              </a:rPr>
              <a:t>identidade</a:t>
            </a:r>
            <a:endParaRPr lang="pt-BR" altLang="pt-BR" sz="6000" b="1" dirty="0">
              <a:solidFill>
                <a:srgbClr val="FFFF00"/>
              </a:solidFill>
              <a:effectLst>
                <a:outerShdw blurRad="38100" dist="38100" dir="2700000" algn="tl">
                  <a:srgbClr val="000080"/>
                </a:outerShdw>
              </a:effectLst>
            </a:endParaRPr>
          </a:p>
        </p:txBody>
      </p:sp>
      <p:sp>
        <p:nvSpPr>
          <p:cNvPr id="33795" name="Rectangle 3">
            <a:extLst>
              <a:ext uri="{FF2B5EF4-FFF2-40B4-BE49-F238E27FC236}">
                <a16:creationId xmlns:a16="http://schemas.microsoft.com/office/drawing/2014/main" id="{75F43B87-1AB0-4874-8024-4CA2E0A4E471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250825" y="1989138"/>
            <a:ext cx="8686800" cy="4254500"/>
          </a:xfrm>
          <a:solidFill>
            <a:schemeClr val="accent1">
              <a:lumMod val="60000"/>
              <a:lumOff val="40000"/>
            </a:schemeClr>
          </a:solidFill>
        </p:spPr>
        <p:txBody>
          <a:bodyPr/>
          <a:lstStyle/>
          <a:p>
            <a:pPr eaLnBrk="1" hangingPunct="1">
              <a:defRPr/>
            </a:pPr>
            <a:r>
              <a:rPr lang="en-US" altLang="pt-BR" sz="4800" b="1" dirty="0">
                <a:solidFill>
                  <a:srgbClr val="FF0000"/>
                </a:solidFill>
              </a:rPr>
              <a:t>Daniel</a:t>
            </a:r>
            <a:r>
              <a:rPr lang="en-US" altLang="pt-BR" sz="4800" b="1" dirty="0">
                <a:solidFill>
                  <a:schemeClr val="bg2"/>
                </a:solidFill>
              </a:rPr>
              <a:t> = Deus é meu </a:t>
            </a:r>
            <a:r>
              <a:rPr lang="en-US" altLang="pt-BR" sz="4800" b="1" dirty="0" err="1">
                <a:solidFill>
                  <a:schemeClr val="bg2"/>
                </a:solidFill>
              </a:rPr>
              <a:t>juíz</a:t>
            </a:r>
            <a:r>
              <a:rPr lang="en-US" altLang="pt-BR" sz="4800" b="1" dirty="0">
                <a:solidFill>
                  <a:schemeClr val="bg2"/>
                </a:solidFill>
              </a:rPr>
              <a:t>.</a:t>
            </a:r>
          </a:p>
          <a:p>
            <a:pPr marL="0" indent="0" eaLnBrk="1" hangingPunct="1">
              <a:buFont typeface="Wingdings" panose="05000000000000000000" pitchFamily="2" charset="2"/>
              <a:buNone/>
              <a:defRPr/>
            </a:pPr>
            <a:endParaRPr lang="en-US" altLang="pt-BR" sz="4800" b="1" dirty="0">
              <a:solidFill>
                <a:schemeClr val="bg2"/>
              </a:solidFill>
            </a:endParaRPr>
          </a:p>
          <a:p>
            <a:pPr eaLnBrk="1" hangingPunct="1">
              <a:defRPr/>
            </a:pPr>
            <a:r>
              <a:rPr lang="en-US" altLang="pt-BR" sz="4800" b="1" dirty="0" err="1">
                <a:solidFill>
                  <a:srgbClr val="FFFF00"/>
                </a:solidFill>
              </a:rPr>
              <a:t>Beltessazar</a:t>
            </a:r>
            <a:r>
              <a:rPr lang="en-US" altLang="pt-BR" sz="4800" b="1" dirty="0">
                <a:solidFill>
                  <a:schemeClr val="accent2"/>
                </a:solidFill>
              </a:rPr>
              <a:t> = o </a:t>
            </a:r>
            <a:r>
              <a:rPr lang="en-US" altLang="pt-BR" sz="4800" b="1" dirty="0" err="1">
                <a:solidFill>
                  <a:schemeClr val="accent2"/>
                </a:solidFill>
              </a:rPr>
              <a:t>guarda</a:t>
            </a:r>
            <a:r>
              <a:rPr lang="en-US" altLang="pt-BR" sz="4800" b="1" dirty="0">
                <a:solidFill>
                  <a:schemeClr val="accent2"/>
                </a:solidFill>
              </a:rPr>
              <a:t> dos </a:t>
            </a:r>
            <a:r>
              <a:rPr lang="en-US" altLang="pt-BR" sz="4800" b="1" dirty="0" err="1">
                <a:solidFill>
                  <a:schemeClr val="accent2"/>
                </a:solidFill>
              </a:rPr>
              <a:t>tesouros</a:t>
            </a:r>
            <a:r>
              <a:rPr lang="en-US" altLang="pt-BR" sz="4800" b="1" dirty="0">
                <a:solidFill>
                  <a:schemeClr val="accent2"/>
                </a:solidFill>
              </a:rPr>
              <a:t> </a:t>
            </a:r>
            <a:r>
              <a:rPr lang="en-US" altLang="pt-BR" sz="4800" b="1" dirty="0" err="1">
                <a:solidFill>
                  <a:schemeClr val="accent2"/>
                </a:solidFill>
              </a:rPr>
              <a:t>escondidos</a:t>
            </a:r>
            <a:r>
              <a:rPr lang="en-US" altLang="pt-BR" sz="4800" b="1" dirty="0">
                <a:solidFill>
                  <a:schemeClr val="accent2"/>
                </a:solidFill>
              </a:rPr>
              <a:t> de Bel.</a:t>
            </a:r>
            <a:endParaRPr lang="pt-BR" altLang="pt-BR" sz="4800" b="1" dirty="0">
              <a:solidFill>
                <a:srgbClr val="660066"/>
              </a:solidFill>
            </a:endParaRPr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37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37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3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9B8B4371-8BD0-4136-BB96-5ECEFDF84F1E}"/>
              </a:ext>
            </a:extLst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0FC98251-1766-4CB9-8535-F19F41276F5F}" type="datetime1">
              <a:rPr lang="pt-BR" altLang="pt-BR"/>
              <a:pPr>
                <a:defRPr/>
              </a:pPr>
              <a:t>09/12/2023</a:t>
            </a:fld>
            <a:endParaRPr lang="pt-BR" altLang="pt-BR"/>
          </a:p>
        </p:txBody>
      </p:sp>
      <p:sp>
        <p:nvSpPr>
          <p:cNvPr id="6" name="Espaço Reservado para Número de Slide 6">
            <a:extLst>
              <a:ext uri="{FF2B5EF4-FFF2-40B4-BE49-F238E27FC236}">
                <a16:creationId xmlns:a16="http://schemas.microsoft.com/office/drawing/2014/main" id="{7852F4F3-8944-400D-B45B-2CD7D54E12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EDEB66E-B547-4B9F-BEE2-C9694CD06ABB}" type="slidenum">
              <a:rPr lang="pt-BR" altLang="pt-BR"/>
              <a:pPr/>
              <a:t>17</a:t>
            </a:fld>
            <a:endParaRPr lang="pt-BR" altLang="pt-BR"/>
          </a:p>
        </p:txBody>
      </p:sp>
      <p:sp>
        <p:nvSpPr>
          <p:cNvPr id="34818" name="Rectangle 2">
            <a:extLst>
              <a:ext uri="{FF2B5EF4-FFF2-40B4-BE49-F238E27FC236}">
                <a16:creationId xmlns:a16="http://schemas.microsoft.com/office/drawing/2014/main" id="{A6DBD16E-306F-4D01-B523-FDF9AF62613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pt-BR" sz="4800" b="1" dirty="0" err="1">
                <a:solidFill>
                  <a:srgbClr val="F2F80A"/>
                </a:solidFill>
              </a:rPr>
              <a:t>Mudança</a:t>
            </a:r>
            <a:r>
              <a:rPr lang="en-US" altLang="pt-BR" sz="4800" b="1" dirty="0">
                <a:solidFill>
                  <a:srgbClr val="F2F80A"/>
                </a:solidFill>
              </a:rPr>
              <a:t> de </a:t>
            </a:r>
            <a:r>
              <a:rPr lang="en-US" altLang="pt-BR" sz="4800" b="1" dirty="0" err="1">
                <a:solidFill>
                  <a:srgbClr val="F2F80A"/>
                </a:solidFill>
              </a:rPr>
              <a:t>identidade</a:t>
            </a:r>
            <a:endParaRPr lang="pt-BR" altLang="pt-BR" sz="4800" b="1" dirty="0">
              <a:solidFill>
                <a:srgbClr val="F2F80A"/>
              </a:solidFill>
            </a:endParaRPr>
          </a:p>
        </p:txBody>
      </p:sp>
      <p:sp>
        <p:nvSpPr>
          <p:cNvPr id="34819" name="Rectangle 3">
            <a:extLst>
              <a:ext uri="{FF2B5EF4-FFF2-40B4-BE49-F238E27FC236}">
                <a16:creationId xmlns:a16="http://schemas.microsoft.com/office/drawing/2014/main" id="{A3FD40AF-4D2E-46C9-87D3-04E7381688EC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250825" y="1233488"/>
            <a:ext cx="8893175" cy="5624512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pt-BR" sz="3400" b="1" dirty="0" err="1">
                <a:solidFill>
                  <a:srgbClr val="00B0F0"/>
                </a:solidFill>
              </a:rPr>
              <a:t>Hananias</a:t>
            </a:r>
            <a:r>
              <a:rPr lang="en-US" altLang="pt-BR" sz="3400" b="1" dirty="0">
                <a:solidFill>
                  <a:schemeClr val="tx2"/>
                </a:solidFill>
              </a:rPr>
              <a:t> = o </a:t>
            </a:r>
            <a:r>
              <a:rPr lang="en-US" altLang="pt-BR" sz="3400" b="1" dirty="0" err="1">
                <a:solidFill>
                  <a:schemeClr val="tx2"/>
                </a:solidFill>
              </a:rPr>
              <a:t>Senhor</a:t>
            </a:r>
            <a:r>
              <a:rPr lang="en-US" altLang="pt-BR" sz="3400" b="1" dirty="0">
                <a:solidFill>
                  <a:schemeClr val="tx2"/>
                </a:solidFill>
              </a:rPr>
              <a:t> é </a:t>
            </a:r>
            <a:r>
              <a:rPr lang="en-US" altLang="pt-BR" sz="3400" b="1" dirty="0" err="1">
                <a:solidFill>
                  <a:schemeClr val="tx2"/>
                </a:solidFill>
              </a:rPr>
              <a:t>bondoso</a:t>
            </a:r>
            <a:r>
              <a:rPr lang="en-US" altLang="pt-BR" sz="3400" b="1" dirty="0">
                <a:solidFill>
                  <a:schemeClr val="tx2"/>
                </a:solidFill>
              </a:rPr>
              <a:t> </a:t>
            </a:r>
            <a:r>
              <a:rPr lang="en-US" altLang="pt-BR" sz="3400" b="1" dirty="0" err="1">
                <a:solidFill>
                  <a:schemeClr val="tx2"/>
                </a:solidFill>
              </a:rPr>
              <a:t>comigo</a:t>
            </a:r>
            <a:r>
              <a:rPr lang="en-US" altLang="pt-BR" sz="3400" b="1" dirty="0">
                <a:solidFill>
                  <a:schemeClr val="tx2"/>
                </a:solidFill>
              </a:rPr>
              <a:t>.</a:t>
            </a:r>
          </a:p>
          <a:p>
            <a:pPr eaLnBrk="1" hangingPunct="1">
              <a:defRPr/>
            </a:pPr>
            <a:r>
              <a:rPr lang="en-US" altLang="pt-BR" sz="3400" b="1" dirty="0" err="1">
                <a:solidFill>
                  <a:srgbClr val="F2F80A"/>
                </a:solidFill>
              </a:rPr>
              <a:t>Sadraque</a:t>
            </a:r>
            <a:r>
              <a:rPr lang="en-US" altLang="pt-BR" sz="3400" b="1" dirty="0">
                <a:solidFill>
                  <a:srgbClr val="F2F80A"/>
                </a:solidFill>
              </a:rPr>
              <a:t> = </a:t>
            </a:r>
            <a:r>
              <a:rPr lang="en-US" altLang="pt-BR" sz="3400" b="1" dirty="0" err="1">
                <a:solidFill>
                  <a:schemeClr val="tx1">
                    <a:lumMod val="75000"/>
                  </a:schemeClr>
                </a:solidFill>
              </a:rPr>
              <a:t>inspiração</a:t>
            </a:r>
            <a:r>
              <a:rPr lang="en-US" altLang="pt-BR" sz="3400" b="1" dirty="0">
                <a:solidFill>
                  <a:schemeClr val="tx1">
                    <a:lumMod val="75000"/>
                  </a:schemeClr>
                </a:solidFill>
              </a:rPr>
              <a:t> do sol</a:t>
            </a:r>
          </a:p>
          <a:p>
            <a:pPr marL="0" indent="0" eaLnBrk="1" hangingPunct="1">
              <a:buFont typeface="Wingdings" panose="05000000000000000000" pitchFamily="2" charset="2"/>
              <a:buNone/>
              <a:defRPr/>
            </a:pPr>
            <a:endParaRPr lang="en-US" altLang="pt-BR" sz="3400" b="1" dirty="0">
              <a:solidFill>
                <a:srgbClr val="F2F80A"/>
              </a:solidFill>
            </a:endParaRPr>
          </a:p>
          <a:p>
            <a:pPr eaLnBrk="1" hangingPunct="1">
              <a:defRPr/>
            </a:pPr>
            <a:r>
              <a:rPr lang="en-US" altLang="pt-BR" sz="3400" b="1" dirty="0">
                <a:solidFill>
                  <a:srgbClr val="00B0F0"/>
                </a:solidFill>
              </a:rPr>
              <a:t>Misael</a:t>
            </a:r>
            <a:r>
              <a:rPr lang="en-US" altLang="pt-BR" sz="3400" b="1" dirty="0"/>
              <a:t> = </a:t>
            </a:r>
            <a:r>
              <a:rPr lang="en-US" altLang="pt-BR" sz="3400" b="1" dirty="0" err="1"/>
              <a:t>semelhante</a:t>
            </a:r>
            <a:r>
              <a:rPr lang="en-US" altLang="pt-BR" sz="3400" b="1" dirty="0"/>
              <a:t> a Deus.</a:t>
            </a:r>
          </a:p>
          <a:p>
            <a:pPr eaLnBrk="1" hangingPunct="1">
              <a:defRPr/>
            </a:pPr>
            <a:r>
              <a:rPr lang="en-US" altLang="pt-BR" sz="3400" b="1" dirty="0" err="1">
                <a:solidFill>
                  <a:srgbClr val="F2F80A"/>
                </a:solidFill>
              </a:rPr>
              <a:t>Mesaque</a:t>
            </a:r>
            <a:r>
              <a:rPr lang="en-US" altLang="pt-BR" sz="3400" b="1" dirty="0">
                <a:solidFill>
                  <a:srgbClr val="F2F80A"/>
                </a:solidFill>
              </a:rPr>
              <a:t> = </a:t>
            </a:r>
            <a:r>
              <a:rPr lang="en-US" altLang="pt-BR" sz="3400" b="1" dirty="0">
                <a:solidFill>
                  <a:schemeClr val="tx1">
                    <a:lumMod val="75000"/>
                  </a:schemeClr>
                </a:solidFill>
              </a:rPr>
              <a:t>o servo da </a:t>
            </a:r>
            <a:r>
              <a:rPr lang="en-US" altLang="pt-BR" sz="3400" b="1" dirty="0" err="1">
                <a:solidFill>
                  <a:schemeClr val="tx1">
                    <a:lumMod val="75000"/>
                  </a:schemeClr>
                </a:solidFill>
              </a:rPr>
              <a:t>deusa</a:t>
            </a:r>
            <a:r>
              <a:rPr lang="en-US" altLang="pt-BR" sz="3400" b="1" dirty="0">
                <a:solidFill>
                  <a:schemeClr val="tx1">
                    <a:lumMod val="75000"/>
                  </a:schemeClr>
                </a:solidFill>
              </a:rPr>
              <a:t> de Sheba</a:t>
            </a:r>
            <a:r>
              <a:rPr lang="en-US" altLang="pt-BR" sz="3400" b="1" dirty="0">
                <a:solidFill>
                  <a:srgbClr val="F2F80A"/>
                </a:solidFill>
              </a:rPr>
              <a:t>.</a:t>
            </a:r>
          </a:p>
          <a:p>
            <a:pPr marL="0" indent="0" eaLnBrk="1" hangingPunct="1">
              <a:buFont typeface="Wingdings" panose="05000000000000000000" pitchFamily="2" charset="2"/>
              <a:buNone/>
              <a:defRPr/>
            </a:pPr>
            <a:endParaRPr lang="en-US" altLang="pt-BR" sz="3400" b="1" dirty="0">
              <a:solidFill>
                <a:srgbClr val="F2F80A"/>
              </a:solidFill>
            </a:endParaRPr>
          </a:p>
          <a:p>
            <a:pPr eaLnBrk="1" hangingPunct="1">
              <a:defRPr/>
            </a:pPr>
            <a:r>
              <a:rPr lang="en-US" altLang="pt-BR" sz="3400" b="1" dirty="0" err="1">
                <a:solidFill>
                  <a:srgbClr val="00B0F0"/>
                </a:solidFill>
              </a:rPr>
              <a:t>Hazarias</a:t>
            </a:r>
            <a:r>
              <a:rPr lang="en-US" altLang="pt-BR" sz="3400" b="1" dirty="0">
                <a:solidFill>
                  <a:schemeClr val="tx2"/>
                </a:solidFill>
              </a:rPr>
              <a:t> = o </a:t>
            </a:r>
            <a:r>
              <a:rPr lang="en-US" altLang="pt-BR" sz="3400" b="1" dirty="0" err="1">
                <a:solidFill>
                  <a:schemeClr val="tx2"/>
                </a:solidFill>
              </a:rPr>
              <a:t>Senhor</a:t>
            </a:r>
            <a:r>
              <a:rPr lang="en-US" altLang="pt-BR" sz="3400" b="1" dirty="0">
                <a:solidFill>
                  <a:schemeClr val="tx2"/>
                </a:solidFill>
              </a:rPr>
              <a:t> é meu </a:t>
            </a:r>
            <a:r>
              <a:rPr lang="en-US" altLang="pt-BR" sz="3400" b="1" dirty="0" err="1">
                <a:solidFill>
                  <a:schemeClr val="tx2"/>
                </a:solidFill>
              </a:rPr>
              <a:t>ajudante</a:t>
            </a:r>
            <a:r>
              <a:rPr lang="en-US" altLang="pt-BR" sz="3400" b="1" dirty="0">
                <a:solidFill>
                  <a:schemeClr val="tx2"/>
                </a:solidFill>
              </a:rPr>
              <a:t>.</a:t>
            </a:r>
          </a:p>
          <a:p>
            <a:pPr eaLnBrk="1" hangingPunct="1">
              <a:defRPr/>
            </a:pPr>
            <a:r>
              <a:rPr lang="en-US" altLang="pt-BR" sz="3400" b="1" dirty="0" err="1">
                <a:solidFill>
                  <a:srgbClr val="F2F80A"/>
                </a:solidFill>
              </a:rPr>
              <a:t>Abede-Nego</a:t>
            </a:r>
            <a:r>
              <a:rPr lang="en-US" altLang="pt-BR" sz="3400" b="1" dirty="0">
                <a:solidFill>
                  <a:srgbClr val="F2F80A"/>
                </a:solidFill>
              </a:rPr>
              <a:t> </a:t>
            </a:r>
            <a:r>
              <a:rPr lang="en-US" altLang="pt-BR" sz="3400" b="1" dirty="0">
                <a:solidFill>
                  <a:schemeClr val="tx1">
                    <a:lumMod val="75000"/>
                  </a:schemeClr>
                </a:solidFill>
              </a:rPr>
              <a:t>= o servo de Nebo</a:t>
            </a:r>
            <a:r>
              <a:rPr lang="en-US" altLang="pt-BR" sz="3400" b="1" dirty="0">
                <a:solidFill>
                  <a:srgbClr val="F2F80A"/>
                </a:solidFill>
              </a:rPr>
              <a:t>.</a:t>
            </a:r>
            <a:endParaRPr lang="pt-BR" altLang="pt-BR" sz="3400" b="1" dirty="0">
              <a:solidFill>
                <a:srgbClr val="F2F80A"/>
              </a:solidFill>
            </a:endParaRPr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48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48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4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4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48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48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348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/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2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/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2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/>
                                        <p:tgtEl>
                                          <p:spTgt spid="34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2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/>
                                        <p:tgtEl>
                                          <p:spTgt spid="348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2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/>
                                        <p:tgtEl>
                                          <p:spTgt spid="348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2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/>
                                        <p:tgtEl>
                                          <p:spTgt spid="348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B031ED0F-2630-4AE9-A0D8-38F1B001B583}"/>
              </a:ext>
            </a:extLst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6B62E950-781F-4D7F-977B-9224EAA77C1E}" type="datetime1">
              <a:rPr lang="pt-BR" altLang="pt-BR"/>
              <a:pPr>
                <a:defRPr/>
              </a:pPr>
              <a:t>09/12/2023</a:t>
            </a:fld>
            <a:endParaRPr lang="pt-BR" altLang="pt-BR"/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CD820F90-3249-4E48-88E5-E1E320DAA9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B68B552-F305-411E-B55C-16248334CDDB}" type="slidenum">
              <a:rPr lang="pt-BR" altLang="pt-BR"/>
              <a:pPr/>
              <a:t>18</a:t>
            </a:fld>
            <a:endParaRPr lang="pt-BR" altLang="pt-BR"/>
          </a:p>
        </p:txBody>
      </p:sp>
      <p:sp>
        <p:nvSpPr>
          <p:cNvPr id="23556" name="Retângulo 3">
            <a:extLst>
              <a:ext uri="{FF2B5EF4-FFF2-40B4-BE49-F238E27FC236}">
                <a16:creationId xmlns:a16="http://schemas.microsoft.com/office/drawing/2014/main" id="{0FEAC052-1B8A-BA81-5ECF-49BB1CF541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25" y="222250"/>
            <a:ext cx="8642350" cy="6308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2800">
                <a:latin typeface="inherit"/>
                <a:hlinkClick r:id="rId5" tooltip="Daniel – Capítulo 1"/>
              </a:rPr>
              <a:t>Daniel – Capítulo 1</a:t>
            </a:r>
            <a:endParaRPr lang="pt-BR" altLang="pt-BR" sz="2800"/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2800">
                <a:latin typeface="inherit"/>
              </a:rPr>
              <a:t>8 </a:t>
            </a:r>
            <a:r>
              <a:rPr lang="pt-BR" altLang="pt-BR" sz="3600" b="1">
                <a:solidFill>
                  <a:srgbClr val="FF0000"/>
                </a:solidFill>
                <a:latin typeface="inherit"/>
              </a:rPr>
              <a:t>Resolveu</a:t>
            </a:r>
            <a:r>
              <a:rPr lang="pt-BR" altLang="pt-BR" sz="2800">
                <a:latin typeface="inherit"/>
              </a:rPr>
              <a:t> Daniel, firmemente, </a:t>
            </a:r>
            <a:r>
              <a:rPr lang="pt-BR" altLang="pt-BR" sz="2800" b="1" u="sng">
                <a:solidFill>
                  <a:srgbClr val="FFFF00"/>
                </a:solidFill>
                <a:latin typeface="inherit"/>
              </a:rPr>
              <a:t>não contaminar-se </a:t>
            </a:r>
            <a:r>
              <a:rPr lang="pt-BR" altLang="pt-BR" sz="2800">
                <a:latin typeface="inherit"/>
              </a:rPr>
              <a:t>com as </a:t>
            </a:r>
            <a:r>
              <a:rPr lang="pt-BR" altLang="pt-BR" sz="3600" b="1">
                <a:solidFill>
                  <a:srgbClr val="00B0F0"/>
                </a:solidFill>
                <a:latin typeface="inherit"/>
              </a:rPr>
              <a:t>finas iguarias do rei</a:t>
            </a:r>
            <a:r>
              <a:rPr lang="pt-BR" altLang="pt-BR" sz="2800">
                <a:latin typeface="inherit"/>
              </a:rPr>
              <a:t>, nem com o vinho que ele bebia; então, </a:t>
            </a:r>
            <a:r>
              <a:rPr lang="pt-BR" altLang="pt-BR" sz="2800" b="1">
                <a:solidFill>
                  <a:srgbClr val="FFFF00"/>
                </a:solidFill>
                <a:latin typeface="inherit"/>
              </a:rPr>
              <a:t>pediu ao chefe </a:t>
            </a:r>
            <a:r>
              <a:rPr lang="pt-BR" altLang="pt-BR" sz="2800">
                <a:latin typeface="inherit"/>
              </a:rPr>
              <a:t>dos eunucos que lhe permitisse não contaminar-se.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2800">
                <a:latin typeface="inherit"/>
              </a:rPr>
              <a:t>9 </a:t>
            </a:r>
            <a:r>
              <a:rPr lang="pt-BR" altLang="pt-BR" b="1">
                <a:solidFill>
                  <a:srgbClr val="FFFF00"/>
                </a:solidFill>
                <a:latin typeface="inherit"/>
              </a:rPr>
              <a:t>Ora</a:t>
            </a:r>
            <a:r>
              <a:rPr lang="pt-BR" altLang="pt-BR" sz="2800">
                <a:latin typeface="inherit"/>
              </a:rPr>
              <a:t>, </a:t>
            </a:r>
            <a:r>
              <a:rPr lang="pt-BR" altLang="pt-BR" sz="3600" b="1" u="sng">
                <a:solidFill>
                  <a:srgbClr val="FFFF00"/>
                </a:solidFill>
                <a:latin typeface="inherit"/>
              </a:rPr>
              <a:t>Deus concedeu a Daniel misericórdia e compreensão da parte do chefe dos eunucos</a:t>
            </a:r>
            <a:r>
              <a:rPr lang="pt-BR" altLang="pt-BR" sz="2800">
                <a:latin typeface="inherit"/>
              </a:rPr>
              <a:t>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2800">
                <a:latin typeface="inherit"/>
              </a:rPr>
              <a:t>10 Disse o chefe dos eunucos a Daniel: Tenho medo do meu senhor, o rei, que determinou a vossa comida e a vossa bebida; por que, pois, veria ele o vosso rosto mais abatido do que o dos outros jovens da vossa idade? Assim, poríeis em perigo a minha cabeça para com o rei.</a:t>
            </a:r>
          </a:p>
        </p:txBody>
      </p:sp>
    </p:spTree>
  </p:cSld>
  <p:clrMapOvr>
    <a:masterClrMapping/>
  </p:clrMapOvr>
  <p:transition spd="slow">
    <p:diamond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ço Reservado para Data 5">
            <a:extLst>
              <a:ext uri="{FF2B5EF4-FFF2-40B4-BE49-F238E27FC236}">
                <a16:creationId xmlns:a16="http://schemas.microsoft.com/office/drawing/2014/main" id="{18C242E2-1337-42FE-BDB7-E8ED0B1CD30E}"/>
              </a:ext>
            </a:extLst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D4E233BC-C791-4CFC-B4D3-2A43904E446A}" type="datetime1">
              <a:rPr lang="pt-BR" altLang="pt-BR"/>
              <a:pPr>
                <a:defRPr/>
              </a:pPr>
              <a:t>09/12/2023</a:t>
            </a:fld>
            <a:endParaRPr lang="pt-BR" altLang="pt-BR"/>
          </a:p>
        </p:txBody>
      </p:sp>
      <p:sp>
        <p:nvSpPr>
          <p:cNvPr id="7" name="Espaço Reservado para Número de Slide 7">
            <a:extLst>
              <a:ext uri="{FF2B5EF4-FFF2-40B4-BE49-F238E27FC236}">
                <a16:creationId xmlns:a16="http://schemas.microsoft.com/office/drawing/2014/main" id="{494A0A42-CA31-4606-8E7E-4F17D16F92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E30CD9A-3987-4DB9-A2F2-7D7CD5D8EC50}" type="slidenum">
              <a:rPr lang="pt-BR" altLang="pt-BR"/>
              <a:pPr/>
              <a:t>19</a:t>
            </a:fld>
            <a:endParaRPr lang="pt-BR" altLang="pt-BR"/>
          </a:p>
        </p:txBody>
      </p:sp>
      <p:sp>
        <p:nvSpPr>
          <p:cNvPr id="36866" name="Rectangle 2" descr="Esteira">
            <a:extLst>
              <a:ext uri="{FF2B5EF4-FFF2-40B4-BE49-F238E27FC236}">
                <a16:creationId xmlns:a16="http://schemas.microsoft.com/office/drawing/2014/main" id="{8B231EDC-7351-46D1-93D0-89C2FD09651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59113" y="0"/>
            <a:ext cx="3025775" cy="1916113"/>
          </a:xfrm>
          <a:blipFill dpi="0" rotWithShape="1">
            <a:blip r:embed="rId2"/>
            <a:srcRect/>
            <a:tile tx="0" ty="0" sx="100000" sy="100000" flip="none" algn="tl"/>
          </a:blipFill>
          <a:ln w="57150" cmpd="thinThick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r>
              <a:rPr lang="en-US" altLang="pt-BR" b="1">
                <a:solidFill>
                  <a:schemeClr val="bg2"/>
                </a:solidFill>
              </a:rPr>
              <a:t>Daniel 1:8</a:t>
            </a:r>
            <a:endParaRPr lang="pt-BR" altLang="pt-BR" b="1">
              <a:solidFill>
                <a:schemeClr val="bg2"/>
              </a:solidFill>
            </a:endParaRPr>
          </a:p>
        </p:txBody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id="{DEE08024-55F1-4382-80FF-52C8897CFE9A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3175" y="2060575"/>
            <a:ext cx="9032875" cy="4640263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altLang="pt-BR" sz="4000" dirty="0"/>
              <a:t>“</a:t>
            </a:r>
            <a:r>
              <a:rPr lang="en-US" altLang="pt-BR" sz="4000" dirty="0" err="1"/>
              <a:t>F</a:t>
            </a:r>
            <a:r>
              <a:rPr lang="en-US" altLang="pt-BR" sz="4000" b="1" dirty="0" err="1"/>
              <a:t>inas</a:t>
            </a:r>
            <a:r>
              <a:rPr lang="en-US" altLang="pt-BR" sz="4000" b="1" dirty="0"/>
              <a:t> </a:t>
            </a:r>
            <a:r>
              <a:rPr lang="en-US" altLang="pt-BR" sz="4000" b="1" dirty="0" err="1"/>
              <a:t>iguarias</a:t>
            </a:r>
            <a:r>
              <a:rPr lang="en-US" altLang="pt-BR" sz="4000" b="1" dirty="0"/>
              <a:t> do rei”.</a:t>
            </a:r>
          </a:p>
          <a:p>
            <a:pPr lvl="1" eaLnBrk="1" hangingPunct="1">
              <a:defRPr/>
            </a:pPr>
            <a:r>
              <a:rPr lang="en-US" altLang="pt-BR" sz="3200" b="1" dirty="0">
                <a:solidFill>
                  <a:srgbClr val="FFFF00"/>
                </a:solidFill>
              </a:rPr>
              <a:t>Carnes </a:t>
            </a:r>
            <a:r>
              <a:rPr lang="en-US" altLang="pt-BR" sz="3200" b="1" dirty="0" err="1">
                <a:solidFill>
                  <a:srgbClr val="FFFF00"/>
                </a:solidFill>
              </a:rPr>
              <a:t>imundas</a:t>
            </a:r>
            <a:r>
              <a:rPr lang="en-US" altLang="pt-BR" sz="3200" b="1" dirty="0"/>
              <a:t>.</a:t>
            </a:r>
          </a:p>
          <a:p>
            <a:pPr lvl="1" eaLnBrk="1" hangingPunct="1">
              <a:defRPr/>
            </a:pPr>
            <a:r>
              <a:rPr lang="en-US" altLang="pt-BR" sz="3200" b="1" dirty="0" err="1">
                <a:solidFill>
                  <a:srgbClr val="FFFF00"/>
                </a:solidFill>
              </a:rPr>
              <a:t>Bebidas</a:t>
            </a:r>
            <a:r>
              <a:rPr lang="en-US" altLang="pt-BR" sz="3200" b="1" dirty="0">
                <a:solidFill>
                  <a:srgbClr val="FFFF00"/>
                </a:solidFill>
              </a:rPr>
              <a:t> fortes</a:t>
            </a:r>
            <a:r>
              <a:rPr lang="en-US" altLang="pt-BR" sz="3200" b="1" dirty="0"/>
              <a:t>, </a:t>
            </a:r>
            <a:r>
              <a:rPr lang="en-US" altLang="pt-BR" sz="3200" b="1" dirty="0" err="1"/>
              <a:t>inebriantes</a:t>
            </a:r>
            <a:r>
              <a:rPr lang="en-US" altLang="pt-BR" sz="3200" b="1" dirty="0"/>
              <a:t>, que </a:t>
            </a:r>
            <a:r>
              <a:rPr lang="en-US" altLang="pt-BR" sz="3200" b="1" dirty="0" err="1"/>
              <a:t>tiravam</a:t>
            </a:r>
            <a:r>
              <a:rPr lang="en-US" altLang="pt-BR" sz="3200" b="1" dirty="0"/>
              <a:t> a </a:t>
            </a:r>
            <a:r>
              <a:rPr lang="en-US" altLang="pt-BR" sz="3200" b="1" dirty="0" err="1"/>
              <a:t>razão</a:t>
            </a:r>
            <a:r>
              <a:rPr lang="en-US" altLang="pt-BR" sz="3200" b="1" dirty="0"/>
              <a:t>.</a:t>
            </a:r>
          </a:p>
          <a:p>
            <a:pPr lvl="1" eaLnBrk="1" hangingPunct="1">
              <a:defRPr/>
            </a:pPr>
            <a:r>
              <a:rPr lang="en-US" altLang="pt-BR" sz="3200" b="1" dirty="0" err="1"/>
              <a:t>Preparo</a:t>
            </a:r>
            <a:r>
              <a:rPr lang="en-US" altLang="pt-BR" sz="3200" b="1" dirty="0"/>
              <a:t> </a:t>
            </a:r>
            <a:r>
              <a:rPr lang="en-US" altLang="pt-BR" sz="3200" b="1" dirty="0" err="1"/>
              <a:t>inadequado,segundo</a:t>
            </a:r>
            <a:r>
              <a:rPr lang="en-US" altLang="pt-BR" sz="3200" b="1" dirty="0"/>
              <a:t> a </a:t>
            </a:r>
            <a:r>
              <a:rPr lang="en-US" altLang="pt-BR" sz="3200" b="1" dirty="0" err="1"/>
              <a:t>tradição</a:t>
            </a:r>
            <a:r>
              <a:rPr lang="en-US" altLang="pt-BR" sz="3200" b="1" dirty="0"/>
              <a:t> </a:t>
            </a:r>
            <a:r>
              <a:rPr lang="en-US" altLang="pt-BR" sz="3200" b="1" dirty="0" err="1"/>
              <a:t>judaica</a:t>
            </a:r>
            <a:r>
              <a:rPr lang="en-US" altLang="pt-BR" sz="3200" b="1" dirty="0"/>
              <a:t>.</a:t>
            </a:r>
          </a:p>
          <a:p>
            <a:pPr lvl="1" eaLnBrk="1" hangingPunct="1">
              <a:defRPr/>
            </a:pPr>
            <a:r>
              <a:rPr lang="en-US" altLang="pt-BR" sz="4000" b="1" dirty="0">
                <a:solidFill>
                  <a:srgbClr val="FFFF00"/>
                </a:solidFill>
              </a:rPr>
              <a:t>Alimentos </a:t>
            </a:r>
            <a:r>
              <a:rPr lang="en-US" altLang="pt-BR" sz="4000" b="1" dirty="0" err="1">
                <a:solidFill>
                  <a:srgbClr val="FFFF00"/>
                </a:solidFill>
              </a:rPr>
              <a:t>ofertados</a:t>
            </a:r>
            <a:r>
              <a:rPr lang="en-US" altLang="pt-BR" sz="4000" b="1" dirty="0">
                <a:solidFill>
                  <a:srgbClr val="FFFF00"/>
                </a:solidFill>
              </a:rPr>
              <a:t> </a:t>
            </a:r>
            <a:r>
              <a:rPr lang="en-US" altLang="pt-BR" sz="4000" b="1" dirty="0" err="1">
                <a:solidFill>
                  <a:srgbClr val="FFFF00"/>
                </a:solidFill>
              </a:rPr>
              <a:t>aos</a:t>
            </a:r>
            <a:r>
              <a:rPr lang="en-US" altLang="pt-BR" sz="4000" b="1" dirty="0">
                <a:solidFill>
                  <a:srgbClr val="FFFF00"/>
                </a:solidFill>
              </a:rPr>
              <a:t> </a:t>
            </a:r>
            <a:r>
              <a:rPr lang="en-US" altLang="pt-BR" sz="4000" b="1" dirty="0" err="1">
                <a:solidFill>
                  <a:srgbClr val="FFFF00"/>
                </a:solidFill>
              </a:rPr>
              <a:t>ídolos</a:t>
            </a:r>
            <a:r>
              <a:rPr lang="en-US" altLang="pt-BR" sz="3200" b="1" dirty="0"/>
              <a:t>.</a:t>
            </a:r>
            <a:endParaRPr lang="pt-BR" altLang="pt-BR" sz="3200" b="1" dirty="0"/>
          </a:p>
        </p:txBody>
      </p:sp>
      <p:pic>
        <p:nvPicPr>
          <p:cNvPr id="36871" name="Picture 7" descr="294031">
            <a:extLst>
              <a:ext uri="{FF2B5EF4-FFF2-40B4-BE49-F238E27FC236}">
                <a16:creationId xmlns:a16="http://schemas.microsoft.com/office/drawing/2014/main" id="{AC932220-3CA7-5707-954B-6FBE26F6D585}"/>
              </a:ext>
            </a:extLst>
          </p:cNvPr>
          <p:cNvPicPr>
            <a:picLocks noChangeAspect="1" noChangeArrowheads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3001963" cy="1919288"/>
          </a:xfrm>
          <a:noFill/>
          <a:ln w="38100" cmpd="dbl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6879" name="Picture 15" descr="333056">
            <a:extLst>
              <a:ext uri="{FF2B5EF4-FFF2-40B4-BE49-F238E27FC236}">
                <a16:creationId xmlns:a16="http://schemas.microsoft.com/office/drawing/2014/main" id="{79200170-0F1D-9D6D-533C-767BD5701184}"/>
              </a:ext>
            </a:extLst>
          </p:cNvPr>
          <p:cNvPicPr>
            <a:picLocks noChangeAspect="1" noChangeArrowheads="1"/>
          </p:cNvPicPr>
          <p:nvPr>
            <p:ph sz="quarter" idx="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84888" y="0"/>
            <a:ext cx="3059112" cy="1916113"/>
          </a:xfrm>
          <a:noFill/>
          <a:ln w="38100" cmpd="dbl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68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368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6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2380"/>
                            </p:stCondLst>
                            <p:childTnLst>
                              <p:par>
                                <p:cTn id="23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5" dur="80"/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6" dur="80"/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80"/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2980"/>
                            </p:stCondLst>
                            <p:childTnLst>
                              <p:par>
                                <p:cTn id="29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1" dur="80"/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2" dur="80"/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80"/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4740"/>
                            </p:stCondLst>
                            <p:childTnLst>
                              <p:par>
                                <p:cTn id="35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7" dur="80"/>
                                        <p:tgtEl>
                                          <p:spTgt spid="36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8" dur="80"/>
                                        <p:tgtEl>
                                          <p:spTgt spid="36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80"/>
                                        <p:tgtEl>
                                          <p:spTgt spid="36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6460"/>
                            </p:stCondLst>
                            <p:childTnLst>
                              <p:par>
                                <p:cTn id="41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3" dur="80"/>
                                        <p:tgtEl>
                                          <p:spTgt spid="36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4" dur="80"/>
                                        <p:tgtEl>
                                          <p:spTgt spid="36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5" dur="80"/>
                                        <p:tgtEl>
                                          <p:spTgt spid="36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6" grpId="0" animBg="1"/>
      <p:bldP spid="36867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49BB254F-2482-4146-AABE-47722F9B519B}"/>
              </a:ext>
            </a:extLst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6B62E950-781F-4D7F-977B-9224EAA77C1E}" type="datetime1">
              <a:rPr lang="pt-BR" altLang="pt-BR"/>
              <a:pPr>
                <a:defRPr/>
              </a:pPr>
              <a:t>09/12/2023</a:t>
            </a:fld>
            <a:endParaRPr lang="pt-BR" altLang="pt-BR"/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7EBB6AF4-EBDF-4251-A3C4-6E8D3D858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B4733E6-D3B8-40AB-8CB4-D871DDD4D45B}" type="slidenum">
              <a:rPr lang="pt-BR" altLang="pt-BR"/>
              <a:pPr/>
              <a:t>20</a:t>
            </a:fld>
            <a:endParaRPr lang="pt-BR" altLang="pt-BR"/>
          </a:p>
        </p:txBody>
      </p:sp>
      <p:sp>
        <p:nvSpPr>
          <p:cNvPr id="25604" name="Retângulo 3">
            <a:extLst>
              <a:ext uri="{FF2B5EF4-FFF2-40B4-BE49-F238E27FC236}">
                <a16:creationId xmlns:a16="http://schemas.microsoft.com/office/drawing/2014/main" id="{54EFA164-FFA6-CCDC-D822-28B164FBFD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25" y="260350"/>
            <a:ext cx="8713788" cy="655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3600">
                <a:latin typeface="inherit"/>
                <a:hlinkClick r:id="rId5" tooltip="Daniel – Capítulo 1"/>
              </a:rPr>
              <a:t>Daniel – Capítulo 1</a:t>
            </a:r>
            <a:endParaRPr lang="pt-BR" altLang="pt-BR" sz="3600"/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3600">
                <a:latin typeface="inherit"/>
              </a:rPr>
              <a:t>11 Então, </a:t>
            </a:r>
            <a:r>
              <a:rPr lang="pt-BR" altLang="pt-BR" sz="3600">
                <a:solidFill>
                  <a:srgbClr val="FFFF00"/>
                </a:solidFill>
                <a:latin typeface="inherit"/>
              </a:rPr>
              <a:t>disse Daniel ao cozinheiro-chefe</a:t>
            </a:r>
            <a:r>
              <a:rPr lang="pt-BR" altLang="pt-BR" sz="3600">
                <a:latin typeface="inherit"/>
              </a:rPr>
              <a:t>, </a:t>
            </a:r>
            <a:r>
              <a:rPr lang="pt-BR" altLang="pt-BR" sz="2000">
                <a:latin typeface="inherit"/>
              </a:rPr>
              <a:t>a quem o chefe dos eunucos havia encarregado de cuidar de Daniel, Hananias, Misael e Azarias: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3600">
                <a:latin typeface="inherit"/>
              </a:rPr>
              <a:t>12 </a:t>
            </a:r>
            <a:r>
              <a:rPr lang="pt-BR" altLang="pt-BR" sz="4000" b="1">
                <a:solidFill>
                  <a:srgbClr val="FFFF00"/>
                </a:solidFill>
                <a:latin typeface="inherit"/>
              </a:rPr>
              <a:t>Experimenta</a:t>
            </a:r>
            <a:r>
              <a:rPr lang="pt-BR" altLang="pt-BR" sz="3600">
                <a:latin typeface="inherit"/>
              </a:rPr>
              <a:t>, peço-te, os teus servos </a:t>
            </a:r>
            <a:r>
              <a:rPr lang="pt-BR" altLang="pt-BR" sz="4400" b="1">
                <a:solidFill>
                  <a:srgbClr val="FFFF00"/>
                </a:solidFill>
                <a:latin typeface="inherit"/>
              </a:rPr>
              <a:t>dez dias</a:t>
            </a:r>
            <a:r>
              <a:rPr lang="pt-BR" altLang="pt-BR" sz="4000" b="1">
                <a:solidFill>
                  <a:srgbClr val="FFC000"/>
                </a:solidFill>
                <a:latin typeface="inherit"/>
              </a:rPr>
              <a:t>; </a:t>
            </a:r>
            <a:r>
              <a:rPr lang="pt-BR" altLang="pt-BR" sz="3600">
                <a:latin typeface="inherit"/>
              </a:rPr>
              <a:t>e que se nos dêem </a:t>
            </a:r>
            <a:r>
              <a:rPr lang="pt-BR" altLang="pt-BR" sz="4400" b="1">
                <a:solidFill>
                  <a:srgbClr val="FFC000"/>
                </a:solidFill>
                <a:latin typeface="inherit"/>
              </a:rPr>
              <a:t>legumes</a:t>
            </a:r>
            <a:r>
              <a:rPr lang="pt-BR" altLang="pt-BR" sz="3600">
                <a:latin typeface="inherit"/>
              </a:rPr>
              <a:t> a comer e </a:t>
            </a:r>
            <a:r>
              <a:rPr lang="pt-BR" altLang="pt-BR" sz="4400" b="1">
                <a:solidFill>
                  <a:srgbClr val="FFC000"/>
                </a:solidFill>
                <a:latin typeface="inherit"/>
              </a:rPr>
              <a:t>água</a:t>
            </a:r>
            <a:r>
              <a:rPr lang="pt-BR" altLang="pt-BR" sz="3600">
                <a:latin typeface="inherit"/>
              </a:rPr>
              <a:t> a beber.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3600">
                <a:latin typeface="inherit"/>
              </a:rPr>
              <a:t>13 </a:t>
            </a:r>
            <a:r>
              <a:rPr lang="pt-BR" altLang="pt-BR" sz="3600">
                <a:solidFill>
                  <a:srgbClr val="FFFF00"/>
                </a:solidFill>
                <a:latin typeface="inherit"/>
              </a:rPr>
              <a:t>Então, se veja diante de ti a nossa aparência </a:t>
            </a:r>
            <a:r>
              <a:rPr lang="pt-BR" altLang="pt-BR">
                <a:latin typeface="inherit"/>
              </a:rPr>
              <a:t>e a dos jovens que comem das finas iguarias do rei; e, segundo vires, age com os teus servos</a:t>
            </a:r>
            <a:r>
              <a:rPr lang="pt-BR" altLang="pt-BR" sz="3600">
                <a:latin typeface="inherit"/>
              </a:rPr>
              <a:t>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3600">
                <a:latin typeface="inherit"/>
              </a:rPr>
              <a:t>14 </a:t>
            </a:r>
            <a:r>
              <a:rPr lang="pt-BR" altLang="pt-BR" sz="3600" b="1">
                <a:solidFill>
                  <a:srgbClr val="FFC000"/>
                </a:solidFill>
                <a:latin typeface="inherit"/>
              </a:rPr>
              <a:t>Ele atendeu </a:t>
            </a:r>
            <a:r>
              <a:rPr lang="pt-BR" altLang="pt-BR" sz="3600">
                <a:latin typeface="inherit"/>
              </a:rPr>
              <a:t>e os experimentou dez dias.</a:t>
            </a:r>
          </a:p>
        </p:txBody>
      </p:sp>
    </p:spTree>
  </p:cSld>
  <p:clrMapOvr>
    <a:masterClrMapping/>
  </p:clrMapOvr>
  <p:transition spd="slow">
    <p:diamond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056D598-E548-460F-9AEC-9E66EFC5A077}"/>
              </a:ext>
            </a:extLst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6C01708E-3C8A-4883-90AF-E89B7BB73BC3}" type="datetime1">
              <a:rPr lang="pt-BR" altLang="pt-BR"/>
              <a:pPr>
                <a:defRPr/>
              </a:pPr>
              <a:t>09/12/2023</a:t>
            </a:fld>
            <a:endParaRPr lang="pt-BR" altLang="pt-BR"/>
          </a:p>
        </p:txBody>
      </p:sp>
      <p:sp>
        <p:nvSpPr>
          <p:cNvPr id="5" name="Espaço Reservado para Número de Slide 5">
            <a:extLst>
              <a:ext uri="{FF2B5EF4-FFF2-40B4-BE49-F238E27FC236}">
                <a16:creationId xmlns:a16="http://schemas.microsoft.com/office/drawing/2014/main" id="{8A1F2D34-DB22-4559-B156-E45FF90CBD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6681262-6E34-468F-95F8-688ABB028DF2}" type="slidenum">
              <a:rPr lang="pt-BR" altLang="pt-BR"/>
              <a:pPr/>
              <a:t>21</a:t>
            </a:fld>
            <a:endParaRPr lang="pt-BR" altLang="pt-BR"/>
          </a:p>
        </p:txBody>
      </p:sp>
      <p:pic>
        <p:nvPicPr>
          <p:cNvPr id="26628" name="Picture 10" descr="294031">
            <a:extLst>
              <a:ext uri="{FF2B5EF4-FFF2-40B4-BE49-F238E27FC236}">
                <a16:creationId xmlns:a16="http://schemas.microsoft.com/office/drawing/2014/main" id="{E2127CEF-9026-C1CC-2A72-80A2703437BB}"/>
              </a:ext>
            </a:extLst>
          </p:cNvPr>
          <p:cNvPicPr>
            <a:picLocks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  <a:solidFill>
            <a:schemeClr val="tx1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7109" name="Rectangle 5">
            <a:extLst>
              <a:ext uri="{FF2B5EF4-FFF2-40B4-BE49-F238E27FC236}">
                <a16:creationId xmlns:a16="http://schemas.microsoft.com/office/drawing/2014/main" id="{BB00326B-2CDD-41F7-AB12-7DF8D8091F3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42988" y="2420938"/>
            <a:ext cx="7273925" cy="1143000"/>
          </a:xfrm>
          <a:solidFill>
            <a:schemeClr val="bg1">
              <a:lumMod val="40000"/>
              <a:lumOff val="60000"/>
            </a:schemeClr>
          </a:solidFill>
        </p:spPr>
        <p:txBody>
          <a:bodyPr/>
          <a:lstStyle/>
          <a:p>
            <a:pPr eaLnBrk="1" hangingPunct="1">
              <a:defRPr/>
            </a:pPr>
            <a:r>
              <a:rPr lang="en-US" altLang="pt-BR" sz="4800" b="1" dirty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Uma </a:t>
            </a:r>
            <a:r>
              <a:rPr lang="en-US" altLang="pt-BR" sz="48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honra</a:t>
            </a:r>
            <a:r>
              <a:rPr lang="en-US" altLang="pt-BR" sz="4800" b="1" dirty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altLang="pt-BR" sz="48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dispensada</a:t>
            </a:r>
            <a:endParaRPr lang="pt-BR" altLang="pt-BR" sz="4800" b="1" dirty="0">
              <a:solidFill>
                <a:srgbClr val="FFFF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710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7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47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09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A0BDD6E-9806-4C68-A3BE-F91F31338422}"/>
              </a:ext>
            </a:extLst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80456A57-C328-4ED2-AC49-6AFF6B82825F}" type="datetime1">
              <a:rPr lang="pt-BR" altLang="pt-BR"/>
              <a:pPr>
                <a:defRPr/>
              </a:pPr>
              <a:t>09/12/2023</a:t>
            </a:fld>
            <a:endParaRPr lang="pt-BR" altLang="pt-BR"/>
          </a:p>
        </p:txBody>
      </p:sp>
      <p:sp>
        <p:nvSpPr>
          <p:cNvPr id="5" name="Espaço Reservado para Número de Slide 5">
            <a:extLst>
              <a:ext uri="{FF2B5EF4-FFF2-40B4-BE49-F238E27FC236}">
                <a16:creationId xmlns:a16="http://schemas.microsoft.com/office/drawing/2014/main" id="{829F7A61-B54E-4729-B6C6-F3D5737517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11806CD-3367-4B34-9525-0DB66CB6C118}" type="slidenum">
              <a:rPr lang="pt-BR" altLang="pt-BR"/>
              <a:pPr/>
              <a:t>22</a:t>
            </a:fld>
            <a:endParaRPr lang="pt-BR" altLang="pt-BR"/>
          </a:p>
        </p:txBody>
      </p:sp>
      <p:pic>
        <p:nvPicPr>
          <p:cNvPr id="27652" name="Picture 4" descr="386024">
            <a:extLst>
              <a:ext uri="{FF2B5EF4-FFF2-40B4-BE49-F238E27FC236}">
                <a16:creationId xmlns:a16="http://schemas.microsoft.com/office/drawing/2014/main" id="{60B8A7A7-814E-6390-4ED3-11F56F3D0489}"/>
              </a:ext>
            </a:extLst>
          </p:cNvPr>
          <p:cNvPicPr>
            <a:picLocks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-9525"/>
            <a:ext cx="9144000" cy="68675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50533" name="Rectangle 5">
            <a:extLst>
              <a:ext uri="{FF2B5EF4-FFF2-40B4-BE49-F238E27FC236}">
                <a16:creationId xmlns:a16="http://schemas.microsoft.com/office/drawing/2014/main" id="{3B5FC8EB-92D8-43E9-82CB-9BCD84F9137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77863" y="4373563"/>
            <a:ext cx="7786687" cy="2349500"/>
          </a:xfrm>
          <a:solidFill>
            <a:schemeClr val="bg2">
              <a:lumMod val="60000"/>
              <a:lumOff val="40000"/>
            </a:schemeClr>
          </a:solidFill>
        </p:spPr>
        <p:txBody>
          <a:bodyPr/>
          <a:lstStyle/>
          <a:p>
            <a:pPr eaLnBrk="1" hangingPunct="1">
              <a:defRPr/>
            </a:pPr>
            <a:r>
              <a:rPr lang="en-US" altLang="pt-BR" sz="5400" b="1" dirty="0">
                <a:solidFill>
                  <a:srgbClr val="FFFF00"/>
                </a:solidFill>
              </a:rPr>
              <a:t>“Comer </a:t>
            </a:r>
            <a:r>
              <a:rPr lang="en-US" altLang="pt-BR" sz="5400" b="1" dirty="0" err="1">
                <a:solidFill>
                  <a:srgbClr val="FFFF00"/>
                </a:solidFill>
              </a:rPr>
              <a:t>ou</a:t>
            </a:r>
            <a:r>
              <a:rPr lang="en-US" altLang="pt-BR" sz="5400" b="1" dirty="0">
                <a:solidFill>
                  <a:srgbClr val="FFFF00"/>
                </a:solidFill>
              </a:rPr>
              <a:t> </a:t>
            </a:r>
            <a:r>
              <a:rPr lang="en-US" altLang="pt-BR" sz="5400" b="1" dirty="0" err="1">
                <a:solidFill>
                  <a:srgbClr val="FFFF00"/>
                </a:solidFill>
              </a:rPr>
              <a:t>não</a:t>
            </a:r>
            <a:r>
              <a:rPr lang="en-US" altLang="pt-BR" sz="5400" b="1" dirty="0">
                <a:solidFill>
                  <a:srgbClr val="FFFF00"/>
                </a:solidFill>
              </a:rPr>
              <a:t> comer: </a:t>
            </a:r>
            <a:r>
              <a:rPr lang="en-US" altLang="pt-BR" sz="5400" b="1" dirty="0" err="1">
                <a:solidFill>
                  <a:srgbClr val="FFFF00"/>
                </a:solidFill>
              </a:rPr>
              <a:t>eis</a:t>
            </a:r>
            <a:r>
              <a:rPr lang="en-US" altLang="pt-BR" sz="5400" b="1" dirty="0">
                <a:solidFill>
                  <a:srgbClr val="FFFF00"/>
                </a:solidFill>
              </a:rPr>
              <a:t> a </a:t>
            </a:r>
            <a:r>
              <a:rPr lang="en-US" altLang="pt-BR" sz="5400" b="1" dirty="0" err="1">
                <a:solidFill>
                  <a:srgbClr val="FFFF00"/>
                </a:solidFill>
              </a:rPr>
              <a:t>questão</a:t>
            </a:r>
            <a:r>
              <a:rPr lang="en-US" altLang="pt-BR" sz="5400" b="1" dirty="0">
                <a:solidFill>
                  <a:srgbClr val="FFFF00"/>
                </a:solidFill>
              </a:rPr>
              <a:t>!”</a:t>
            </a:r>
            <a:endParaRPr lang="pt-BR" altLang="pt-BR" sz="54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15053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1505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1505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053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ço Reservado para Data 5">
            <a:extLst>
              <a:ext uri="{FF2B5EF4-FFF2-40B4-BE49-F238E27FC236}">
                <a16:creationId xmlns:a16="http://schemas.microsoft.com/office/drawing/2014/main" id="{77210F1F-1B72-401B-87A7-8B6B59DCEBDB}"/>
              </a:ext>
            </a:extLst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75D9D6E2-D337-4ED1-8D1E-8D67ECD0F26A}" type="datetime1">
              <a:rPr lang="pt-BR" altLang="pt-BR"/>
              <a:pPr>
                <a:defRPr/>
              </a:pPr>
              <a:t>09/12/2023</a:t>
            </a:fld>
            <a:endParaRPr lang="pt-BR" altLang="pt-BR"/>
          </a:p>
        </p:txBody>
      </p:sp>
      <p:sp>
        <p:nvSpPr>
          <p:cNvPr id="7" name="Espaço Reservado para Número de Slide 7">
            <a:extLst>
              <a:ext uri="{FF2B5EF4-FFF2-40B4-BE49-F238E27FC236}">
                <a16:creationId xmlns:a16="http://schemas.microsoft.com/office/drawing/2014/main" id="{0B3028E5-222F-49EF-BC62-5B31C65AD5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37E4FC3-CD23-40D2-8524-1F37F6C0D696}" type="slidenum">
              <a:rPr lang="pt-BR" altLang="pt-BR"/>
              <a:pPr/>
              <a:t>23</a:t>
            </a:fld>
            <a:endParaRPr lang="pt-BR" altLang="pt-BR"/>
          </a:p>
        </p:txBody>
      </p:sp>
      <p:sp>
        <p:nvSpPr>
          <p:cNvPr id="132109" name="Rectangle 13" descr="Esteira">
            <a:extLst>
              <a:ext uri="{FF2B5EF4-FFF2-40B4-BE49-F238E27FC236}">
                <a16:creationId xmlns:a16="http://schemas.microsoft.com/office/drawing/2014/main" id="{4A1AAECF-456E-42EB-9699-D29991B85A1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4427538" cy="3500438"/>
          </a:xfrm>
          <a:blipFill dpi="0" rotWithShape="1">
            <a:blip r:embed="rId2"/>
            <a:srcRect/>
            <a:tile tx="0" ty="0" sx="100000" sy="100000" flip="none" algn="tl"/>
          </a:blipFill>
        </p:spPr>
        <p:txBody>
          <a:bodyPr/>
          <a:lstStyle/>
          <a:p>
            <a:pPr eaLnBrk="1" hangingPunct="1">
              <a:defRPr/>
            </a:pPr>
            <a:r>
              <a:rPr lang="en-US" altLang="pt-BR" b="1">
                <a:solidFill>
                  <a:schemeClr val="bg2"/>
                </a:solidFill>
              </a:rPr>
              <a:t>Alimentos naturais por apenas 10 dias.</a:t>
            </a:r>
            <a:endParaRPr lang="pt-BR" altLang="pt-BR" b="1">
              <a:solidFill>
                <a:schemeClr val="bg2"/>
              </a:solidFill>
            </a:endParaRPr>
          </a:p>
        </p:txBody>
      </p:sp>
      <p:pic>
        <p:nvPicPr>
          <p:cNvPr id="132108" name="Picture 12" descr="332003">
            <a:extLst>
              <a:ext uri="{FF2B5EF4-FFF2-40B4-BE49-F238E27FC236}">
                <a16:creationId xmlns:a16="http://schemas.microsoft.com/office/drawing/2014/main" id="{D58D846C-F75B-65FF-3AF5-919604F01F74}"/>
              </a:ext>
            </a:extLst>
          </p:cNvPr>
          <p:cNvPicPr>
            <a:picLocks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3573463"/>
            <a:ext cx="4427538" cy="32845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32116" name="Picture 20" descr="386072">
            <a:extLst>
              <a:ext uri="{FF2B5EF4-FFF2-40B4-BE49-F238E27FC236}">
                <a16:creationId xmlns:a16="http://schemas.microsoft.com/office/drawing/2014/main" id="{6D4C9AC0-17E2-8516-6B65-6A0A5990DA89}"/>
              </a:ext>
            </a:extLst>
          </p:cNvPr>
          <p:cNvPicPr>
            <a:picLocks noChangeAspect="1" noChangeArrowheads="1"/>
          </p:cNvPicPr>
          <p:nvPr>
            <p:ph sz="quarter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00563" y="0"/>
            <a:ext cx="4643437" cy="35004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32119" name="Picture 23" descr="386071">
            <a:extLst>
              <a:ext uri="{FF2B5EF4-FFF2-40B4-BE49-F238E27FC236}">
                <a16:creationId xmlns:a16="http://schemas.microsoft.com/office/drawing/2014/main" id="{76AEE2B2-F107-4886-454C-B6D8FA360C92}"/>
              </a:ext>
            </a:extLst>
          </p:cNvPr>
          <p:cNvPicPr>
            <a:picLocks noChangeAspect="1" noChangeArrowheads="1"/>
          </p:cNvPicPr>
          <p:nvPr>
            <p:ph sz="quarter" idx="3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00563" y="3573463"/>
            <a:ext cx="4643437" cy="32845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2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32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3" presetID="9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32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7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120"/>
                                        <p:tgtEl>
                                          <p:spTgt spid="13210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120"/>
                                        <p:tgtEl>
                                          <p:spTgt spid="13210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120"/>
                                        <p:tgtEl>
                                          <p:spTgt spid="13210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2109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D7F84B1-660D-4A2B-8C16-75F4751FAD87}"/>
              </a:ext>
            </a:extLst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5152D459-DD0E-48A5-B269-FF90BE1D3027}" type="datetime1">
              <a:rPr lang="pt-BR" altLang="pt-BR"/>
              <a:pPr>
                <a:defRPr/>
              </a:pPr>
              <a:t>09/12/2023</a:t>
            </a:fld>
            <a:endParaRPr lang="pt-BR" altLang="pt-BR"/>
          </a:p>
        </p:txBody>
      </p:sp>
      <p:sp>
        <p:nvSpPr>
          <p:cNvPr id="5" name="Espaço Reservado para Número de Slide 5">
            <a:extLst>
              <a:ext uri="{FF2B5EF4-FFF2-40B4-BE49-F238E27FC236}">
                <a16:creationId xmlns:a16="http://schemas.microsoft.com/office/drawing/2014/main" id="{20509A94-A12F-4BEB-BA62-48682A430E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ADC0464-948C-46BF-A12A-E0CD88C1C97B}" type="slidenum">
              <a:rPr lang="pt-BR" altLang="pt-BR"/>
              <a:pPr/>
              <a:t>24</a:t>
            </a:fld>
            <a:endParaRPr lang="pt-BR" altLang="pt-BR"/>
          </a:p>
        </p:txBody>
      </p:sp>
      <p:sp>
        <p:nvSpPr>
          <p:cNvPr id="37890" name="Rectangle 2">
            <a:extLst>
              <a:ext uri="{FF2B5EF4-FFF2-40B4-BE49-F238E27FC236}">
                <a16:creationId xmlns:a16="http://schemas.microsoft.com/office/drawing/2014/main" id="{525F23B4-E88E-4586-86C4-BD47409DF0D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</p:spPr>
        <p:txBody>
          <a:bodyPr/>
          <a:lstStyle/>
          <a:p>
            <a:pPr eaLnBrk="1" hangingPunct="1">
              <a:defRPr/>
            </a:pPr>
            <a:r>
              <a:rPr lang="en-US" altLang="pt-BR"/>
              <a:t>Decisão, uma batalha interior.</a:t>
            </a:r>
            <a:endParaRPr lang="pt-BR" altLang="pt-BR"/>
          </a:p>
        </p:txBody>
      </p:sp>
      <p:sp>
        <p:nvSpPr>
          <p:cNvPr id="37891" name="Rectangle 3">
            <a:extLst>
              <a:ext uri="{FF2B5EF4-FFF2-40B4-BE49-F238E27FC236}">
                <a16:creationId xmlns:a16="http://schemas.microsoft.com/office/drawing/2014/main" id="{E6BFC1D4-A1C4-4C08-B270-805ECA4AD1A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423988"/>
            <a:ext cx="8507413" cy="5173662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altLang="pt-BR" sz="4400" b="1" dirty="0" err="1">
                <a:solidFill>
                  <a:srgbClr val="FFFF00"/>
                </a:solidFill>
              </a:rPr>
              <a:t>Resolveu</a:t>
            </a:r>
            <a:r>
              <a:rPr lang="en-US" altLang="pt-BR" sz="4400" b="1" dirty="0">
                <a:solidFill>
                  <a:srgbClr val="FFFF00"/>
                </a:solidFill>
              </a:rPr>
              <a:t> </a:t>
            </a:r>
            <a:r>
              <a:rPr lang="en-US" altLang="pt-BR" sz="4400" b="1" dirty="0" err="1">
                <a:solidFill>
                  <a:srgbClr val="FFFF00"/>
                </a:solidFill>
              </a:rPr>
              <a:t>em</a:t>
            </a:r>
            <a:r>
              <a:rPr lang="en-US" altLang="pt-BR" sz="4400" b="1" dirty="0">
                <a:solidFill>
                  <a:srgbClr val="FFFF00"/>
                </a:solidFill>
              </a:rPr>
              <a:t> </a:t>
            </a:r>
            <a:r>
              <a:rPr lang="en-US" altLang="pt-BR" sz="4400" b="1" dirty="0" err="1">
                <a:solidFill>
                  <a:srgbClr val="FFFF00"/>
                </a:solidFill>
              </a:rPr>
              <a:t>seu</a:t>
            </a:r>
            <a:r>
              <a:rPr lang="en-US" altLang="pt-BR" sz="4400" b="1" dirty="0">
                <a:solidFill>
                  <a:srgbClr val="FFFF00"/>
                </a:solidFill>
              </a:rPr>
              <a:t> </a:t>
            </a:r>
            <a:r>
              <a:rPr lang="en-US" altLang="pt-BR" sz="4400" b="1" dirty="0" err="1">
                <a:solidFill>
                  <a:srgbClr val="FFFF00"/>
                </a:solidFill>
              </a:rPr>
              <a:t>coração</a:t>
            </a:r>
            <a:r>
              <a:rPr lang="en-US" altLang="pt-BR" sz="4400" dirty="0"/>
              <a:t>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altLang="pt-BR" sz="4400" dirty="0" err="1"/>
              <a:t>Resolveu</a:t>
            </a:r>
            <a:r>
              <a:rPr lang="en-US" altLang="pt-BR" sz="4400" dirty="0"/>
              <a:t> = </a:t>
            </a:r>
            <a:r>
              <a:rPr lang="en-US" altLang="pt-BR" sz="4400" dirty="0" err="1"/>
              <a:t>decidiu</a:t>
            </a:r>
            <a:r>
              <a:rPr lang="en-US" altLang="pt-BR" sz="4400" dirty="0"/>
              <a:t>-se = </a:t>
            </a:r>
            <a:r>
              <a:rPr lang="en-US" altLang="pt-BR" sz="4400" dirty="0" err="1"/>
              <a:t>escolheu</a:t>
            </a:r>
            <a:r>
              <a:rPr lang="en-US" altLang="pt-BR" sz="4400" dirty="0"/>
              <a:t> = </a:t>
            </a:r>
            <a:r>
              <a:rPr lang="en-US" altLang="pt-BR" sz="4400" dirty="0" err="1"/>
              <a:t>determinou</a:t>
            </a:r>
            <a:r>
              <a:rPr lang="en-US" altLang="pt-BR" sz="4400" dirty="0"/>
              <a:t>-se.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altLang="pt-BR" sz="4400" dirty="0"/>
          </a:p>
          <a:p>
            <a:pPr eaLnBrk="1" hangingPunct="1">
              <a:lnSpc>
                <a:spcPct val="90000"/>
              </a:lnSpc>
              <a:defRPr/>
            </a:pPr>
            <a:r>
              <a:rPr lang="en-US" altLang="pt-BR" sz="4400" b="1" dirty="0" err="1">
                <a:solidFill>
                  <a:srgbClr val="FFFF00"/>
                </a:solidFill>
              </a:rPr>
              <a:t>Satanás</a:t>
            </a:r>
            <a:r>
              <a:rPr lang="en-US" altLang="pt-BR" sz="4400" dirty="0"/>
              <a:t> </a:t>
            </a:r>
            <a:r>
              <a:rPr lang="en-US" altLang="pt-BR" sz="4400" dirty="0" err="1"/>
              <a:t>fará</a:t>
            </a:r>
            <a:r>
              <a:rPr lang="en-US" altLang="pt-BR" sz="4400" dirty="0"/>
              <a:t> </a:t>
            </a:r>
            <a:r>
              <a:rPr lang="en-US" altLang="pt-BR" sz="4400" dirty="0" err="1"/>
              <a:t>todo</a:t>
            </a:r>
            <a:r>
              <a:rPr lang="en-US" altLang="pt-BR" sz="4400" dirty="0"/>
              <a:t> o </a:t>
            </a:r>
            <a:r>
              <a:rPr lang="en-US" altLang="pt-BR" sz="4400" dirty="0" err="1"/>
              <a:t>possível</a:t>
            </a:r>
            <a:r>
              <a:rPr lang="en-US" altLang="pt-BR" sz="4400" dirty="0"/>
              <a:t> </a:t>
            </a:r>
            <a:r>
              <a:rPr lang="en-US" altLang="pt-BR" sz="4400" dirty="0" err="1"/>
              <a:t>através</a:t>
            </a:r>
            <a:r>
              <a:rPr lang="en-US" altLang="pt-BR" sz="4400" dirty="0"/>
              <a:t> da </a:t>
            </a:r>
            <a:r>
              <a:rPr lang="en-US" altLang="pt-BR" sz="4400" dirty="0" err="1"/>
              <a:t>mídia</a:t>
            </a:r>
            <a:r>
              <a:rPr lang="en-US" altLang="pt-BR" sz="4400" dirty="0"/>
              <a:t>, para </a:t>
            </a:r>
            <a:r>
              <a:rPr lang="en-US" altLang="pt-BR" sz="4400" dirty="0" err="1"/>
              <a:t>mudar</a:t>
            </a:r>
            <a:r>
              <a:rPr lang="en-US" altLang="pt-BR" sz="4400" dirty="0"/>
              <a:t> a </a:t>
            </a:r>
            <a:r>
              <a:rPr lang="en-US" altLang="pt-BR" sz="4400" dirty="0" err="1"/>
              <a:t>sua</a:t>
            </a:r>
            <a:r>
              <a:rPr lang="en-US" altLang="pt-BR" sz="4400" dirty="0"/>
              <a:t> </a:t>
            </a:r>
            <a:r>
              <a:rPr lang="en-US" altLang="pt-BR" sz="4400" dirty="0" err="1"/>
              <a:t>cultura</a:t>
            </a:r>
            <a:r>
              <a:rPr lang="en-US" altLang="pt-BR" sz="4400" dirty="0"/>
              <a:t>, o </a:t>
            </a:r>
            <a:r>
              <a:rPr lang="en-US" altLang="pt-BR" sz="4400" dirty="0" err="1"/>
              <a:t>seu</a:t>
            </a:r>
            <a:r>
              <a:rPr lang="en-US" altLang="pt-BR" sz="4400" dirty="0"/>
              <a:t> </a:t>
            </a:r>
            <a:r>
              <a:rPr lang="en-US" altLang="pt-BR" sz="4400" dirty="0" err="1"/>
              <a:t>pensamento</a:t>
            </a:r>
            <a:r>
              <a:rPr lang="en-US" altLang="pt-BR" sz="4400" dirty="0"/>
              <a:t>.</a:t>
            </a:r>
            <a:endParaRPr lang="pt-BR" altLang="pt-BR" sz="4400" dirty="0"/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78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78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78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880"/>
                            </p:stCondLst>
                            <p:childTnLst>
                              <p:par>
                                <p:cTn id="17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37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37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37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6" dur="80"/>
                                        <p:tgtEl>
                                          <p:spTgt spid="378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7" dur="80"/>
                                        <p:tgtEl>
                                          <p:spTgt spid="378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80"/>
                                        <p:tgtEl>
                                          <p:spTgt spid="378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0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44">
            <a:extLst>
              <a:ext uri="{FF2B5EF4-FFF2-40B4-BE49-F238E27FC236}">
                <a16:creationId xmlns:a16="http://schemas.microsoft.com/office/drawing/2014/main" id="{905F68AE-2DBE-466D-8D96-971BE9649784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74CFA080-D0B9-41D0-9E0C-FF0815F4C323}" type="datetime1">
              <a:rPr lang="pt-BR" altLang="pt-BR"/>
              <a:pPr>
                <a:defRPr/>
              </a:pPr>
              <a:t>09/12/2023</a:t>
            </a:fld>
            <a:endParaRPr lang="pt-BR" altLang="pt-BR"/>
          </a:p>
        </p:txBody>
      </p:sp>
      <p:sp>
        <p:nvSpPr>
          <p:cNvPr id="7" name="Rectangle 46">
            <a:extLst>
              <a:ext uri="{FF2B5EF4-FFF2-40B4-BE49-F238E27FC236}">
                <a16:creationId xmlns:a16="http://schemas.microsoft.com/office/drawing/2014/main" id="{C2D1FC7A-B6C6-4D21-B923-77084AD089D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FAB5D8A-1E87-4705-A36F-D705851003D3}" type="slidenum">
              <a:rPr lang="pt-BR" altLang="pt-BR"/>
              <a:pPr/>
              <a:t>25</a:t>
            </a:fld>
            <a:endParaRPr lang="pt-BR" altLang="pt-BR"/>
          </a:p>
        </p:txBody>
      </p:sp>
      <p:pic>
        <p:nvPicPr>
          <p:cNvPr id="30724" name="Picture 2" descr="0601107">
            <a:extLst>
              <a:ext uri="{FF2B5EF4-FFF2-40B4-BE49-F238E27FC236}">
                <a16:creationId xmlns:a16="http://schemas.microsoft.com/office/drawing/2014/main" id="{29F3BADD-4548-C210-74CB-DF882A593E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gradFill rotWithShape="1">
            <a:gsLst>
              <a:gs pos="0">
                <a:schemeClr val="bg1">
                  <a:alpha val="10001"/>
                </a:schemeClr>
              </a:gs>
              <a:gs pos="100000">
                <a:schemeClr val="accent1">
                  <a:alpha val="6000"/>
                </a:schemeClr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251" name="Rectangle 3">
            <a:extLst>
              <a:ext uri="{FF2B5EF4-FFF2-40B4-BE49-F238E27FC236}">
                <a16:creationId xmlns:a16="http://schemas.microsoft.com/office/drawing/2014/main" id="{BB08026A-7ACB-444C-BAB0-57855F9273CD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324100" y="117475"/>
            <a:ext cx="6640513" cy="2016125"/>
          </a:xfrm>
          <a:solidFill>
            <a:srgbClr val="FFC000"/>
          </a:solidFill>
          <a:effectLst>
            <a:outerShdw dist="45791" dir="2021404" algn="ctr" rotWithShape="0">
              <a:schemeClr val="tx1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pt-BR" altLang="pt-BR" sz="4400" b="1" dirty="0">
                <a:solidFill>
                  <a:schemeClr val="bg1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Quais foram os resultados desse teste de 10 dias?</a:t>
            </a:r>
            <a:endParaRPr lang="pt-PT" altLang="pt-BR" sz="4400" b="1" dirty="0">
              <a:solidFill>
                <a:schemeClr val="bg1"/>
              </a:solidFill>
              <a:latin typeface="Tahom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3252" name="Text Box 4">
            <a:extLst>
              <a:ext uri="{FF2B5EF4-FFF2-40B4-BE49-F238E27FC236}">
                <a16:creationId xmlns:a16="http://schemas.microsoft.com/office/drawing/2014/main" id="{1D43ED72-3CC8-4A1E-9A68-3004CF9AE8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0213" y="3141663"/>
            <a:ext cx="8713787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defRPr/>
            </a:pPr>
            <a:endParaRPr lang="pt-BR" altLang="pt-BR" sz="3200" b="1">
              <a:solidFill>
                <a:srgbClr val="F2F80A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 Black" panose="020B0A04020102020204" pitchFamily="34" charset="0"/>
            </a:endParaRPr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5325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5325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5325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1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BAC4D934-D2A1-4EC0-B56B-BA0DF1867BB6}"/>
              </a:ext>
            </a:extLst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6B62E950-781F-4D7F-977B-9224EAA77C1E}" type="datetime1">
              <a:rPr lang="pt-BR" altLang="pt-BR"/>
              <a:pPr>
                <a:defRPr/>
              </a:pPr>
              <a:t>09/12/2023</a:t>
            </a:fld>
            <a:endParaRPr lang="pt-BR" altLang="pt-BR"/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26768EAD-B306-425B-AF39-308D7D22A1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007EB36-A4EA-4303-A61C-64B69FC341E9}" type="slidenum">
              <a:rPr lang="pt-BR" altLang="pt-BR"/>
              <a:pPr/>
              <a:t>26</a:t>
            </a:fld>
            <a:endParaRPr lang="pt-BR" altLang="pt-BR"/>
          </a:p>
        </p:txBody>
      </p:sp>
      <p:sp>
        <p:nvSpPr>
          <p:cNvPr id="31748" name="Retângulo 3">
            <a:extLst>
              <a:ext uri="{FF2B5EF4-FFF2-40B4-BE49-F238E27FC236}">
                <a16:creationId xmlns:a16="http://schemas.microsoft.com/office/drawing/2014/main" id="{7F9167B4-8C13-7AF0-B359-E0D9202189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950" y="0"/>
            <a:ext cx="8928100" cy="5078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3600">
                <a:latin typeface="inherit"/>
                <a:hlinkClick r:id="rId5" tooltip="Daniel – Capítulo 1"/>
              </a:rPr>
              <a:t>Daniel – Capítulo 1</a:t>
            </a:r>
            <a:endParaRPr lang="pt-BR" altLang="pt-BR" sz="3600"/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3600">
                <a:latin typeface="inherit"/>
              </a:rPr>
              <a:t>15 </a:t>
            </a:r>
            <a:r>
              <a:rPr lang="pt-BR" altLang="pt-BR" sz="4800">
                <a:latin typeface="inherit"/>
              </a:rPr>
              <a:t>No </a:t>
            </a:r>
            <a:r>
              <a:rPr lang="pt-BR" altLang="pt-BR" sz="4800" b="1">
                <a:solidFill>
                  <a:srgbClr val="FFFF00"/>
                </a:solidFill>
                <a:latin typeface="inherit"/>
              </a:rPr>
              <a:t>fim dos dez dias</a:t>
            </a:r>
            <a:r>
              <a:rPr lang="pt-BR" altLang="pt-BR" sz="4800">
                <a:latin typeface="inherit"/>
              </a:rPr>
              <a:t>, a sua </a:t>
            </a:r>
            <a:r>
              <a:rPr lang="pt-BR" altLang="pt-BR" sz="7200" b="1" u="sng">
                <a:solidFill>
                  <a:srgbClr val="EB9227"/>
                </a:solidFill>
                <a:latin typeface="inherit"/>
              </a:rPr>
              <a:t>aparência era melhor</a:t>
            </a:r>
            <a:r>
              <a:rPr lang="pt-BR" altLang="pt-BR" sz="4800">
                <a:latin typeface="inherit"/>
              </a:rPr>
              <a:t>; estavam eles </a:t>
            </a:r>
            <a:r>
              <a:rPr lang="pt-BR" altLang="pt-BR" sz="7200" b="1" u="sng">
                <a:solidFill>
                  <a:srgbClr val="EB9227"/>
                </a:solidFill>
                <a:latin typeface="inherit"/>
              </a:rPr>
              <a:t>mais robustos </a:t>
            </a:r>
            <a:r>
              <a:rPr lang="pt-BR" altLang="pt-BR" sz="4800">
                <a:latin typeface="inherit"/>
              </a:rPr>
              <a:t>do que todos os jovens que comiam das finas iguarias do rei</a:t>
            </a:r>
            <a:r>
              <a:rPr lang="pt-BR" altLang="pt-BR" sz="3600">
                <a:latin typeface="inherit"/>
              </a:rPr>
              <a:t>.</a:t>
            </a:r>
          </a:p>
        </p:txBody>
      </p:sp>
    </p:spTree>
  </p:cSld>
  <p:clrMapOvr>
    <a:masterClrMapping/>
  </p:clrMapOvr>
  <p:transition spd="slow">
    <p:diamond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BAC4D934-D2A1-4EC0-B56B-BA0DF1867BB6}"/>
              </a:ext>
            </a:extLst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6B62E950-781F-4D7F-977B-9224EAA77C1E}" type="datetime1">
              <a:rPr lang="pt-BR" altLang="pt-BR"/>
              <a:pPr>
                <a:defRPr/>
              </a:pPr>
              <a:t>09/12/2023</a:t>
            </a:fld>
            <a:endParaRPr lang="pt-BR" altLang="pt-BR"/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26768EAD-B306-425B-AF39-308D7D22A1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4F52DA8-41B7-42CE-B550-2C771DA3131B}" type="slidenum">
              <a:rPr lang="pt-BR" altLang="pt-BR"/>
              <a:pPr/>
              <a:t>27</a:t>
            </a:fld>
            <a:endParaRPr lang="pt-BR" altLang="pt-BR"/>
          </a:p>
        </p:txBody>
      </p:sp>
      <p:sp>
        <p:nvSpPr>
          <p:cNvPr id="32772" name="Retângulo 3">
            <a:extLst>
              <a:ext uri="{FF2B5EF4-FFF2-40B4-BE49-F238E27FC236}">
                <a16:creationId xmlns:a16="http://schemas.microsoft.com/office/drawing/2014/main" id="{710CC2D5-BDBE-815E-AE79-67106794F0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950" y="0"/>
            <a:ext cx="8928100" cy="655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3600">
                <a:latin typeface="inherit"/>
                <a:hlinkClick r:id="rId5" tooltip="Daniel – Capítulo 1"/>
              </a:rPr>
              <a:t>Daniel – Capítulo 1</a:t>
            </a:r>
            <a:endParaRPr lang="pt-BR" altLang="pt-BR" sz="3600"/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3600">
                <a:latin typeface="inherit"/>
              </a:rPr>
              <a:t>16 </a:t>
            </a:r>
            <a:r>
              <a:rPr lang="pt-BR" altLang="pt-BR" sz="6000">
                <a:latin typeface="inherit"/>
              </a:rPr>
              <a:t>Com isto, o cozinheiro-chefe </a:t>
            </a:r>
            <a:r>
              <a:rPr lang="pt-BR" altLang="pt-BR" sz="8800" b="1">
                <a:solidFill>
                  <a:srgbClr val="EB9227"/>
                </a:solidFill>
                <a:latin typeface="inherit"/>
              </a:rPr>
              <a:t>tirou deles as finas iguarias e o vinho </a:t>
            </a:r>
            <a:r>
              <a:rPr lang="pt-BR" altLang="pt-BR" sz="6000">
                <a:latin typeface="inherit"/>
              </a:rPr>
              <a:t>que deviam beber e lhes dava legumes</a:t>
            </a:r>
            <a:r>
              <a:rPr lang="pt-BR" altLang="pt-BR" sz="3600">
                <a:latin typeface="inherit"/>
              </a:rPr>
              <a:t>.</a:t>
            </a:r>
          </a:p>
        </p:txBody>
      </p:sp>
    </p:spTree>
  </p:cSld>
  <p:clrMapOvr>
    <a:masterClrMapping/>
  </p:clrMapOvr>
  <p:transition spd="slow">
    <p:diamond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BAC4D934-D2A1-4EC0-B56B-BA0DF1867BB6}"/>
              </a:ext>
            </a:extLst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6B62E950-781F-4D7F-977B-9224EAA77C1E}" type="datetime1">
              <a:rPr lang="pt-BR" altLang="pt-BR"/>
              <a:pPr>
                <a:defRPr/>
              </a:pPr>
              <a:t>09/12/2023</a:t>
            </a:fld>
            <a:endParaRPr lang="pt-BR" altLang="pt-BR"/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26768EAD-B306-425B-AF39-308D7D22A1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6BA72D3-CFBC-4FC8-A20B-2848F3878D67}" type="slidenum">
              <a:rPr lang="pt-BR" altLang="pt-BR"/>
              <a:pPr/>
              <a:t>28</a:t>
            </a:fld>
            <a:endParaRPr lang="pt-BR" altLang="pt-BR"/>
          </a:p>
        </p:txBody>
      </p:sp>
      <p:sp>
        <p:nvSpPr>
          <p:cNvPr id="33796" name="Retângulo 3">
            <a:extLst>
              <a:ext uri="{FF2B5EF4-FFF2-40B4-BE49-F238E27FC236}">
                <a16:creationId xmlns:a16="http://schemas.microsoft.com/office/drawing/2014/main" id="{EBCB7D85-2B28-B264-FCFE-DBB2B981AA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5900" y="2205038"/>
            <a:ext cx="8928100" cy="2554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8000">
                <a:latin typeface="inherit"/>
              </a:rPr>
              <a:t>3 anos depois........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pt-BR" altLang="pt-BR" sz="8000">
              <a:latin typeface="inherit"/>
            </a:endParaRPr>
          </a:p>
        </p:txBody>
      </p:sp>
    </p:spTree>
  </p:cSld>
  <p:clrMapOvr>
    <a:masterClrMapping/>
  </p:clrMapOvr>
  <p:transition spd="slow">
    <p:diamond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A090AD38-876B-41F6-8FEC-FE1A6D1E454D}"/>
              </a:ext>
            </a:extLst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6B62E950-781F-4D7F-977B-9224EAA77C1E}" type="datetime1">
              <a:rPr lang="pt-BR" altLang="pt-BR"/>
              <a:pPr>
                <a:defRPr/>
              </a:pPr>
              <a:t>09/12/2023</a:t>
            </a:fld>
            <a:endParaRPr lang="pt-BR" altLang="pt-BR"/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6B0A4E91-AB0E-4BA3-84CE-9504AD99EE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861B758-81D7-4EAB-84C8-070A827EA5F3}" type="slidenum">
              <a:rPr lang="pt-BR" altLang="pt-BR"/>
              <a:pPr/>
              <a:t>29</a:t>
            </a:fld>
            <a:endParaRPr lang="pt-BR" alt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E55F217D-12D2-41B6-AC6C-A8AF300722FD}"/>
              </a:ext>
            </a:extLst>
          </p:cNvPr>
          <p:cNvSpPr/>
          <p:nvPr/>
        </p:nvSpPr>
        <p:spPr>
          <a:xfrm>
            <a:off x="107950" y="0"/>
            <a:ext cx="8785225" cy="6186488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pt-BR" sz="5400" dirty="0">
                <a:latin typeface="inherit"/>
                <a:hlinkClick r:id="rId2" tooltip="Daniel – Capítulo 1"/>
              </a:rPr>
              <a:t>Daniel – Capítulo 1</a:t>
            </a:r>
            <a:endParaRPr lang="pt-BR" sz="5400" dirty="0"/>
          </a:p>
          <a:p>
            <a:pPr eaLnBrk="1" hangingPunct="1">
              <a:defRPr/>
            </a:pPr>
            <a:r>
              <a:rPr lang="pt-BR" sz="5400" dirty="0">
                <a:latin typeface="inherit"/>
              </a:rPr>
              <a:t>17 Ora, a estes quatro jovens Deus deu o </a:t>
            </a:r>
            <a:r>
              <a:rPr lang="pt-BR" sz="5400" b="1" dirty="0">
                <a:solidFill>
                  <a:srgbClr val="FFFF00"/>
                </a:solidFill>
                <a:latin typeface="inherit"/>
              </a:rPr>
              <a:t>conhecimento</a:t>
            </a:r>
            <a:r>
              <a:rPr lang="pt-BR" sz="5400" dirty="0">
                <a:latin typeface="inherit"/>
              </a:rPr>
              <a:t> e a </a:t>
            </a:r>
            <a:r>
              <a:rPr lang="pt-BR" sz="5400" b="1" dirty="0">
                <a:solidFill>
                  <a:srgbClr val="FFFF00"/>
                </a:solidFill>
                <a:latin typeface="inherit"/>
              </a:rPr>
              <a:t>inteligência</a:t>
            </a:r>
            <a:r>
              <a:rPr lang="pt-BR" sz="5400" dirty="0">
                <a:latin typeface="inherit"/>
              </a:rPr>
              <a:t> em toda </a:t>
            </a:r>
            <a:r>
              <a:rPr lang="pt-BR" sz="5400" b="1" dirty="0">
                <a:solidFill>
                  <a:srgbClr val="FFFF00"/>
                </a:solidFill>
                <a:latin typeface="inherit"/>
              </a:rPr>
              <a:t>cultura</a:t>
            </a:r>
            <a:r>
              <a:rPr lang="pt-BR" sz="5400" dirty="0">
                <a:latin typeface="inherit"/>
              </a:rPr>
              <a:t> e </a:t>
            </a:r>
            <a:r>
              <a:rPr lang="pt-BR" sz="5400" b="1" dirty="0">
                <a:solidFill>
                  <a:srgbClr val="FFFF00"/>
                </a:solidFill>
                <a:latin typeface="inherit"/>
              </a:rPr>
              <a:t>sabedoria</a:t>
            </a:r>
            <a:r>
              <a:rPr lang="pt-BR" sz="5400" dirty="0">
                <a:latin typeface="inherit"/>
              </a:rPr>
              <a:t>; </a:t>
            </a:r>
            <a:r>
              <a:rPr lang="pt-BR" sz="7200" b="1" dirty="0">
                <a:solidFill>
                  <a:srgbClr val="FF0000"/>
                </a:solidFill>
                <a:latin typeface="inherit"/>
              </a:rPr>
              <a:t>mas a Daniel </a:t>
            </a:r>
            <a:r>
              <a:rPr lang="pt-BR" sz="5400" b="1" dirty="0">
                <a:solidFill>
                  <a:schemeClr val="bg1">
                    <a:lumMod val="20000"/>
                    <a:lumOff val="80000"/>
                  </a:schemeClr>
                </a:solidFill>
                <a:latin typeface="inherit"/>
              </a:rPr>
              <a:t>deu inteligência de todas as </a:t>
            </a:r>
            <a:r>
              <a:rPr lang="pt-BR" sz="5400" b="1" u="sng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herit"/>
              </a:rPr>
              <a:t>visões e sonhos</a:t>
            </a:r>
            <a:r>
              <a:rPr lang="pt-BR" sz="5400" b="1" dirty="0">
                <a:solidFill>
                  <a:srgbClr val="A86310"/>
                </a:solidFill>
                <a:latin typeface="inherit"/>
              </a:rPr>
              <a:t>.</a:t>
            </a:r>
          </a:p>
        </p:txBody>
      </p:sp>
    </p:spTree>
  </p:cSld>
  <p:clrMapOvr>
    <a:masterClrMapping/>
  </p:clrMapOvr>
  <p:transition spd="slow">
    <p:diamond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ço Reservado para Data 4">
            <a:extLst>
              <a:ext uri="{FF2B5EF4-FFF2-40B4-BE49-F238E27FC236}">
                <a16:creationId xmlns:a16="http://schemas.microsoft.com/office/drawing/2014/main" id="{D88850EC-64DB-460F-BA0B-9D679DF1CF05}"/>
              </a:ext>
            </a:extLst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E3E08063-A4C4-4415-8AA8-6D615064DC08}" type="datetime1">
              <a:rPr lang="pt-BR" altLang="pt-BR"/>
              <a:pPr>
                <a:defRPr/>
              </a:pPr>
              <a:t>09/12/2023</a:t>
            </a:fld>
            <a:endParaRPr lang="pt-BR" alt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CAB612EB-349D-4CC1-8713-6C7316B976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50F2DF8-2D82-447F-BBEF-3CAEAFC53AB3}" type="slidenum">
              <a:rPr lang="pt-BR" altLang="pt-BR"/>
              <a:pPr/>
              <a:t>30</a:t>
            </a:fld>
            <a:endParaRPr lang="pt-BR" altLang="pt-BR"/>
          </a:p>
        </p:txBody>
      </p:sp>
      <p:pic>
        <p:nvPicPr>
          <p:cNvPr id="35844" name="Picture 4" descr="033_JPG">
            <a:extLst>
              <a:ext uri="{FF2B5EF4-FFF2-40B4-BE49-F238E27FC236}">
                <a16:creationId xmlns:a16="http://schemas.microsoft.com/office/drawing/2014/main" id="{C3FF9CED-63B0-E3A2-39ED-DB27C4730720}"/>
              </a:ext>
            </a:extLst>
          </p:cNvPr>
          <p:cNvPicPr>
            <a:picLocks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765175"/>
            <a:ext cx="9144000" cy="60928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67938" name="Rectangle 2">
            <a:extLst>
              <a:ext uri="{FF2B5EF4-FFF2-40B4-BE49-F238E27FC236}">
                <a16:creationId xmlns:a16="http://schemas.microsoft.com/office/drawing/2014/main" id="{35969163-9E4B-4FBB-A475-0F44758D84D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</p:spPr>
        <p:txBody>
          <a:bodyPr/>
          <a:lstStyle/>
          <a:p>
            <a:pPr eaLnBrk="1" hangingPunct="1">
              <a:defRPr/>
            </a:pPr>
            <a:r>
              <a:rPr lang="en-US" altLang="pt-BR" sz="9600" b="1" dirty="0">
                <a:latin typeface="Americana XBdCn BT" pitchFamily="18" charset="0"/>
              </a:rPr>
              <a:t>A </a:t>
            </a:r>
            <a:r>
              <a:rPr lang="en-US" altLang="pt-BR" sz="9600" b="1" dirty="0" err="1">
                <a:latin typeface="Americana XBdCn BT" pitchFamily="18" charset="0"/>
              </a:rPr>
              <a:t>prova</a:t>
            </a:r>
            <a:r>
              <a:rPr lang="en-US" altLang="pt-BR" sz="9600" b="1" dirty="0">
                <a:latin typeface="Americana XBdCn BT" pitchFamily="18" charset="0"/>
              </a:rPr>
              <a:t> final</a:t>
            </a:r>
            <a:endParaRPr lang="pt-BR" altLang="pt-BR" sz="9600" b="1" dirty="0">
              <a:latin typeface="Americana XBdCn BT" pitchFamily="18" charset="0"/>
            </a:endParaRPr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79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79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679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7938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2D7B49B7-A9BE-4F54-96DD-659AC6E9D596}"/>
              </a:ext>
            </a:extLst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6B62E950-781F-4D7F-977B-9224EAA77C1E}" type="datetime1">
              <a:rPr lang="pt-BR" altLang="pt-BR"/>
              <a:pPr>
                <a:defRPr/>
              </a:pPr>
              <a:t>09/12/2023</a:t>
            </a:fld>
            <a:endParaRPr lang="pt-BR" altLang="pt-BR"/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DA08B1E1-86D8-497C-B431-1B1DF5D9E2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7088979-63A8-4CC6-9FAA-314E47351DC0}" type="slidenum">
              <a:rPr lang="pt-BR" altLang="pt-BR"/>
              <a:pPr/>
              <a:t>31</a:t>
            </a:fld>
            <a:endParaRPr lang="pt-BR" altLang="pt-BR"/>
          </a:p>
        </p:txBody>
      </p:sp>
      <p:sp>
        <p:nvSpPr>
          <p:cNvPr id="36868" name="Retângulo 3">
            <a:extLst>
              <a:ext uri="{FF2B5EF4-FFF2-40B4-BE49-F238E27FC236}">
                <a16:creationId xmlns:a16="http://schemas.microsoft.com/office/drawing/2014/main" id="{0FBBCAF3-0671-9316-7B84-C7B2BF83B3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950" y="0"/>
            <a:ext cx="8785225" cy="655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>
                <a:latin typeface="inherit"/>
                <a:hlinkClick r:id="rId5" tooltip="Daniel – Capítulo 1"/>
              </a:rPr>
              <a:t>Daniel – Capítulo 1</a:t>
            </a:r>
            <a:endParaRPr lang="pt-BR" altLang="pt-BR"/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>
                <a:latin typeface="inherit"/>
              </a:rPr>
              <a:t>18</a:t>
            </a:r>
            <a:r>
              <a:rPr lang="pt-BR" altLang="pt-BR" sz="4000">
                <a:latin typeface="inherit"/>
              </a:rPr>
              <a:t> </a:t>
            </a:r>
            <a:r>
              <a:rPr lang="pt-BR" altLang="pt-BR" sz="4400" b="1">
                <a:solidFill>
                  <a:srgbClr val="00B0F0"/>
                </a:solidFill>
                <a:latin typeface="inherit"/>
              </a:rPr>
              <a:t>Vencido o tempo </a:t>
            </a:r>
            <a:r>
              <a:rPr lang="pt-BR" altLang="pt-BR" sz="4000">
                <a:latin typeface="inherit"/>
              </a:rPr>
              <a:t>determinado pelo rei para que os trouxessem, o chefe dos eunucos os trouxe à presença de Nabucodonosor.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>
                <a:latin typeface="inherit"/>
              </a:rPr>
              <a:t>19</a:t>
            </a:r>
            <a:r>
              <a:rPr lang="pt-BR" altLang="pt-BR" sz="4000">
                <a:latin typeface="inherit"/>
              </a:rPr>
              <a:t> Então, o rei falou com eles; e, entre todos, </a:t>
            </a:r>
            <a:r>
              <a:rPr lang="pt-BR" altLang="pt-BR" sz="4800" b="1">
                <a:solidFill>
                  <a:srgbClr val="FFFF00"/>
                </a:solidFill>
                <a:latin typeface="inherit"/>
              </a:rPr>
              <a:t>não foram achados outros </a:t>
            </a:r>
            <a:r>
              <a:rPr lang="pt-BR" altLang="pt-BR" sz="4000">
                <a:latin typeface="inherit"/>
              </a:rPr>
              <a:t>como Daniel, Hananias, Misael e Azarias; por isso, </a:t>
            </a:r>
            <a:r>
              <a:rPr lang="pt-BR" altLang="pt-BR" sz="4400" b="1">
                <a:solidFill>
                  <a:srgbClr val="FFC000"/>
                </a:solidFill>
                <a:latin typeface="inherit"/>
              </a:rPr>
              <a:t>passaram a assistir diante do rei.</a:t>
            </a:r>
            <a:endParaRPr lang="pt-BR" altLang="pt-BR" sz="4000">
              <a:latin typeface="inherit"/>
            </a:endParaRPr>
          </a:p>
        </p:txBody>
      </p:sp>
    </p:spTree>
  </p:cSld>
  <p:clrMapOvr>
    <a:masterClrMapping/>
  </p:clrMapOvr>
  <p:transition spd="slow">
    <p:diamond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2D7B49B7-A9BE-4F54-96DD-659AC6E9D596}"/>
              </a:ext>
            </a:extLst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6B62E950-781F-4D7F-977B-9224EAA77C1E}" type="datetime1">
              <a:rPr lang="pt-BR" altLang="pt-BR"/>
              <a:pPr>
                <a:defRPr/>
              </a:pPr>
              <a:t>09/12/2023</a:t>
            </a:fld>
            <a:endParaRPr lang="pt-BR" altLang="pt-BR"/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DA08B1E1-86D8-497C-B431-1B1DF5D9E2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41CC2F1-60F7-45FF-9507-DCA9DE8D1FB3}" type="slidenum">
              <a:rPr lang="pt-BR" altLang="pt-BR"/>
              <a:pPr/>
              <a:t>32</a:t>
            </a:fld>
            <a:endParaRPr lang="pt-BR" altLang="pt-BR"/>
          </a:p>
        </p:txBody>
      </p:sp>
      <p:sp>
        <p:nvSpPr>
          <p:cNvPr id="37892" name="Retângulo 3">
            <a:extLst>
              <a:ext uri="{FF2B5EF4-FFF2-40B4-BE49-F238E27FC236}">
                <a16:creationId xmlns:a16="http://schemas.microsoft.com/office/drawing/2014/main" id="{C1B5DF48-300E-6B34-7065-BBC934DCC0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950" y="0"/>
            <a:ext cx="9036050" cy="674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t-BR" altLang="en-US" sz="3600" b="1">
                <a:solidFill>
                  <a:srgbClr val="FFFF00"/>
                </a:solidFill>
              </a:rPr>
              <a:t>Deus sempre honra o direito</a:t>
            </a:r>
            <a:r>
              <a:rPr lang="pt-BR" altLang="en-US" sz="3600"/>
              <a:t>. </a:t>
            </a:r>
            <a:r>
              <a:rPr lang="pt-BR" altLang="en-US"/>
              <a:t>Os mais promissores jovens de todas as terras subjugadas pelo grande conquistador tinham sido reunidos em Babilônia</a:t>
            </a:r>
            <a:r>
              <a:rPr lang="pt-BR" altLang="en-US" sz="3600"/>
              <a:t>; mas dentre todos eles sobressaíam os cativos hebreus. A </a:t>
            </a:r>
            <a:r>
              <a:rPr lang="pt-BR" altLang="en-US" sz="3600" b="1">
                <a:solidFill>
                  <a:srgbClr val="FFFF00"/>
                </a:solidFill>
              </a:rPr>
              <a:t>forma ereta</a:t>
            </a:r>
            <a:r>
              <a:rPr lang="pt-BR" altLang="en-US" sz="3600"/>
              <a:t>, o </a:t>
            </a:r>
            <a:r>
              <a:rPr lang="pt-BR" altLang="en-US" sz="3600" b="1">
                <a:solidFill>
                  <a:srgbClr val="FFFF00"/>
                </a:solidFill>
              </a:rPr>
              <a:t>passo firme</a:t>
            </a:r>
            <a:r>
              <a:rPr lang="pt-BR" altLang="en-US" sz="3600"/>
              <a:t>, elástico, a </a:t>
            </a:r>
            <a:r>
              <a:rPr lang="pt-BR" altLang="en-US" sz="3600" b="1">
                <a:solidFill>
                  <a:srgbClr val="FFFF00"/>
                </a:solidFill>
              </a:rPr>
              <a:t>agradável fisionomia</a:t>
            </a:r>
            <a:r>
              <a:rPr lang="pt-BR" altLang="en-US" sz="3600"/>
              <a:t>, os </a:t>
            </a:r>
            <a:r>
              <a:rPr lang="pt-BR" altLang="en-US" sz="3600" b="1"/>
              <a:t>sentidos apurados</a:t>
            </a:r>
            <a:r>
              <a:rPr lang="pt-BR" altLang="en-US" sz="3600"/>
              <a:t>, o </a:t>
            </a:r>
            <a:r>
              <a:rPr lang="pt-BR" altLang="en-US" sz="3600" b="1">
                <a:solidFill>
                  <a:srgbClr val="FFFF00"/>
                </a:solidFill>
              </a:rPr>
              <a:t>hálito incontaminado</a:t>
            </a:r>
            <a:r>
              <a:rPr lang="pt-BR" altLang="en-US" sz="3600"/>
              <a:t> - tudo isto era um </a:t>
            </a:r>
            <a:r>
              <a:rPr lang="pt-BR" altLang="en-US" sz="4000" b="1">
                <a:solidFill>
                  <a:srgbClr val="FFFF00"/>
                </a:solidFill>
              </a:rPr>
              <a:t>certificado de bons hábitos</a:t>
            </a:r>
            <a:r>
              <a:rPr lang="pt-BR" altLang="en-US" sz="3600"/>
              <a:t>, insígnia da nobreza com que a Natureza honra honra os que são obedientes a suas leis. </a:t>
            </a:r>
            <a:r>
              <a:rPr lang="pt-BR" altLang="en-US" sz="2800">
                <a:solidFill>
                  <a:srgbClr val="FFC000"/>
                </a:solidFill>
              </a:rPr>
              <a:t>CRA. Pag.29</a:t>
            </a:r>
            <a:endParaRPr lang="pt-BR" altLang="pt-BR" sz="6600">
              <a:solidFill>
                <a:srgbClr val="FFC000"/>
              </a:solidFill>
              <a:latin typeface="inherit"/>
            </a:endParaRPr>
          </a:p>
        </p:txBody>
      </p:sp>
    </p:spTree>
  </p:cSld>
  <p:clrMapOvr>
    <a:masterClrMapping/>
  </p:clrMapOvr>
  <p:transition spd="slow">
    <p:diamond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2D7B49B7-A9BE-4F54-96DD-659AC6E9D596}"/>
              </a:ext>
            </a:extLst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6B62E950-781F-4D7F-977B-9224EAA77C1E}" type="datetime1">
              <a:rPr lang="pt-BR" altLang="pt-BR"/>
              <a:pPr>
                <a:defRPr/>
              </a:pPr>
              <a:t>09/12/2023</a:t>
            </a:fld>
            <a:endParaRPr lang="pt-BR" altLang="pt-BR"/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DA08B1E1-86D8-497C-B431-1B1DF5D9E2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9B73B43-8397-4EDA-8579-C731637D6803}" type="slidenum">
              <a:rPr lang="pt-BR" altLang="pt-BR"/>
              <a:pPr/>
              <a:t>33</a:t>
            </a:fld>
            <a:endParaRPr lang="pt-BR" alt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B333BABA-8707-4D5D-9F03-055A96211D8C}"/>
              </a:ext>
            </a:extLst>
          </p:cNvPr>
          <p:cNvSpPr/>
          <p:nvPr/>
        </p:nvSpPr>
        <p:spPr>
          <a:xfrm>
            <a:off x="107950" y="0"/>
            <a:ext cx="8785225" cy="6586538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pt-BR" sz="3200" dirty="0">
                <a:latin typeface="inherit"/>
                <a:hlinkClick r:id="rId2" tooltip="Daniel – Capítulo 1"/>
              </a:rPr>
              <a:t>Daniel – Capítulo 1</a:t>
            </a:r>
            <a:endParaRPr lang="pt-BR" sz="3200" dirty="0"/>
          </a:p>
          <a:p>
            <a:pPr eaLnBrk="1" hangingPunct="1">
              <a:defRPr/>
            </a:pPr>
            <a:r>
              <a:rPr lang="pt-BR" sz="3200" dirty="0">
                <a:latin typeface="inherit"/>
              </a:rPr>
              <a:t>20 </a:t>
            </a:r>
            <a:r>
              <a:rPr lang="pt-BR" sz="5400" dirty="0">
                <a:latin typeface="inherit"/>
              </a:rPr>
              <a:t>Em toda </a:t>
            </a:r>
            <a:r>
              <a:rPr lang="pt-BR" sz="5400" b="1" u="sng" dirty="0">
                <a:solidFill>
                  <a:srgbClr val="FFFF00"/>
                </a:solidFill>
                <a:latin typeface="inherit"/>
              </a:rPr>
              <a:t>matéria de sabedoria e de inteligência </a:t>
            </a:r>
            <a:r>
              <a:rPr lang="pt-BR" sz="5400" dirty="0">
                <a:latin typeface="inherit"/>
              </a:rPr>
              <a:t>sobre que o rei lhes fez perguntas, </a:t>
            </a:r>
            <a:r>
              <a:rPr lang="pt-BR" sz="5400" b="1" dirty="0">
                <a:solidFill>
                  <a:srgbClr val="00B0F0"/>
                </a:solidFill>
                <a:latin typeface="inherit"/>
              </a:rPr>
              <a:t>os achou dez vezes mais doutos do que </a:t>
            </a:r>
            <a:r>
              <a:rPr lang="pt-BR" sz="60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herit"/>
              </a:rPr>
              <a:t>todos</a:t>
            </a:r>
            <a:r>
              <a:rPr lang="pt-BR" sz="5400" b="1" dirty="0">
                <a:solidFill>
                  <a:srgbClr val="00B0F0"/>
                </a:solidFill>
                <a:latin typeface="inherit"/>
              </a:rPr>
              <a:t> os </a:t>
            </a:r>
            <a:r>
              <a:rPr lang="pt-BR" sz="6000" b="1" u="sng" dirty="0">
                <a:solidFill>
                  <a:srgbClr val="EB9227"/>
                </a:solidFill>
                <a:latin typeface="inherit"/>
              </a:rPr>
              <a:t>magos</a:t>
            </a:r>
            <a:r>
              <a:rPr lang="pt-BR" sz="5400" b="1" dirty="0">
                <a:solidFill>
                  <a:srgbClr val="00B0F0"/>
                </a:solidFill>
                <a:latin typeface="inherit"/>
              </a:rPr>
              <a:t> e </a:t>
            </a:r>
            <a:r>
              <a:rPr lang="pt-BR" sz="6000" b="1" u="sng" dirty="0">
                <a:solidFill>
                  <a:srgbClr val="EB9227"/>
                </a:solidFill>
                <a:latin typeface="inherit"/>
              </a:rPr>
              <a:t>encantadores</a:t>
            </a:r>
            <a:r>
              <a:rPr lang="pt-BR" sz="5400" dirty="0">
                <a:latin typeface="inherit"/>
              </a:rPr>
              <a:t> que havia em todo o seu reino</a:t>
            </a:r>
            <a:r>
              <a:rPr lang="pt-BR" sz="3200" dirty="0">
                <a:latin typeface="inherit"/>
              </a:rPr>
              <a:t>.</a:t>
            </a:r>
          </a:p>
        </p:txBody>
      </p:sp>
    </p:spTree>
  </p:cSld>
  <p:clrMapOvr>
    <a:masterClrMapping/>
  </p:clrMapOvr>
  <p:transition spd="slow">
    <p:diamond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3AA24BA0-0787-4EE4-ACC5-05033F04E5EF}"/>
              </a:ext>
            </a:extLst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6B62E950-781F-4D7F-977B-9224EAA77C1E}" type="datetime1">
              <a:rPr lang="pt-BR" altLang="pt-BR"/>
              <a:pPr>
                <a:defRPr/>
              </a:pPr>
              <a:t>09/12/2023</a:t>
            </a:fld>
            <a:endParaRPr lang="pt-BR" altLang="pt-BR"/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2774019B-A30C-4811-B10C-46DCD812B9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91045FF-1079-4266-BE95-DB40165BCE52}" type="slidenum">
              <a:rPr lang="pt-BR" altLang="pt-BR"/>
              <a:pPr/>
              <a:t>34</a:t>
            </a:fld>
            <a:endParaRPr lang="pt-BR" altLang="pt-BR"/>
          </a:p>
        </p:txBody>
      </p:sp>
      <p:sp>
        <p:nvSpPr>
          <p:cNvPr id="39940" name="Retângulo 3">
            <a:extLst>
              <a:ext uri="{FF2B5EF4-FFF2-40B4-BE49-F238E27FC236}">
                <a16:creationId xmlns:a16="http://schemas.microsoft.com/office/drawing/2014/main" id="{2C01E06A-0349-55F1-C825-CDE1DF88D3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950" y="0"/>
            <a:ext cx="8785225" cy="2338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4000" u="sng">
                <a:latin typeface="inherit"/>
                <a:hlinkClick r:id="rId5" tooltip="Daniel – Capítulo 1"/>
              </a:rPr>
              <a:t>Daniel – Capítulo1:21</a:t>
            </a:r>
            <a:endParaRPr lang="pt-BR" altLang="pt-BR" sz="4000" u="sng">
              <a:latin typeface="inherit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4800">
                <a:latin typeface="inherit"/>
              </a:rPr>
              <a:t>Daniel continuou até ao primeiro ano do </a:t>
            </a:r>
            <a:r>
              <a:rPr lang="pt-BR" altLang="pt-BR" sz="4800" b="1">
                <a:solidFill>
                  <a:srgbClr val="FFFF00"/>
                </a:solidFill>
                <a:latin typeface="inherit"/>
              </a:rPr>
              <a:t>rei Ciro</a:t>
            </a:r>
            <a:r>
              <a:rPr lang="pt-BR" altLang="pt-BR" sz="5400">
                <a:latin typeface="inherit"/>
              </a:rPr>
              <a:t>.</a:t>
            </a:r>
          </a:p>
        </p:txBody>
      </p:sp>
      <p:sp>
        <p:nvSpPr>
          <p:cNvPr id="39941" name="Retângulo 3">
            <a:extLst>
              <a:ext uri="{FF2B5EF4-FFF2-40B4-BE49-F238E27FC236}">
                <a16:creationId xmlns:a16="http://schemas.microsoft.com/office/drawing/2014/main" id="{E64DE369-E60C-3424-8050-A48D712A83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188" y="2568575"/>
            <a:ext cx="8785225" cy="403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1">
              <a:spcBef>
                <a:spcPct val="0"/>
              </a:spcBef>
              <a:buFontTx/>
              <a:buNone/>
            </a:pPr>
            <a:r>
              <a:rPr lang="pt-BR" altLang="pt-BR" sz="3200"/>
              <a:t>A última visão de Daniel está datada no terceiro ano do reinado de Ciro (Dn 10:1), </a:t>
            </a:r>
            <a:r>
              <a:rPr lang="pt-BR" altLang="pt-BR" sz="3200" b="1">
                <a:solidFill>
                  <a:srgbClr val="FFC000"/>
                </a:solidFill>
              </a:rPr>
              <a:t>sendo que nessa ocasião o profeta deveria estar com </a:t>
            </a:r>
            <a:r>
              <a:rPr lang="pt-BR" altLang="pt-BR" sz="3200" b="1">
                <a:solidFill>
                  <a:srgbClr val="FFFF00"/>
                </a:solidFill>
              </a:rPr>
              <a:t>aproximadamente 87 anos</a:t>
            </a:r>
            <a:r>
              <a:rPr lang="pt-BR" altLang="pt-BR" sz="3200" b="1">
                <a:solidFill>
                  <a:srgbClr val="FF0000"/>
                </a:solidFill>
              </a:rPr>
              <a:t> </a:t>
            </a:r>
            <a:r>
              <a:rPr lang="pt-BR" altLang="pt-BR" sz="3200" b="1">
                <a:solidFill>
                  <a:srgbClr val="FFC000"/>
                </a:solidFill>
              </a:rPr>
              <a:t>de idade</a:t>
            </a:r>
            <a:r>
              <a:rPr lang="pt-BR" altLang="pt-BR" sz="3200"/>
              <a:t>. Nessa época, Daniel já se encontrava demasiadamente idoso para valer-se da oportunidade de retornar à sua pátria.</a:t>
            </a:r>
            <a:endParaRPr lang="pt-BR" altLang="pt-BR" sz="3200">
              <a:solidFill>
                <a:srgbClr val="FFC000"/>
              </a:solidFill>
            </a:endParaRPr>
          </a:p>
        </p:txBody>
      </p:sp>
    </p:spTree>
  </p:cSld>
  <p:clrMapOvr>
    <a:masterClrMapping/>
  </p:clrMapOvr>
  <p:transition spd="slow">
    <p:diamond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7D2A4AB6-680A-4774-A783-DC5452569828}"/>
              </a:ext>
            </a:extLst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6B62E950-781F-4D7F-977B-9224EAA77C1E}" type="datetime1">
              <a:rPr lang="pt-BR" altLang="pt-BR"/>
              <a:pPr>
                <a:defRPr/>
              </a:pPr>
              <a:t>09/12/2023</a:t>
            </a:fld>
            <a:endParaRPr lang="pt-BR" altLang="pt-BR"/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B0AFBABF-DC2B-4A05-81AB-6DC9213884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0E9B4D8-A53C-42AD-9E0B-B96647321FC6}" type="slidenum">
              <a:rPr lang="pt-BR" altLang="pt-BR"/>
              <a:pPr/>
              <a:t>35</a:t>
            </a:fld>
            <a:endParaRPr lang="pt-BR" altLang="pt-BR"/>
          </a:p>
        </p:txBody>
      </p:sp>
      <p:sp>
        <p:nvSpPr>
          <p:cNvPr id="40964" name="Retângulo 3">
            <a:extLst>
              <a:ext uri="{FF2B5EF4-FFF2-40B4-BE49-F238E27FC236}">
                <a16:creationId xmlns:a16="http://schemas.microsoft.com/office/drawing/2014/main" id="{5E966ED7-2EDD-ED5D-3F8E-10162AC269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5413" y="188913"/>
            <a:ext cx="8839200" cy="609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6000" b="1">
                <a:solidFill>
                  <a:srgbClr val="FFFF00"/>
                </a:solidFill>
                <a:latin typeface="Lucida Grande"/>
              </a:rPr>
              <a:t>Daniel viveu na Babilônia até 538 a.C</a:t>
            </a:r>
            <a:r>
              <a:rPr lang="pt-BR" altLang="pt-BR" sz="6000">
                <a:solidFill>
                  <a:srgbClr val="FFC000"/>
                </a:solidFill>
                <a:latin typeface="Lucida Grande"/>
              </a:rPr>
              <a:t>., </a:t>
            </a:r>
            <a:r>
              <a:rPr lang="pt-BR" altLang="pt-BR" sz="5400">
                <a:solidFill>
                  <a:srgbClr val="FFC000"/>
                </a:solidFill>
                <a:latin typeface="Lucida Grande"/>
              </a:rPr>
              <a:t>ou seja, aproximadamente a época em que se cumpriram os 70 anos da profecia de Jeremias 29:10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pt-BR" altLang="pt-BR" sz="5400">
              <a:solidFill>
                <a:srgbClr val="FFC000"/>
              </a:solidFill>
            </a:endParaRPr>
          </a:p>
        </p:txBody>
      </p:sp>
    </p:spTree>
  </p:cSld>
  <p:clrMapOvr>
    <a:masterClrMapping/>
  </p:clrMapOvr>
  <p:transition spd="slow">
    <p:diamond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7D2A4AB6-680A-4774-A783-DC5452569828}"/>
              </a:ext>
            </a:extLst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6B62E950-781F-4D7F-977B-9224EAA77C1E}" type="datetime1">
              <a:rPr lang="pt-BR" altLang="pt-BR"/>
              <a:pPr>
                <a:defRPr/>
              </a:pPr>
              <a:t>09/12/2023</a:t>
            </a:fld>
            <a:endParaRPr lang="pt-BR" altLang="pt-BR"/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B0AFBABF-DC2B-4A05-81AB-6DC9213884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6A61CCE-E8BF-48B1-9728-BFDF5BD500A1}" type="slidenum">
              <a:rPr lang="pt-BR" altLang="pt-BR"/>
              <a:pPr/>
              <a:t>36</a:t>
            </a:fld>
            <a:endParaRPr lang="pt-BR" altLang="pt-BR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04732CD1-9CA7-4C28-9DAC-184011364478}"/>
              </a:ext>
            </a:extLst>
          </p:cNvPr>
          <p:cNvSpPr/>
          <p:nvPr/>
        </p:nvSpPr>
        <p:spPr>
          <a:xfrm>
            <a:off x="250825" y="549275"/>
            <a:ext cx="8640763" cy="600075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pt-BR" sz="4800" dirty="0">
                <a:solidFill>
                  <a:srgbClr val="FFFF00"/>
                </a:solidFill>
              </a:rPr>
              <a:t>Não existem registros da data e circunstâncias de sua morte</a:t>
            </a:r>
            <a:r>
              <a:rPr lang="pt-BR" sz="4800" dirty="0">
                <a:solidFill>
                  <a:schemeClr val="tx1">
                    <a:lumMod val="85000"/>
                  </a:schemeClr>
                </a:solidFill>
              </a:rPr>
              <a:t>. Mas ele possivelmente morreu em </a:t>
            </a:r>
            <a:r>
              <a:rPr lang="pt-BR" sz="4800" dirty="0" err="1">
                <a:solidFill>
                  <a:schemeClr val="tx1">
                    <a:lumMod val="85000"/>
                  </a:schemeClr>
                </a:solidFill>
                <a:hlinkClick r:id="rId2" tooltip="Susa"/>
              </a:rPr>
              <a:t>Susa</a:t>
            </a:r>
            <a:r>
              <a:rPr lang="pt-BR" sz="4800" dirty="0">
                <a:solidFill>
                  <a:schemeClr val="tx1">
                    <a:lumMod val="85000"/>
                  </a:schemeClr>
                </a:solidFill>
              </a:rPr>
              <a:t>, onde existe uma provável tumba onde estaria seu corpo, este lugar é conhecido como '</a:t>
            </a:r>
            <a:r>
              <a:rPr lang="pt-BR" sz="4800" dirty="0" err="1">
                <a:solidFill>
                  <a:schemeClr val="tx1">
                    <a:lumMod val="85000"/>
                  </a:schemeClr>
                </a:solidFill>
              </a:rPr>
              <a:t>Shush</a:t>
            </a:r>
            <a:r>
              <a:rPr lang="pt-BR" sz="4800" dirty="0">
                <a:solidFill>
                  <a:schemeClr val="tx1">
                    <a:lumMod val="85000"/>
                  </a:schemeClr>
                </a:solidFill>
              </a:rPr>
              <a:t>-Daniel'.</a:t>
            </a:r>
          </a:p>
        </p:txBody>
      </p:sp>
    </p:spTree>
  </p:cSld>
  <p:clrMapOvr>
    <a:masterClrMapping/>
  </p:clrMapOvr>
  <p:transition spd="slow">
    <p:diamond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3AA24BA0-0787-4EE4-ACC5-05033F04E5EF}"/>
              </a:ext>
            </a:extLst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6B62E950-781F-4D7F-977B-9224EAA77C1E}" type="datetime1">
              <a:rPr lang="pt-BR" altLang="pt-BR"/>
              <a:pPr>
                <a:defRPr/>
              </a:pPr>
              <a:t>09/12/2023</a:t>
            </a:fld>
            <a:endParaRPr lang="pt-BR" altLang="pt-BR"/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2774019B-A30C-4811-B10C-46DCD812B9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EA1F58F-490C-493B-9AE3-F25BFAE296CE}" type="slidenum">
              <a:rPr lang="pt-BR" altLang="pt-BR"/>
              <a:pPr/>
              <a:t>37</a:t>
            </a:fld>
            <a:endParaRPr lang="pt-BR" altLang="pt-BR"/>
          </a:p>
        </p:txBody>
      </p:sp>
      <p:sp>
        <p:nvSpPr>
          <p:cNvPr id="43012" name="Retângulo 3">
            <a:extLst>
              <a:ext uri="{FF2B5EF4-FFF2-40B4-BE49-F238E27FC236}">
                <a16:creationId xmlns:a16="http://schemas.microsoft.com/office/drawing/2014/main" id="{0236609D-B909-F8B4-9EEF-E83D386ACE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950" y="0"/>
            <a:ext cx="8785225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4800">
                <a:latin typeface="inherit"/>
              </a:rPr>
              <a:t>O Melhor regime alimentar</a:t>
            </a:r>
            <a:endParaRPr lang="pt-BR" altLang="pt-BR" sz="5400">
              <a:latin typeface="inherit"/>
            </a:endParaRPr>
          </a:p>
        </p:txBody>
      </p:sp>
      <p:sp>
        <p:nvSpPr>
          <p:cNvPr id="43013" name="Retângulo 3">
            <a:extLst>
              <a:ext uri="{FF2B5EF4-FFF2-40B4-BE49-F238E27FC236}">
                <a16:creationId xmlns:a16="http://schemas.microsoft.com/office/drawing/2014/main" id="{9D63D6FE-BEA0-CCEA-13BC-9C97E99D81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900" y="1265238"/>
            <a:ext cx="8785225" cy="5176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pt-BR" altLang="en-US" sz="3600" b="1">
                <a:solidFill>
                  <a:srgbClr val="FFFF00"/>
                </a:solidFill>
              </a:rPr>
              <a:t>Cereais, frutas, nozes e verduras </a:t>
            </a:r>
            <a:r>
              <a:rPr lang="pt-BR" altLang="en-US"/>
              <a:t>constituem o regime dietético escolhido por nosso Criador. Estes alimentos, preparados da maneira mais simples e natural possível, são os mais saudáveis e nutritivos. proporcionam uma </a:t>
            </a:r>
            <a:r>
              <a:rPr lang="pt-BR" altLang="en-US" b="1">
                <a:solidFill>
                  <a:srgbClr val="FFFF00"/>
                </a:solidFill>
              </a:rPr>
              <a:t>força</a:t>
            </a:r>
            <a:r>
              <a:rPr lang="pt-BR" altLang="en-US"/>
              <a:t>, uma </a:t>
            </a:r>
            <a:r>
              <a:rPr lang="pt-BR" altLang="en-US" b="1">
                <a:solidFill>
                  <a:srgbClr val="FFFF00"/>
                </a:solidFill>
              </a:rPr>
              <a:t>resistência</a:t>
            </a:r>
            <a:r>
              <a:rPr lang="pt-BR" altLang="en-US"/>
              <a:t> e </a:t>
            </a:r>
            <a:r>
              <a:rPr lang="pt-BR" altLang="en-US" b="1">
                <a:solidFill>
                  <a:srgbClr val="FFFF00"/>
                </a:solidFill>
              </a:rPr>
              <a:t>vigor intelectual</a:t>
            </a:r>
            <a:r>
              <a:rPr lang="pt-BR" altLang="en-US"/>
              <a:t>, que não são promovidos por uma alimentação mais complexa e estimulante.</a:t>
            </a:r>
          </a:p>
          <a:p>
            <a:r>
              <a:rPr lang="pt-BR" altLang="en-US"/>
              <a:t> </a:t>
            </a:r>
            <a:r>
              <a:rPr lang="pt-BR" altLang="en-US">
                <a:solidFill>
                  <a:srgbClr val="FFFF00"/>
                </a:solidFill>
              </a:rPr>
              <a:t>A Ciência do Bom Viver, págs. 295 e 296</a:t>
            </a:r>
            <a:r>
              <a:rPr lang="pt-BR" altLang="en-US"/>
              <a:t>.</a:t>
            </a:r>
          </a:p>
        </p:txBody>
      </p:sp>
    </p:spTree>
  </p:cSld>
  <p:clrMapOvr>
    <a:masterClrMapping/>
  </p:clrMapOvr>
  <p:transition spd="slow">
    <p:diamond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4">
            <a:extLst>
              <a:ext uri="{FF2B5EF4-FFF2-40B4-BE49-F238E27FC236}">
                <a16:creationId xmlns:a16="http://schemas.microsoft.com/office/drawing/2014/main" id="{0FB34A99-F364-434D-BF55-6DE8329F7335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15840523-B46A-4987-A00A-2CA425F427B1}" type="datetime1">
              <a:rPr lang="pt-BR" altLang="pt-BR"/>
              <a:pPr>
                <a:defRPr/>
              </a:pPr>
              <a:t>09/12/2023</a:t>
            </a:fld>
            <a:endParaRPr lang="pt-BR" altLang="pt-BR"/>
          </a:p>
        </p:txBody>
      </p:sp>
      <p:sp>
        <p:nvSpPr>
          <p:cNvPr id="6" name="Rectangle 46">
            <a:extLst>
              <a:ext uri="{FF2B5EF4-FFF2-40B4-BE49-F238E27FC236}">
                <a16:creationId xmlns:a16="http://schemas.microsoft.com/office/drawing/2014/main" id="{04E6DB2E-E621-4B07-9C20-21E345D6D30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6CB811C-364D-4055-9F61-35DABF877B77}" type="slidenum">
              <a:rPr lang="pt-BR" altLang="pt-BR"/>
              <a:pPr/>
              <a:t>38</a:t>
            </a:fld>
            <a:endParaRPr lang="pt-BR" altLang="pt-BR"/>
          </a:p>
        </p:txBody>
      </p:sp>
      <p:pic>
        <p:nvPicPr>
          <p:cNvPr id="44036" name="Picture 2" descr="010">
            <a:extLst>
              <a:ext uri="{FF2B5EF4-FFF2-40B4-BE49-F238E27FC236}">
                <a16:creationId xmlns:a16="http://schemas.microsoft.com/office/drawing/2014/main" id="{5A6B9DE0-0596-D624-A110-0B63AE367D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00" y="7938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0771" name="Rectangle 3">
            <a:extLst>
              <a:ext uri="{FF2B5EF4-FFF2-40B4-BE49-F238E27FC236}">
                <a16:creationId xmlns:a16="http://schemas.microsoft.com/office/drawing/2014/main" id="{62D6D304-6DD5-4DBA-93B6-7DC44A5C77E9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95288" y="260350"/>
            <a:ext cx="5545137" cy="1584325"/>
          </a:xfrm>
          <a:solidFill>
            <a:srgbClr val="FFFF00"/>
          </a:solidFill>
          <a:effectLst>
            <a:outerShdw dist="56796" dir="3806097" algn="ctr" rotWithShape="0">
              <a:schemeClr val="tx1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en-US" altLang="pt-BR" b="1" dirty="0">
                <a:solidFill>
                  <a:schemeClr val="bg2"/>
                </a:solidFill>
                <a:latin typeface="AlgerianD" pitchFamily="82" charset="0"/>
              </a:rPr>
              <a:t>Jesus </a:t>
            </a:r>
            <a:r>
              <a:rPr lang="en-US" altLang="pt-BR" b="1" dirty="0" err="1">
                <a:solidFill>
                  <a:schemeClr val="bg2"/>
                </a:solidFill>
                <a:latin typeface="AlgerianD" pitchFamily="82" charset="0"/>
              </a:rPr>
              <a:t>disse</a:t>
            </a:r>
            <a:r>
              <a:rPr lang="en-US" altLang="pt-BR" b="1" dirty="0">
                <a:solidFill>
                  <a:schemeClr val="bg2"/>
                </a:solidFill>
                <a:latin typeface="AlgerianD" pitchFamily="82" charset="0"/>
              </a:rPr>
              <a:t>:</a:t>
            </a:r>
            <a:br>
              <a:rPr lang="en-US" altLang="pt-BR" b="1" dirty="0">
                <a:solidFill>
                  <a:schemeClr val="bg2"/>
                </a:solidFill>
                <a:latin typeface="AlgerianD" pitchFamily="82" charset="0"/>
              </a:rPr>
            </a:br>
            <a:r>
              <a:rPr lang="en-US" altLang="pt-BR" b="1" dirty="0" err="1">
                <a:solidFill>
                  <a:schemeClr val="bg2"/>
                </a:solidFill>
                <a:latin typeface="AlgerianD" pitchFamily="82" charset="0"/>
              </a:rPr>
              <a:t>Estude</a:t>
            </a:r>
            <a:r>
              <a:rPr lang="en-US" altLang="pt-BR" b="1" dirty="0">
                <a:solidFill>
                  <a:schemeClr val="bg2"/>
                </a:solidFill>
                <a:latin typeface="AlgerianD" pitchFamily="82" charset="0"/>
              </a:rPr>
              <a:t> Daniel</a:t>
            </a:r>
            <a:r>
              <a:rPr lang="en-US" altLang="pt-BR" dirty="0">
                <a:latin typeface="AlgerianD" pitchFamily="82" charset="0"/>
              </a:rPr>
              <a:t>.</a:t>
            </a:r>
            <a:endParaRPr lang="pt-PT" altLang="pt-BR" dirty="0">
              <a:latin typeface="AlgerianD" pitchFamily="82" charset="0"/>
            </a:endParaRPr>
          </a:p>
        </p:txBody>
      </p:sp>
      <p:sp>
        <p:nvSpPr>
          <p:cNvPr id="160772" name="Rectangle 4">
            <a:extLst>
              <a:ext uri="{FF2B5EF4-FFF2-40B4-BE49-F238E27FC236}">
                <a16:creationId xmlns:a16="http://schemas.microsoft.com/office/drawing/2014/main" id="{411BC0B4-0FCC-4682-B747-4D9B5C3EDD70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79388" y="3284538"/>
            <a:ext cx="8640762" cy="3413125"/>
          </a:xfrm>
          <a:solidFill>
            <a:schemeClr val="bg1">
              <a:lumMod val="40000"/>
              <a:lumOff val="60000"/>
            </a:schemeClr>
          </a:solidFill>
          <a:effectLst>
            <a:outerShdw dist="53882" dir="2700000" algn="ctr" rotWithShape="0">
              <a:schemeClr val="tx1"/>
            </a:outerShdw>
          </a:effectLst>
        </p:spPr>
        <p:txBody>
          <a:bodyPr/>
          <a:lstStyle/>
          <a:p>
            <a:pPr algn="just" eaLnBrk="1" hangingPunct="1">
              <a:defRPr/>
            </a:pPr>
            <a:r>
              <a:rPr lang="en-US" altLang="pt-BR" sz="4000" b="1" dirty="0" err="1">
                <a:solidFill>
                  <a:srgbClr val="660066"/>
                </a:solidFill>
                <a:latin typeface="AmerType Md BT" pitchFamily="18" charset="0"/>
              </a:rPr>
              <a:t>Mateus</a:t>
            </a:r>
            <a:r>
              <a:rPr lang="en-US" altLang="pt-BR" sz="4000" b="1" dirty="0">
                <a:solidFill>
                  <a:srgbClr val="660066"/>
                </a:solidFill>
                <a:latin typeface="AmerType Md BT" pitchFamily="18" charset="0"/>
              </a:rPr>
              <a:t> 24:15 </a:t>
            </a:r>
          </a:p>
          <a:p>
            <a:pPr algn="just" eaLnBrk="1" hangingPunct="1">
              <a:defRPr/>
            </a:pPr>
            <a:r>
              <a:rPr lang="en-US" altLang="pt-BR" sz="4000" b="1" i="1" dirty="0">
                <a:solidFill>
                  <a:srgbClr val="FFFF00"/>
                </a:solidFill>
              </a:rPr>
              <a:t>“</a:t>
            </a:r>
            <a:r>
              <a:rPr lang="en-US" altLang="pt-BR" sz="4000" b="1" i="1" dirty="0" err="1">
                <a:solidFill>
                  <a:srgbClr val="FFFF00"/>
                </a:solidFill>
              </a:rPr>
              <a:t>Quando</a:t>
            </a:r>
            <a:r>
              <a:rPr lang="en-US" altLang="pt-BR" sz="4000" b="1" i="1" dirty="0">
                <a:solidFill>
                  <a:srgbClr val="FFFF00"/>
                </a:solidFill>
              </a:rPr>
              <a:t> </a:t>
            </a:r>
            <a:r>
              <a:rPr lang="en-US" altLang="pt-BR" sz="4000" b="1" i="1" dirty="0" err="1">
                <a:solidFill>
                  <a:srgbClr val="FFFF00"/>
                </a:solidFill>
              </a:rPr>
              <a:t>pois</a:t>
            </a:r>
            <a:r>
              <a:rPr lang="en-US" altLang="pt-BR" sz="4000" b="1" i="1" dirty="0">
                <a:solidFill>
                  <a:srgbClr val="FFFF00"/>
                </a:solidFill>
              </a:rPr>
              <a:t> </a:t>
            </a:r>
            <a:r>
              <a:rPr lang="en-US" altLang="pt-BR" sz="4000" b="1" i="1" dirty="0" err="1">
                <a:solidFill>
                  <a:srgbClr val="FFFF00"/>
                </a:solidFill>
              </a:rPr>
              <a:t>virdes</a:t>
            </a:r>
            <a:r>
              <a:rPr lang="en-US" altLang="pt-BR" sz="4000" b="1" i="1" dirty="0">
                <a:solidFill>
                  <a:srgbClr val="FFFF00"/>
                </a:solidFill>
              </a:rPr>
              <a:t> o </a:t>
            </a:r>
            <a:r>
              <a:rPr lang="en-US" altLang="pt-BR" sz="4000" b="1" i="1" dirty="0" err="1">
                <a:solidFill>
                  <a:srgbClr val="FFFF00"/>
                </a:solidFill>
              </a:rPr>
              <a:t>abominável</a:t>
            </a:r>
            <a:r>
              <a:rPr lang="en-US" altLang="pt-BR" sz="4000" b="1" i="1" dirty="0">
                <a:solidFill>
                  <a:srgbClr val="FFFF00"/>
                </a:solidFill>
              </a:rPr>
              <a:t> da </a:t>
            </a:r>
            <a:r>
              <a:rPr lang="en-US" altLang="pt-BR" sz="4000" b="1" i="1" dirty="0" err="1">
                <a:solidFill>
                  <a:srgbClr val="FFFF00"/>
                </a:solidFill>
              </a:rPr>
              <a:t>desolação</a:t>
            </a:r>
            <a:r>
              <a:rPr lang="en-US" altLang="pt-BR" sz="4000" b="1" i="1" dirty="0">
                <a:solidFill>
                  <a:srgbClr val="FFFF00"/>
                </a:solidFill>
              </a:rPr>
              <a:t> de que </a:t>
            </a:r>
            <a:r>
              <a:rPr lang="en-US" altLang="pt-BR" sz="4000" b="1" i="1" dirty="0" err="1">
                <a:solidFill>
                  <a:srgbClr val="FFFF00"/>
                </a:solidFill>
              </a:rPr>
              <a:t>falou</a:t>
            </a:r>
            <a:r>
              <a:rPr lang="en-US" altLang="pt-BR" sz="4000" b="1" i="1" dirty="0">
                <a:solidFill>
                  <a:srgbClr val="FFFF00"/>
                </a:solidFill>
              </a:rPr>
              <a:t> </a:t>
            </a:r>
            <a:r>
              <a:rPr lang="en-US" altLang="pt-BR" sz="4400" b="1" i="1" dirty="0">
                <a:solidFill>
                  <a:srgbClr val="FFFF00"/>
                </a:solidFill>
              </a:rPr>
              <a:t>o </a:t>
            </a:r>
            <a:r>
              <a:rPr lang="en-US" altLang="pt-BR" sz="4400" b="1" i="1" dirty="0" err="1">
                <a:solidFill>
                  <a:srgbClr val="FFFF00"/>
                </a:solidFill>
              </a:rPr>
              <a:t>profeta</a:t>
            </a:r>
            <a:r>
              <a:rPr lang="en-US" altLang="pt-BR" sz="4400" b="1" i="1" dirty="0">
                <a:solidFill>
                  <a:srgbClr val="FFFF00"/>
                </a:solidFill>
              </a:rPr>
              <a:t> Daniel</a:t>
            </a:r>
            <a:r>
              <a:rPr lang="en-US" altLang="pt-BR" sz="4000" b="1" i="1" dirty="0">
                <a:solidFill>
                  <a:srgbClr val="FFFF00"/>
                </a:solidFill>
              </a:rPr>
              <a:t>, no </a:t>
            </a:r>
            <a:r>
              <a:rPr lang="en-US" altLang="pt-BR" sz="4000" b="1" i="1" dirty="0" err="1">
                <a:solidFill>
                  <a:srgbClr val="FFFF00"/>
                </a:solidFill>
              </a:rPr>
              <a:t>lugar</a:t>
            </a:r>
            <a:r>
              <a:rPr lang="en-US" altLang="pt-BR" sz="4000" b="1" i="1" dirty="0">
                <a:solidFill>
                  <a:srgbClr val="FFFF00"/>
                </a:solidFill>
              </a:rPr>
              <a:t> </a:t>
            </a:r>
            <a:r>
              <a:rPr lang="en-US" altLang="pt-BR" sz="4000" b="1" i="1" dirty="0" err="1">
                <a:solidFill>
                  <a:srgbClr val="FFFF00"/>
                </a:solidFill>
              </a:rPr>
              <a:t>santo</a:t>
            </a:r>
            <a:r>
              <a:rPr lang="en-US" altLang="pt-BR" sz="4000" b="1" i="1" dirty="0">
                <a:solidFill>
                  <a:srgbClr val="FFFF00"/>
                </a:solidFill>
              </a:rPr>
              <a:t> (</a:t>
            </a:r>
            <a:r>
              <a:rPr lang="en-US" altLang="pt-BR" sz="4000" b="1" i="1" dirty="0" err="1">
                <a:solidFill>
                  <a:srgbClr val="FFFF00"/>
                </a:solidFill>
              </a:rPr>
              <a:t>quem</a:t>
            </a:r>
            <a:r>
              <a:rPr lang="en-US" altLang="pt-BR" sz="4000" b="1" i="1" dirty="0">
                <a:solidFill>
                  <a:srgbClr val="FFFF00"/>
                </a:solidFill>
              </a:rPr>
              <a:t> </a:t>
            </a:r>
            <a:r>
              <a:rPr lang="en-US" altLang="pt-BR" sz="4000" b="1" i="1" dirty="0" err="1">
                <a:solidFill>
                  <a:srgbClr val="FFFF00"/>
                </a:solidFill>
              </a:rPr>
              <a:t>lê</a:t>
            </a:r>
            <a:r>
              <a:rPr lang="en-US" altLang="pt-BR" sz="4000" b="1" i="1" dirty="0">
                <a:solidFill>
                  <a:srgbClr val="FFFF00"/>
                </a:solidFill>
              </a:rPr>
              <a:t>, </a:t>
            </a:r>
            <a:r>
              <a:rPr lang="en-US" altLang="pt-BR" sz="4000" b="1" i="1" dirty="0" err="1">
                <a:solidFill>
                  <a:srgbClr val="FFFF00"/>
                </a:solidFill>
              </a:rPr>
              <a:t>entenda</a:t>
            </a:r>
            <a:r>
              <a:rPr lang="en-US" altLang="pt-BR" sz="4000" b="1" i="1" dirty="0">
                <a:solidFill>
                  <a:srgbClr val="FFFF00"/>
                </a:solidFill>
              </a:rPr>
              <a:t>)”.</a:t>
            </a:r>
            <a:endParaRPr lang="pt-PT" altLang="pt-BR" sz="4000" b="1" i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07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07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607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607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607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3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5" dur="80"/>
                                        <p:tgtEl>
                                          <p:spTgt spid="160772">
                                            <p:bg/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6" dur="80"/>
                                        <p:tgtEl>
                                          <p:spTgt spid="160772">
                                            <p:bg/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80"/>
                                        <p:tgtEl>
                                          <p:spTgt spid="160772">
                                            <p:bg/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2" dur="80"/>
                                        <p:tgtEl>
                                          <p:spTgt spid="1607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3" dur="80"/>
                                        <p:tgtEl>
                                          <p:spTgt spid="1607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80"/>
                                        <p:tgtEl>
                                          <p:spTgt spid="1607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480"/>
                            </p:stCondLst>
                            <p:childTnLst>
                              <p:par>
                                <p:cTn id="26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8" dur="80"/>
                                        <p:tgtEl>
                                          <p:spTgt spid="1607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9" dur="80"/>
                                        <p:tgtEl>
                                          <p:spTgt spid="1607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80"/>
                                        <p:tgtEl>
                                          <p:spTgt spid="1607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0771" grpId="0" animBg="1"/>
      <p:bldP spid="160772" grpId="0" build="p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A1BC056A-F44F-48CA-ADC1-4415DC2CC0EA}"/>
              </a:ext>
            </a:extLst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D18625EA-3977-4439-9E92-CAA20A5C4D18}" type="datetime1">
              <a:rPr lang="pt-BR" altLang="pt-BR"/>
              <a:pPr>
                <a:defRPr/>
              </a:pPr>
              <a:t>09/12/2023</a:t>
            </a:fld>
            <a:endParaRPr lang="pt-BR" altLang="pt-BR"/>
          </a:p>
        </p:txBody>
      </p:sp>
      <p:sp>
        <p:nvSpPr>
          <p:cNvPr id="6" name="Espaço Reservado para Número de Slide 6">
            <a:extLst>
              <a:ext uri="{FF2B5EF4-FFF2-40B4-BE49-F238E27FC236}">
                <a16:creationId xmlns:a16="http://schemas.microsoft.com/office/drawing/2014/main" id="{B2108D9A-2153-4CCD-9744-F074FAC0B3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A6FBB34-E746-40A0-BA2D-109F97D59BA3}" type="slidenum">
              <a:rPr lang="pt-BR" altLang="pt-BR"/>
              <a:pPr/>
              <a:t>39</a:t>
            </a:fld>
            <a:endParaRPr lang="pt-BR" altLang="pt-BR"/>
          </a:p>
        </p:txBody>
      </p:sp>
      <p:sp>
        <p:nvSpPr>
          <p:cNvPr id="44034" name="Rectangle 2">
            <a:extLst>
              <a:ext uri="{FF2B5EF4-FFF2-40B4-BE49-F238E27FC236}">
                <a16:creationId xmlns:a16="http://schemas.microsoft.com/office/drawing/2014/main" id="{DCBA33E8-27E8-4D63-BCF7-B1C10A1E6A8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23850" y="260350"/>
            <a:ext cx="8435975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pt-BR" b="1" dirty="0">
                <a:solidFill>
                  <a:srgbClr val="F2F80A"/>
                </a:solidFill>
              </a:rPr>
              <a:t>O </a:t>
            </a:r>
            <a:r>
              <a:rPr lang="en-US" altLang="pt-BR" b="1" dirty="0" err="1">
                <a:solidFill>
                  <a:srgbClr val="F2F80A"/>
                </a:solidFill>
              </a:rPr>
              <a:t>segredo</a:t>
            </a:r>
            <a:r>
              <a:rPr lang="en-US" altLang="pt-BR" b="1" dirty="0">
                <a:solidFill>
                  <a:srgbClr val="F2F80A"/>
                </a:solidFill>
              </a:rPr>
              <a:t> da </a:t>
            </a:r>
            <a:r>
              <a:rPr lang="en-US" altLang="pt-BR" b="1" dirty="0" err="1">
                <a:solidFill>
                  <a:srgbClr val="F2F80A"/>
                </a:solidFill>
              </a:rPr>
              <a:t>vitória</a:t>
            </a:r>
            <a:r>
              <a:rPr lang="en-US" altLang="pt-BR" b="1" dirty="0">
                <a:solidFill>
                  <a:srgbClr val="F2F80A"/>
                </a:solidFill>
              </a:rPr>
              <a:t> de Daniel!</a:t>
            </a:r>
            <a:endParaRPr lang="pt-BR" altLang="pt-BR" b="1" dirty="0">
              <a:solidFill>
                <a:srgbClr val="F2F80A"/>
              </a:solidFill>
            </a:endParaRPr>
          </a:p>
        </p:txBody>
      </p:sp>
      <p:sp>
        <p:nvSpPr>
          <p:cNvPr id="44035" name="Rectangle 3">
            <a:extLst>
              <a:ext uri="{FF2B5EF4-FFF2-40B4-BE49-F238E27FC236}">
                <a16:creationId xmlns:a16="http://schemas.microsoft.com/office/drawing/2014/main" id="{D58319A8-45B1-41CA-85AE-73B94FDD0E35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395288" y="1600200"/>
            <a:ext cx="8353425" cy="499745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pt-BR" sz="4400" b="1" dirty="0" err="1">
                <a:solidFill>
                  <a:schemeClr val="tx2"/>
                </a:solidFill>
                <a:latin typeface="Arial Narrow" panose="020B0606020202030204" pitchFamily="34" charset="0"/>
              </a:rPr>
              <a:t>Pelo</a:t>
            </a:r>
            <a:r>
              <a:rPr lang="en-US" altLang="pt-BR" sz="4400" b="1" dirty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en-US" altLang="pt-BR" sz="4400" b="1" dirty="0" err="1">
                <a:solidFill>
                  <a:schemeClr val="tx2"/>
                </a:solidFill>
                <a:latin typeface="Arial Narrow" panose="020B0606020202030204" pitchFamily="34" charset="0"/>
              </a:rPr>
              <a:t>exercício</a:t>
            </a:r>
            <a:r>
              <a:rPr lang="en-US" altLang="pt-BR" sz="4400" b="1" dirty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en-US" altLang="pt-BR" sz="4400" b="1" dirty="0" err="1">
                <a:solidFill>
                  <a:schemeClr val="tx2"/>
                </a:solidFill>
                <a:latin typeface="Arial Narrow" panose="020B0606020202030204" pitchFamily="34" charset="0"/>
              </a:rPr>
              <a:t>correto</a:t>
            </a:r>
            <a:r>
              <a:rPr lang="en-US" altLang="pt-BR" sz="4400" b="1" dirty="0">
                <a:solidFill>
                  <a:schemeClr val="tx2"/>
                </a:solidFill>
                <a:latin typeface="Arial Narrow" panose="020B0606020202030204" pitchFamily="34" charset="0"/>
              </a:rPr>
              <a:t> da </a:t>
            </a:r>
            <a:r>
              <a:rPr lang="en-US" altLang="pt-BR" sz="4400" b="1" dirty="0" err="1">
                <a:solidFill>
                  <a:srgbClr val="FFFF00"/>
                </a:solidFill>
                <a:latin typeface="Arial Narrow" panose="020B0606020202030204" pitchFamily="34" charset="0"/>
              </a:rPr>
              <a:t>vontade</a:t>
            </a:r>
            <a:r>
              <a:rPr lang="en-US" altLang="pt-BR" sz="4400" b="1" dirty="0">
                <a:solidFill>
                  <a:schemeClr val="tx2"/>
                </a:solidFill>
                <a:latin typeface="Arial Narrow" panose="020B0606020202030204" pitchFamily="34" charset="0"/>
              </a:rPr>
              <a:t>,</a:t>
            </a:r>
          </a:p>
          <a:p>
            <a:pPr eaLnBrk="1" hangingPunct="1">
              <a:defRPr/>
            </a:pPr>
            <a:r>
              <a:rPr lang="en-US" altLang="pt-BR" sz="4400" b="1" dirty="0" err="1">
                <a:solidFill>
                  <a:schemeClr val="tx2"/>
                </a:solidFill>
                <a:latin typeface="Arial Narrow" panose="020B0606020202030204" pitchFamily="34" charset="0"/>
              </a:rPr>
              <a:t>Pelo</a:t>
            </a:r>
            <a:r>
              <a:rPr lang="en-US" altLang="pt-BR" sz="4400" b="1" dirty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en-US" altLang="pt-BR" sz="4400" b="1" dirty="0" err="1">
                <a:solidFill>
                  <a:schemeClr val="tx2"/>
                </a:solidFill>
                <a:latin typeface="Arial Narrow" panose="020B0606020202030204" pitchFamily="34" charset="0"/>
              </a:rPr>
              <a:t>reconhecimento</a:t>
            </a:r>
            <a:r>
              <a:rPr lang="en-US" altLang="pt-BR" sz="4400" b="1" dirty="0">
                <a:solidFill>
                  <a:schemeClr val="tx2"/>
                </a:solidFill>
                <a:latin typeface="Arial Narrow" panose="020B0606020202030204" pitchFamily="34" charset="0"/>
              </a:rPr>
              <a:t> da </a:t>
            </a:r>
            <a:r>
              <a:rPr lang="en-US" altLang="pt-BR" sz="4400" b="1" dirty="0" err="1">
                <a:solidFill>
                  <a:schemeClr val="tx2"/>
                </a:solidFill>
                <a:latin typeface="Arial Narrow" panose="020B0606020202030204" pitchFamily="34" charset="0"/>
              </a:rPr>
              <a:t>influência</a:t>
            </a:r>
            <a:r>
              <a:rPr lang="en-US" altLang="pt-BR" sz="4400" b="1" dirty="0">
                <a:solidFill>
                  <a:schemeClr val="tx2"/>
                </a:solidFill>
                <a:latin typeface="Arial Narrow" panose="020B0606020202030204" pitchFamily="34" charset="0"/>
              </a:rPr>
              <a:t> do </a:t>
            </a:r>
            <a:r>
              <a:rPr lang="en-US" altLang="pt-BR" sz="4400" b="1" dirty="0" err="1">
                <a:solidFill>
                  <a:schemeClr val="tx2"/>
                </a:solidFill>
                <a:latin typeface="Arial Narrow" panose="020B0606020202030204" pitchFamily="34" charset="0"/>
              </a:rPr>
              <a:t>corpo</a:t>
            </a:r>
            <a:r>
              <a:rPr lang="en-US" altLang="pt-BR" sz="4400" b="1" dirty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en-US" altLang="pt-BR" sz="4400" b="1" dirty="0" err="1">
                <a:solidFill>
                  <a:schemeClr val="tx2"/>
                </a:solidFill>
                <a:latin typeface="Arial Narrow" panose="020B0606020202030204" pitchFamily="34" charset="0"/>
              </a:rPr>
              <a:t>sobre</a:t>
            </a:r>
            <a:r>
              <a:rPr lang="en-US" altLang="pt-BR" sz="4400" b="1" dirty="0">
                <a:solidFill>
                  <a:schemeClr val="tx2"/>
                </a:solidFill>
                <a:latin typeface="Arial Narrow" panose="020B0606020202030204" pitchFamily="34" charset="0"/>
              </a:rPr>
              <a:t> a </a:t>
            </a:r>
            <a:r>
              <a:rPr lang="en-US" altLang="pt-BR" sz="4400" b="1" dirty="0" err="1">
                <a:solidFill>
                  <a:schemeClr val="tx2"/>
                </a:solidFill>
                <a:latin typeface="Arial Narrow" panose="020B0606020202030204" pitchFamily="34" charset="0"/>
              </a:rPr>
              <a:t>mente</a:t>
            </a:r>
            <a:r>
              <a:rPr lang="en-US" altLang="pt-BR" sz="4400" b="1" dirty="0">
                <a:solidFill>
                  <a:schemeClr val="tx2"/>
                </a:solidFill>
                <a:latin typeface="Arial Narrow" panose="020B0606020202030204" pitchFamily="34" charset="0"/>
              </a:rPr>
              <a:t>.</a:t>
            </a:r>
          </a:p>
          <a:p>
            <a:pPr eaLnBrk="1" hangingPunct="1">
              <a:defRPr/>
            </a:pPr>
            <a:r>
              <a:rPr lang="en-US" altLang="pt-BR" sz="4400" b="1" dirty="0">
                <a:solidFill>
                  <a:schemeClr val="tx2"/>
                </a:solidFill>
                <a:latin typeface="Arial Narrow" panose="020B0606020202030204" pitchFamily="34" charset="0"/>
              </a:rPr>
              <a:t>Por </a:t>
            </a:r>
            <a:r>
              <a:rPr lang="en-US" altLang="pt-BR" sz="4400" b="1" dirty="0" err="1">
                <a:solidFill>
                  <a:schemeClr val="tx2"/>
                </a:solidFill>
                <a:latin typeface="Arial Narrow" panose="020B0606020202030204" pitchFamily="34" charset="0"/>
              </a:rPr>
              <a:t>uma</a:t>
            </a:r>
            <a:r>
              <a:rPr lang="en-US" altLang="pt-BR" sz="4400" b="1" dirty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en-US" altLang="pt-BR" sz="4400" b="1" dirty="0" err="1">
                <a:solidFill>
                  <a:schemeClr val="tx2"/>
                </a:solidFill>
                <a:latin typeface="Arial Narrow" panose="020B0606020202030204" pitchFamily="34" charset="0"/>
              </a:rPr>
              <a:t>vida</a:t>
            </a:r>
            <a:r>
              <a:rPr lang="en-US" altLang="pt-BR" sz="4400" b="1" dirty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en-US" altLang="pt-BR" sz="4400" b="1" dirty="0" err="1">
                <a:solidFill>
                  <a:schemeClr val="tx2"/>
                </a:solidFill>
                <a:latin typeface="Arial Narrow" panose="020B0606020202030204" pitchFamily="34" charset="0"/>
              </a:rPr>
              <a:t>criteriosa</a:t>
            </a:r>
            <a:r>
              <a:rPr lang="en-US" altLang="pt-BR" sz="4400" b="1" dirty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en-US" altLang="pt-BR" sz="4400" b="1" dirty="0" err="1">
                <a:solidFill>
                  <a:schemeClr val="tx2"/>
                </a:solidFill>
                <a:latin typeface="Arial Narrow" panose="020B0606020202030204" pitchFamily="34" charset="0"/>
              </a:rPr>
              <a:t>dependente</a:t>
            </a:r>
            <a:r>
              <a:rPr lang="en-US" altLang="pt-BR" sz="4400" b="1" dirty="0">
                <a:solidFill>
                  <a:schemeClr val="tx2"/>
                </a:solidFill>
                <a:latin typeface="Arial Narrow" panose="020B0606020202030204" pitchFamily="34" charset="0"/>
              </a:rPr>
              <a:t> de Deus.</a:t>
            </a:r>
            <a:endParaRPr lang="pt-BR" altLang="pt-BR" sz="4400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4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3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17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4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73C9826-E5C5-4F5D-A8E0-E7E40AF887BD}"/>
              </a:ext>
            </a:extLst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D18625EA-3977-4439-9E92-CAA20A5C4D18}" type="datetime1">
              <a:rPr lang="pt-BR" altLang="pt-BR"/>
              <a:pPr>
                <a:defRPr/>
              </a:pPr>
              <a:t>09/12/2023</a:t>
            </a:fld>
            <a:endParaRPr lang="pt-BR" altLang="pt-BR"/>
          </a:p>
        </p:txBody>
      </p:sp>
      <p:sp>
        <p:nvSpPr>
          <p:cNvPr id="6" name="Espaço Reservado para Número de Slide 6">
            <a:extLst>
              <a:ext uri="{FF2B5EF4-FFF2-40B4-BE49-F238E27FC236}">
                <a16:creationId xmlns:a16="http://schemas.microsoft.com/office/drawing/2014/main" id="{0FAB098F-5DEA-484F-8B5C-155F555870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BB7F0FB-2C75-45C5-8D5F-FE0C1F6DA391}" type="slidenum">
              <a:rPr lang="pt-BR" altLang="pt-BR"/>
              <a:pPr/>
              <a:t>40</a:t>
            </a:fld>
            <a:endParaRPr lang="pt-BR" altLang="pt-BR"/>
          </a:p>
        </p:txBody>
      </p:sp>
      <p:sp>
        <p:nvSpPr>
          <p:cNvPr id="44034" name="Rectangle 2">
            <a:extLst>
              <a:ext uri="{FF2B5EF4-FFF2-40B4-BE49-F238E27FC236}">
                <a16:creationId xmlns:a16="http://schemas.microsoft.com/office/drawing/2014/main" id="{242E01B4-CA3C-46DE-977D-81EB0D50BF9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23850" y="260350"/>
            <a:ext cx="8435975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pt-BR" b="1" dirty="0">
                <a:solidFill>
                  <a:srgbClr val="F2F80A"/>
                </a:solidFill>
              </a:rPr>
              <a:t>O </a:t>
            </a:r>
            <a:r>
              <a:rPr lang="en-US" altLang="pt-BR" b="1" dirty="0" err="1">
                <a:solidFill>
                  <a:srgbClr val="F2F80A"/>
                </a:solidFill>
              </a:rPr>
              <a:t>segredo</a:t>
            </a:r>
            <a:r>
              <a:rPr lang="en-US" altLang="pt-BR" b="1" dirty="0">
                <a:solidFill>
                  <a:srgbClr val="F2F80A"/>
                </a:solidFill>
              </a:rPr>
              <a:t> da </a:t>
            </a:r>
            <a:r>
              <a:rPr lang="en-US" altLang="pt-BR" b="1" dirty="0" err="1">
                <a:solidFill>
                  <a:srgbClr val="F2F80A"/>
                </a:solidFill>
              </a:rPr>
              <a:t>vitória</a:t>
            </a:r>
            <a:r>
              <a:rPr lang="en-US" altLang="pt-BR" b="1" dirty="0">
                <a:solidFill>
                  <a:srgbClr val="F2F80A"/>
                </a:solidFill>
              </a:rPr>
              <a:t> de Daniel!</a:t>
            </a:r>
            <a:endParaRPr lang="pt-BR" altLang="pt-BR" b="1" dirty="0">
              <a:solidFill>
                <a:srgbClr val="F2F80A"/>
              </a:solidFill>
            </a:endParaRP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6955A48D-354C-4441-A5E2-4B309B82A19C}"/>
              </a:ext>
            </a:extLst>
          </p:cNvPr>
          <p:cNvSpPr/>
          <p:nvPr/>
        </p:nvSpPr>
        <p:spPr>
          <a:xfrm>
            <a:off x="457200" y="1844675"/>
            <a:ext cx="8229600" cy="4032250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200" b="1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Firme resolução de permanecer fiel a Deus.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 sz="3200" b="1" kern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200" b="1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Dependência do poder de Deus através das oração.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 sz="3200" b="1" kern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200" b="1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Temperança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 sz="3200" b="1" kern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4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4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DBB91C4-6BDE-4CA5-B68E-4B3904699E51}"/>
              </a:ext>
            </a:extLst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AA9776B7-B100-4997-8E73-843AD8C3E95F}" type="datetime1">
              <a:rPr lang="pt-BR" altLang="pt-BR" smtClean="0"/>
              <a:pPr>
                <a:defRPr/>
              </a:pPr>
              <a:t>09/12/2023</a:t>
            </a:fld>
            <a:endParaRPr lang="pt-BR" alt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9983287-3B3C-42E9-8E5E-29B39800D7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6BC818B-A32F-4A79-B892-A01AE3AF407E}" type="slidenum">
              <a:rPr lang="pt-BR" altLang="pt-BR"/>
              <a:pPr/>
              <a:t>41</a:t>
            </a:fld>
            <a:endParaRPr lang="pt-BR" altLang="pt-BR"/>
          </a:p>
        </p:txBody>
      </p:sp>
      <p:sp>
        <p:nvSpPr>
          <p:cNvPr id="47108" name="Retângulo 6">
            <a:extLst>
              <a:ext uri="{FF2B5EF4-FFF2-40B4-BE49-F238E27FC236}">
                <a16:creationId xmlns:a16="http://schemas.microsoft.com/office/drawing/2014/main" id="{B51812CE-F4CF-E861-486D-24BBF5B0BC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260350"/>
            <a:ext cx="8731250" cy="609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5400" b="1">
                <a:solidFill>
                  <a:srgbClr val="FFFF00"/>
                </a:solidFill>
                <a:cs typeface="Arial" panose="020B0604020202020204" pitchFamily="34" charset="0"/>
              </a:rPr>
              <a:t>RESUMINDO</a:t>
            </a:r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endParaRPr lang="pt-BR" altLang="pt-BR" sz="4800"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4800">
                <a:cs typeface="Arial" panose="020B0604020202020204" pitchFamily="34" charset="0"/>
              </a:rPr>
              <a:t>Estes 3 jovens hebreus resistiram a todas as provas e </a:t>
            </a:r>
            <a:r>
              <a:rPr lang="pt-BR" altLang="pt-BR" sz="4800" b="1" i="1" u="sng">
                <a:solidFill>
                  <a:srgbClr val="FFC000"/>
                </a:solidFill>
                <a:cs typeface="Arial" panose="020B0604020202020204" pitchFamily="34" charset="0"/>
              </a:rPr>
              <a:t>não</a:t>
            </a:r>
            <a:r>
              <a:rPr lang="pt-BR" altLang="pt-BR" sz="4800" b="1">
                <a:solidFill>
                  <a:srgbClr val="FFC000"/>
                </a:solidFill>
                <a:cs typeface="Arial" panose="020B0604020202020204" pitchFamily="34" charset="0"/>
              </a:rPr>
              <a:t> </a:t>
            </a:r>
            <a:r>
              <a:rPr lang="pt-BR" altLang="pt-BR" sz="4800" b="1" u="sng">
                <a:solidFill>
                  <a:srgbClr val="FFC000"/>
                </a:solidFill>
                <a:cs typeface="Arial" panose="020B0604020202020204" pitchFamily="34" charset="0"/>
              </a:rPr>
              <a:t>renunciaram</a:t>
            </a:r>
            <a:r>
              <a:rPr lang="pt-BR" altLang="pt-BR" sz="4800" b="1">
                <a:solidFill>
                  <a:srgbClr val="FFC000"/>
                </a:solidFill>
                <a:cs typeface="Arial" panose="020B0604020202020204" pitchFamily="34" charset="0"/>
              </a:rPr>
              <a:t> a seu único </a:t>
            </a:r>
            <a:r>
              <a:rPr lang="pt-BR" altLang="pt-BR" sz="4800" b="1" i="1">
                <a:solidFill>
                  <a:srgbClr val="FFC000"/>
                </a:solidFill>
                <a:cs typeface="Arial" panose="020B0604020202020204" pitchFamily="34" charset="0"/>
              </a:rPr>
              <a:t>Deus</a:t>
            </a:r>
            <a:r>
              <a:rPr lang="pt-BR" altLang="pt-BR" sz="4800">
                <a:cs typeface="Arial" panose="020B0604020202020204" pitchFamily="34" charset="0"/>
              </a:rPr>
              <a:t>, ao seu </a:t>
            </a:r>
            <a:r>
              <a:rPr lang="pt-BR" altLang="pt-BR" sz="4800" b="1" i="1">
                <a:cs typeface="Arial" panose="020B0604020202020204" pitchFamily="34" charset="0"/>
              </a:rPr>
              <a:t>povo</a:t>
            </a:r>
            <a:r>
              <a:rPr lang="pt-BR" altLang="pt-BR" sz="4800">
                <a:cs typeface="Arial" panose="020B0604020202020204" pitchFamily="34" charset="0"/>
              </a:rPr>
              <a:t>, à sua </a:t>
            </a:r>
            <a:r>
              <a:rPr lang="pt-BR" altLang="pt-BR" sz="4800" b="1" i="1">
                <a:cs typeface="Arial" panose="020B0604020202020204" pitchFamily="34" charset="0"/>
              </a:rPr>
              <a:t>pátria</a:t>
            </a:r>
            <a:r>
              <a:rPr lang="pt-BR" altLang="pt-BR" sz="4800">
                <a:cs typeface="Arial" panose="020B0604020202020204" pitchFamily="34" charset="0"/>
              </a:rPr>
              <a:t> e, ainda, à sua genuína </a:t>
            </a:r>
            <a:r>
              <a:rPr lang="pt-BR" altLang="pt-BR" sz="4800" b="1" i="1">
                <a:cs typeface="Arial" panose="020B0604020202020204" pitchFamily="34" charset="0"/>
              </a:rPr>
              <a:t>religião</a:t>
            </a:r>
            <a:r>
              <a:rPr lang="pt-BR" altLang="pt-BR" sz="4800">
                <a:cs typeface="Arial" panose="020B0604020202020204" pitchFamily="34" charset="0"/>
              </a:rPr>
              <a:t>. </a:t>
            </a:r>
            <a:endParaRPr lang="pt-BR" altLang="pt-BR" sz="4800" b="1"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diamond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DBB91C4-6BDE-4CA5-B68E-4B3904699E51}"/>
              </a:ext>
            </a:extLst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AA9776B7-B100-4997-8E73-843AD8C3E95F}" type="datetime1">
              <a:rPr lang="pt-BR" altLang="pt-BR" smtClean="0"/>
              <a:pPr>
                <a:defRPr/>
              </a:pPr>
              <a:t>09/12/2023</a:t>
            </a:fld>
            <a:endParaRPr lang="pt-BR" alt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9983287-3B3C-42E9-8E5E-29B39800D7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11ADE7A-C202-4C58-BE32-13A6FD1D3E25}" type="slidenum">
              <a:rPr lang="pt-BR" altLang="pt-BR"/>
              <a:pPr/>
              <a:t>42</a:t>
            </a:fld>
            <a:endParaRPr lang="pt-BR" altLang="pt-BR"/>
          </a:p>
        </p:txBody>
      </p:sp>
      <p:sp>
        <p:nvSpPr>
          <p:cNvPr id="48132" name="Retângulo 6">
            <a:extLst>
              <a:ext uri="{FF2B5EF4-FFF2-40B4-BE49-F238E27FC236}">
                <a16:creationId xmlns:a16="http://schemas.microsoft.com/office/drawing/2014/main" id="{E7EE2A3F-16B5-782E-E8A1-D84B938011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260350"/>
            <a:ext cx="8731250" cy="640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5400" b="1">
                <a:solidFill>
                  <a:srgbClr val="FFFF00"/>
                </a:solidFill>
                <a:cs typeface="Arial" panose="020B0604020202020204" pitchFamily="34" charset="0"/>
              </a:rPr>
              <a:t>Pergunta-se:</a:t>
            </a:r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endParaRPr lang="pt-BR" altLang="pt-BR" sz="4800">
              <a:cs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t-BR" altLang="en-US" sz="6000" b="1">
                <a:solidFill>
                  <a:srgbClr val="FFC000"/>
                </a:solidFill>
              </a:rPr>
              <a:t>Que seria</a:t>
            </a:r>
            <a:r>
              <a:rPr lang="pt-BR" altLang="en-US" sz="4000"/>
              <a:t>, se Daniel e seus companheiros se tivessem comprometido com aqueles funcionários pagãos, e </a:t>
            </a:r>
            <a:r>
              <a:rPr lang="pt-BR" altLang="en-US" sz="4400" b="1">
                <a:solidFill>
                  <a:srgbClr val="FFC000"/>
                </a:solidFill>
              </a:rPr>
              <a:t>tivessem cedido à pressão do momento</a:t>
            </a:r>
            <a:r>
              <a:rPr lang="pt-BR" altLang="en-US" sz="4000"/>
              <a:t>, comendo e bebendo como era costumeiro entre os babilônios?</a:t>
            </a:r>
            <a:endParaRPr lang="pt-BR" altLang="pt-BR" sz="6000" b="1"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diamond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F19E5CF-2FE5-4A84-BBBA-57A73416A302}"/>
              </a:ext>
            </a:extLst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AA9776B7-B100-4997-8E73-843AD8C3E95F}" type="datetime1">
              <a:rPr lang="pt-BR" altLang="pt-BR" smtClean="0"/>
              <a:pPr>
                <a:defRPr/>
              </a:pPr>
              <a:t>09/12/2023</a:t>
            </a:fld>
            <a:endParaRPr lang="pt-BR" alt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DD76EC8-6B20-484F-863F-CD3802F70D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9147C27-8E65-4EC7-971A-56AF8C7F33DD}" type="slidenum">
              <a:rPr lang="pt-BR" altLang="pt-BR"/>
              <a:pPr/>
              <a:t>43</a:t>
            </a:fld>
            <a:endParaRPr lang="pt-BR" altLang="pt-BR"/>
          </a:p>
        </p:txBody>
      </p:sp>
      <p:sp>
        <p:nvSpPr>
          <p:cNvPr id="49156" name="Retângulo 6">
            <a:extLst>
              <a:ext uri="{FF2B5EF4-FFF2-40B4-BE49-F238E27FC236}">
                <a16:creationId xmlns:a16="http://schemas.microsoft.com/office/drawing/2014/main" id="{888A3419-60F8-61A4-702A-519ADF3F73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260350"/>
            <a:ext cx="8731250" cy="6586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5400" b="1">
                <a:solidFill>
                  <a:srgbClr val="FFFF00"/>
                </a:solidFill>
                <a:cs typeface="Arial" panose="020B0604020202020204" pitchFamily="34" charset="0"/>
              </a:rPr>
              <a:t>SER COMO DANIEL</a:t>
            </a:r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endParaRPr lang="pt-BR" altLang="pt-BR" sz="4800">
              <a:cs typeface="Arial" panose="020B0604020202020204" pitchFamily="34" charset="0"/>
            </a:endParaRPr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4000"/>
              <a:t>Assim como Deus chamou Daniel para testemunhar por Ele em Babilônia, Ele nos chama para sermos testemunhas Suas no mundo hoje. </a:t>
            </a:r>
            <a:r>
              <a:rPr lang="pt-BR" altLang="pt-BR" sz="4000">
                <a:solidFill>
                  <a:srgbClr val="FFC000"/>
                </a:solidFill>
              </a:rPr>
              <a:t>Tanto nos menores como nos maiores negócios da vida</a:t>
            </a:r>
            <a:r>
              <a:rPr lang="pt-BR" altLang="pt-BR" sz="4000"/>
              <a:t>, Ele deseja que revelemos aos homens os princípios do Seu reino</a:t>
            </a:r>
            <a:endParaRPr lang="pt-BR" altLang="pt-BR" sz="4000" b="1"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diamond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F19E5CF-2FE5-4A84-BBBA-57A73416A302}"/>
              </a:ext>
            </a:extLst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AA9776B7-B100-4997-8E73-843AD8C3E95F}" type="datetime1">
              <a:rPr lang="pt-BR" altLang="pt-BR" smtClean="0"/>
              <a:pPr>
                <a:defRPr/>
              </a:pPr>
              <a:t>09/12/2023</a:t>
            </a:fld>
            <a:endParaRPr lang="pt-BR" alt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DD76EC8-6B20-484F-863F-CD3802F70D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961C7B6-87C9-4607-BC82-25F5A1819848}" type="slidenum">
              <a:rPr lang="pt-BR" altLang="pt-BR"/>
              <a:pPr/>
              <a:t>44</a:t>
            </a:fld>
            <a:endParaRPr lang="pt-BR" altLang="pt-BR"/>
          </a:p>
        </p:txBody>
      </p:sp>
      <p:sp>
        <p:nvSpPr>
          <p:cNvPr id="50180" name="Retângulo 6">
            <a:extLst>
              <a:ext uri="{FF2B5EF4-FFF2-40B4-BE49-F238E27FC236}">
                <a16:creationId xmlns:a16="http://schemas.microsoft.com/office/drawing/2014/main" id="{226EC168-C780-83C4-EE81-D74C52665F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260350"/>
            <a:ext cx="8731250" cy="664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5400" b="1">
                <a:solidFill>
                  <a:srgbClr val="FFFF00"/>
                </a:solidFill>
                <a:cs typeface="Arial" panose="020B0604020202020204" pitchFamily="34" charset="0"/>
              </a:rPr>
              <a:t>Próxima Aula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endParaRPr lang="pt-BR" altLang="pt-BR" sz="5400"/>
          </a:p>
          <a:p>
            <a:pPr algn="ctr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pt-BR" altLang="pt-BR" sz="5400"/>
              <a:t>Lição 02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endParaRPr lang="pt-BR" altLang="pt-BR" sz="5400"/>
          </a:p>
          <a:p>
            <a:pPr algn="ctr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pt-BR" altLang="pt-BR" sz="5400"/>
              <a:t>A Estátua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pt-BR" altLang="pt-BR" sz="5400">
                <a:solidFill>
                  <a:srgbClr val="FFFF00"/>
                </a:solidFill>
              </a:rPr>
              <a:t>Capítulo 02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pt-BR" altLang="pt-BR" sz="5400" b="1">
              <a:solidFill>
                <a:srgbClr val="FFFF00"/>
              </a:solidFill>
              <a:cs typeface="Arial" panose="020B0604020202020204" pitchFamily="34" charset="0"/>
            </a:endParaRPr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endParaRPr lang="pt-BR" altLang="pt-BR" sz="4800"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diamond/>
  </p:transition>
</p:sld>
</file>

<file path=ppt/theme/theme1.xml><?xml version="1.0" encoding="utf-8"?>
<a:theme xmlns:a="http://schemas.openxmlformats.org/drawingml/2006/main" name="Feixe">
  <a:themeElements>
    <a:clrScheme name="Feixe 2">
      <a:dk1>
        <a:srgbClr val="000080"/>
      </a:dk1>
      <a:lt1>
        <a:srgbClr val="FFFFFF"/>
      </a:lt1>
      <a:dk2>
        <a:srgbClr val="000099"/>
      </a:dk2>
      <a:lt2>
        <a:srgbClr val="FFFFFF"/>
      </a:lt2>
      <a:accent1>
        <a:srgbClr val="3366FF"/>
      </a:accent1>
      <a:accent2>
        <a:srgbClr val="7B46D0"/>
      </a:accent2>
      <a:accent3>
        <a:srgbClr val="AAAACA"/>
      </a:accent3>
      <a:accent4>
        <a:srgbClr val="DADADA"/>
      </a:accent4>
      <a:accent5>
        <a:srgbClr val="ADB8FF"/>
      </a:accent5>
      <a:accent6>
        <a:srgbClr val="6F3FBC"/>
      </a:accent6>
      <a:hlink>
        <a:srgbClr val="86D1EC"/>
      </a:hlink>
      <a:folHlink>
        <a:srgbClr val="45C984"/>
      </a:folHlink>
    </a:clrScheme>
    <a:fontScheme name="Feix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Feixe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eixe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eixe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eixe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eixe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eixe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eixe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eixe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eixe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Beam</Template>
  <TotalTime>1608</TotalTime>
  <Words>1320</Words>
  <Application>Microsoft Office PowerPoint</Application>
  <PresentationFormat>Apresentação na tela (4:3)</PresentationFormat>
  <Paragraphs>237</Paragraphs>
  <Slides>44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Títulos de slides</vt:lpstr>
      </vt:variant>
      <vt:variant>
        <vt:i4>44</vt:i4>
      </vt:variant>
    </vt:vector>
  </HeadingPairs>
  <TitlesOfParts>
    <vt:vector size="46" baseType="lpstr">
      <vt:lpstr>Feixe</vt:lpstr>
      <vt:lpstr>Tema do Office</vt:lpstr>
      <vt:lpstr>Apresentação do PowerPoint</vt:lpstr>
      <vt:lpstr>RECOMENDAÇÃO ESPECIAL</vt:lpstr>
      <vt:lpstr>Apresentação do PowerPoint</vt:lpstr>
      <vt:lpstr>BLOCO 01</vt:lpstr>
      <vt:lpstr>BLOCO 02</vt:lpstr>
      <vt:lpstr>Apresentação do PowerPoint</vt:lpstr>
      <vt:lpstr>Apresentação do PowerPoint</vt:lpstr>
      <vt:lpstr>Daniel 1:1 - Duas cidades:</vt:lpstr>
      <vt:lpstr>Jerusalém:  (Shalem – Gen. 14:17-20) A cidade de Deus. A cidade da verdade. A cidade da obediência.</vt:lpstr>
      <vt:lpstr>Babilônia:  (Babel – Gen 11:1-9) o centro da rebelião contra Deus. O centro de toda a confusão. O centro do erro e da apostasia. </vt:lpstr>
      <vt:lpstr>Distância </vt:lpstr>
      <vt:lpstr>Apresentação do PowerPoint</vt:lpstr>
      <vt:lpstr>Mudando valores.</vt:lpstr>
      <vt:lpstr>Apresentação do PowerPoint</vt:lpstr>
      <vt:lpstr>Lavagem cerebral.</vt:lpstr>
      <vt:lpstr>Mudança de identidade</vt:lpstr>
      <vt:lpstr>Mudança de identidade</vt:lpstr>
      <vt:lpstr>Apresentação do PowerPoint</vt:lpstr>
      <vt:lpstr>Daniel 1:8</vt:lpstr>
      <vt:lpstr>Apresentação do PowerPoint</vt:lpstr>
      <vt:lpstr>Uma honra dispensada</vt:lpstr>
      <vt:lpstr>“Comer ou não comer: eis a questão!”</vt:lpstr>
      <vt:lpstr>Alimentos naturais por apenas 10 dias.</vt:lpstr>
      <vt:lpstr>Decisão, uma batalha interior.</vt:lpstr>
      <vt:lpstr>Quais foram os resultados desse teste de 10 dias?</vt:lpstr>
      <vt:lpstr>Apresentação do PowerPoint</vt:lpstr>
      <vt:lpstr>Apresentação do PowerPoint</vt:lpstr>
      <vt:lpstr>Apresentação do PowerPoint</vt:lpstr>
      <vt:lpstr>Apresentação do PowerPoint</vt:lpstr>
      <vt:lpstr>A prova final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Jesus disse: Estude Daniel.</vt:lpstr>
      <vt:lpstr>O segredo da vitória de Daniel!</vt:lpstr>
      <vt:lpstr>O segredo da vitória de Daniel!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 livro de Daniel</dc:title>
  <dc:creator>Ivan Lessa</dc:creator>
  <cp:lastModifiedBy>User</cp:lastModifiedBy>
  <cp:revision>105</cp:revision>
  <dcterms:created xsi:type="dcterms:W3CDTF">2004-10-02T07:32:41Z</dcterms:created>
  <dcterms:modified xsi:type="dcterms:W3CDTF">2023-12-09T21:52:31Z</dcterms:modified>
</cp:coreProperties>
</file>