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1260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BED511-E848-09F0-7595-06BFF77CD0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DC1266C-D90F-FA97-3635-7F115292C9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936A5B-5E01-8794-E216-B9451BFB4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7D12-2F01-485D-BBF0-E5DBE2DC20E2}" type="datetimeFigureOut">
              <a:rPr lang="pt-BR" smtClean="0"/>
              <a:t>22/06/2025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2C9A8E7-D89F-DCAB-9967-B560EAA33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5B1BC5-2A67-5AC6-013B-0F13476E6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436B-FC2A-4D47-BC52-033DB05CA5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6142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C6DAAE-556E-A39B-05B7-30E0F8762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F4C2C82-A80E-CCDB-951C-7BA3EE4F07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0A12754-7EE8-F983-8C72-94F886E2A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7D12-2F01-485D-BBF0-E5DBE2DC20E2}" type="datetimeFigureOut">
              <a:rPr lang="pt-BR" smtClean="0"/>
              <a:t>22/06/2025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2EBA6E-4831-B2C4-486E-521AE322A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7655AE-6725-B950-14C6-3D3302474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436B-FC2A-4D47-BC52-033DB05CA5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2624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272622-E9A6-4A7B-F056-450EDE07D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000B4C6-8DEC-5534-3C8D-07B32B5E49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F5F9CD-DCBB-F02B-29CF-BCD9B8327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7D12-2F01-485D-BBF0-E5DBE2DC20E2}" type="datetimeFigureOut">
              <a:rPr lang="pt-BR" smtClean="0"/>
              <a:t>22/06/2025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58F01E-B524-29F8-AD10-577AEFFB7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0E140A-798C-7C49-2ED5-219123F4F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436B-FC2A-4D47-BC52-033DB05CA5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501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41A942-2FCF-CE2C-F82E-CE73EA559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3DA88DE-342F-19CD-A309-2E6A0AF423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D7C822B-4904-C126-6E2C-6F4AF6BA92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9647B6C-1F96-A55C-4600-75A4500C8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7D12-2F01-485D-BBF0-E5DBE2DC20E2}" type="datetimeFigureOut">
              <a:rPr lang="pt-BR" smtClean="0"/>
              <a:t>22/06/2025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53975B8-B4BB-C7C5-7A61-F753868D9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AE75293-24E4-26F9-4AAB-0B289D43F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436B-FC2A-4D47-BC52-033DB05CA5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7305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E44A8E-3249-4B41-8020-C1BE93F9C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5D5D833-959B-30EB-C6F8-08FA972507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9BAFC26-64BD-FCD8-C2CF-B76C962C6A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5066CEF-57D1-AFBB-B7BE-E448C79344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DA1ADDC-BF11-C827-08AE-04C848A4D8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4EE1DBF-B1F8-7568-3E0F-6A2016D19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7D12-2F01-485D-BBF0-E5DBE2DC20E2}" type="datetimeFigureOut">
              <a:rPr lang="pt-BR" smtClean="0"/>
              <a:t>22/06/2025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77AC8BF-4FA6-DA08-55FD-B82409D67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A84EC48-8DC8-0140-69F8-7CEA7DB06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436B-FC2A-4D47-BC52-033DB05CA5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1863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DAB49B-D267-8C20-91C7-35248EC3F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75F49A8-1BF8-8A1C-B38A-C32128940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7D12-2F01-485D-BBF0-E5DBE2DC20E2}" type="datetimeFigureOut">
              <a:rPr lang="pt-BR" smtClean="0"/>
              <a:t>22/06/2025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B8FCDDD-C1F7-0A6F-9947-388C3EF38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3AA1A31-D471-8DB4-C1E5-63F7A7218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436B-FC2A-4D47-BC52-033DB05CA5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8051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8BF07C7-81FC-0144-3E07-60DC60570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7D12-2F01-485D-BBF0-E5DBE2DC20E2}" type="datetimeFigureOut">
              <a:rPr lang="pt-BR" smtClean="0"/>
              <a:t>22/06/2025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D76621C-259C-44D3-4D0B-E428FAA9C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7BE3A8A-660A-F422-7506-07B55FA08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436B-FC2A-4D47-BC52-033DB05CA5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5540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F81717-143C-2AF0-0A7D-AE2D51D5C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F93905-087C-F944-CEEB-1A78430AE6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B33B73E-39A7-8589-A649-E90DA75508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43F15E0-8963-4D7F-2355-4665A3A0A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7D12-2F01-485D-BBF0-E5DBE2DC20E2}" type="datetimeFigureOut">
              <a:rPr lang="pt-BR" smtClean="0"/>
              <a:t>22/06/2025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F8694CE-0F61-0912-94D3-8F8064990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4C150E4-6567-ED1B-1E00-72C5D8398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436B-FC2A-4D47-BC52-033DB05CA5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5212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7BC452-0009-C32D-C0A2-17CB39BE9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8BF0924-1BFE-AB04-9B34-3CB47CC3FF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B37BB19-B76D-24D2-75FC-2B0053737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A2D43EE-6A33-79C8-DBCA-EBDFA90C5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7D12-2F01-485D-BBF0-E5DBE2DC20E2}" type="datetimeFigureOut">
              <a:rPr lang="pt-BR" smtClean="0"/>
              <a:t>22/06/2025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B629990-E4DE-CE6D-29C1-4F845FE54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8F5E00C-A3FD-9264-19C7-C62599907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436B-FC2A-4D47-BC52-033DB05CA5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9609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BB284C-2E31-6A75-0DDA-39E297E96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97205B1-ABAC-E459-28F3-20CFD4BAF0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1719B7-9223-52AE-575E-52576DB9B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7D12-2F01-485D-BBF0-E5DBE2DC20E2}" type="datetimeFigureOut">
              <a:rPr lang="pt-BR" smtClean="0"/>
              <a:t>22/06/2025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AE2219-D29D-9CB8-305E-72C376152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66C0848-5C02-1E5F-6295-93A37B8F8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436B-FC2A-4D47-BC52-033DB05CA5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007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95ECCEF-CBC9-4351-65BE-E5F8B5DDBA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7667E4D-EA73-E7E1-88AE-3F1A036548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8ABB4A-C57A-00E1-7839-204C5981A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7D12-2F01-485D-BBF0-E5DBE2DC20E2}" type="datetimeFigureOut">
              <a:rPr lang="pt-BR" smtClean="0"/>
              <a:t>22/06/2025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9EEA51E-ADF3-EA1D-A601-45FD69788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EEE1AC4-2D28-7558-8E56-CFE4B4E53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436B-FC2A-4D47-BC52-033DB05CA5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8337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9894BB2-3080-1098-B0F7-923E1697C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E831072-0A35-1AF5-63B9-210E3CB200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1411F90-21D2-08D9-B80D-BE40F22054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777D12-2F01-485D-BBF0-E5DBE2DC20E2}" type="datetimeFigureOut">
              <a:rPr lang="pt-BR" smtClean="0"/>
              <a:t>22/06/2025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7577F3-CFAF-CD2E-1661-40D6D059E2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9E0F6A-07D4-1B65-0792-758E1013DC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65436B-FC2A-4D47-BC52-033DB05CA5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9430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de ser uma imagem de texto que diz &quot;LIÇÃO 13 IMAGENS DO FIM Verso para memorizar: INFOLIÇÃO &quot;Jonas respondeu:- Eu sou hebreu e 0 temo o Senhor, Deus do céu, que fez o mar e a terra&quot; (Jn 1:9).&quot;">
            <a:extLst>
              <a:ext uri="{FF2B5EF4-FFF2-40B4-BE49-F238E27FC236}">
                <a16:creationId xmlns:a16="http://schemas.microsoft.com/office/drawing/2014/main" id="{6347CDBD-DA5A-9154-0770-F3A6739E2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847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F6528-1A9D-8D74-D271-E6D24ECC9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ode ser um gráfico de texto que diz &quot;Sábado 21 de junho de 2025 IMAGENS DO FIM A Biblia apresenta eventos marcantes que evidenciam α soberania de Deus a história, mostrando Seu poder, justiça e propósito em diferentes momentos e contextos: INFOLIÇÃO MinistériodeJonas Ministério de Jonas (Jn 3:1-10) Queda de Belsasar (Is 13:19-22; Dn 5:30-31) Ascensão de Ciro (Is 45:1-4; Ed 1:1-3) e design: Elton Batista&quot;">
            <a:extLst>
              <a:ext uri="{FF2B5EF4-FFF2-40B4-BE49-F238E27FC236}">
                <a16:creationId xmlns:a16="http://schemas.microsoft.com/office/drawing/2014/main" id="{1AC78796-E471-F27E-1018-51C77BB02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007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ABFB9-F349-12E4-FD36-88273AC6E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ode ser uma imagem de texto">
            <a:extLst>
              <a:ext uri="{FF2B5EF4-FFF2-40B4-BE49-F238E27FC236}">
                <a16:creationId xmlns:a16="http://schemas.microsoft.com/office/drawing/2014/main" id="{B5FD3F78-4A7F-832D-B609-B115DA5751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032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7CDF5-4831-7478-D6BB-0138EEC16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ode ser uma ilustração de texto que diz &quot;Segunda-feira 23 de junho de 2025 OBRA DE ARREPENDIMENTO A história de Jonas e α mensagem do fim dos tempos revelam o chamado divino ao arrependimento e à salvação. INFOLIÇÃO URGÊNCIA (Jn 3:4; Ap 14:6, 7) ARREPENDIMENTO （Jn 3:5-10; Ap 18:4) MISERICÓRDIA (Jn 4:2; Ap 22:17) Assim como Jonas pregou α salvação α Nínive, α mensagem final convida o mundo inteiro α se arrepender aceitar α graça divina. Texto design: Elton Batista&quot;">
            <a:extLst>
              <a:ext uri="{FF2B5EF4-FFF2-40B4-BE49-F238E27FC236}">
                <a16:creationId xmlns:a16="http://schemas.microsoft.com/office/drawing/2014/main" id="{4EAC9A1D-8DB9-72FF-EEF0-A1EE0AFBA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115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7B818-ACC7-5496-3A7E-616972F5D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0134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05F38-D222-2D67-CCB1-423E57AF4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4107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82CF5-6FB7-6613-AFC4-F210EA9B6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6187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FFD75-C2C4-F0B9-A94C-E04F55A74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6180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5E96E-DD8D-B040-92E4-8BF6780F2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9429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1D614-58B7-7C61-2C10-E85B521DC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7558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1597B-AA47-42B3-7353-FDCD038A1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456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CDF4D-E330-FF91-D5BE-4366F9386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00828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ferreira Neto</dc:creator>
  <cp:lastModifiedBy>jose ferreira Neto</cp:lastModifiedBy>
  <cp:revision>1</cp:revision>
  <dcterms:created xsi:type="dcterms:W3CDTF">2025-06-22T22:07:17Z</dcterms:created>
  <dcterms:modified xsi:type="dcterms:W3CDTF">2025-06-22T22:08:45Z</dcterms:modified>
</cp:coreProperties>
</file>