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87"/>
  </p:notesMasterIdLst>
  <p:sldIdLst>
    <p:sldId id="518" r:id="rId2"/>
    <p:sldId id="588" r:id="rId3"/>
    <p:sldId id="590" r:id="rId4"/>
    <p:sldId id="591" r:id="rId5"/>
    <p:sldId id="592" r:id="rId6"/>
    <p:sldId id="599" r:id="rId7"/>
    <p:sldId id="600" r:id="rId8"/>
    <p:sldId id="601" r:id="rId9"/>
    <p:sldId id="602" r:id="rId10"/>
    <p:sldId id="603" r:id="rId11"/>
    <p:sldId id="604" r:id="rId12"/>
    <p:sldId id="607" r:id="rId13"/>
    <p:sldId id="608" r:id="rId14"/>
    <p:sldId id="609" r:id="rId15"/>
    <p:sldId id="612" r:id="rId16"/>
    <p:sldId id="613" r:id="rId17"/>
    <p:sldId id="614" r:id="rId18"/>
    <p:sldId id="615" r:id="rId19"/>
    <p:sldId id="616" r:id="rId20"/>
    <p:sldId id="617" r:id="rId21"/>
    <p:sldId id="618" r:id="rId22"/>
    <p:sldId id="621" r:id="rId23"/>
    <p:sldId id="622" r:id="rId24"/>
    <p:sldId id="623" r:id="rId25"/>
    <p:sldId id="624" r:id="rId26"/>
    <p:sldId id="625" r:id="rId27"/>
    <p:sldId id="626" r:id="rId28"/>
    <p:sldId id="627" r:id="rId29"/>
    <p:sldId id="628" r:id="rId30"/>
    <p:sldId id="629" r:id="rId31"/>
    <p:sldId id="630" r:id="rId32"/>
    <p:sldId id="631" r:id="rId33"/>
    <p:sldId id="632" r:id="rId34"/>
    <p:sldId id="633" r:id="rId35"/>
    <p:sldId id="634" r:id="rId36"/>
    <p:sldId id="635" r:id="rId37"/>
    <p:sldId id="637" r:id="rId38"/>
    <p:sldId id="638" r:id="rId39"/>
    <p:sldId id="639" r:id="rId40"/>
    <p:sldId id="640" r:id="rId41"/>
    <p:sldId id="641" r:id="rId42"/>
    <p:sldId id="644" r:id="rId43"/>
    <p:sldId id="646" r:id="rId44"/>
    <p:sldId id="647" r:id="rId45"/>
    <p:sldId id="648" r:id="rId46"/>
    <p:sldId id="649" r:id="rId47"/>
    <p:sldId id="650" r:id="rId48"/>
    <p:sldId id="651" r:id="rId49"/>
    <p:sldId id="652" r:id="rId50"/>
    <p:sldId id="653" r:id="rId51"/>
    <p:sldId id="654" r:id="rId52"/>
    <p:sldId id="655" r:id="rId53"/>
    <p:sldId id="656" r:id="rId54"/>
    <p:sldId id="657" r:id="rId55"/>
    <p:sldId id="661" r:id="rId56"/>
    <p:sldId id="662" r:id="rId57"/>
    <p:sldId id="663" r:id="rId58"/>
    <p:sldId id="664" r:id="rId59"/>
    <p:sldId id="665" r:id="rId60"/>
    <p:sldId id="666" r:id="rId61"/>
    <p:sldId id="667" r:id="rId62"/>
    <p:sldId id="668" r:id="rId63"/>
    <p:sldId id="669" r:id="rId64"/>
    <p:sldId id="670" r:id="rId65"/>
    <p:sldId id="671" r:id="rId66"/>
    <p:sldId id="672" r:id="rId67"/>
    <p:sldId id="673" r:id="rId68"/>
    <p:sldId id="674" r:id="rId69"/>
    <p:sldId id="675" r:id="rId70"/>
    <p:sldId id="676" r:id="rId71"/>
    <p:sldId id="677" r:id="rId72"/>
    <p:sldId id="678" r:id="rId73"/>
    <p:sldId id="679" r:id="rId74"/>
    <p:sldId id="680" r:id="rId75"/>
    <p:sldId id="690" r:id="rId76"/>
    <p:sldId id="681" r:id="rId77"/>
    <p:sldId id="682" r:id="rId78"/>
    <p:sldId id="683" r:id="rId79"/>
    <p:sldId id="684" r:id="rId80"/>
    <p:sldId id="685" r:id="rId81"/>
    <p:sldId id="692" r:id="rId82"/>
    <p:sldId id="686" r:id="rId83"/>
    <p:sldId id="687" r:id="rId84"/>
    <p:sldId id="688" r:id="rId85"/>
    <p:sldId id="691" r:id="rId86"/>
  </p:sldIdLst>
  <p:sldSz cx="9144000" cy="6858000" type="screen4x3"/>
  <p:notesSz cx="6858000" cy="9144000"/>
  <p:defaultTextStyle>
    <a:defPPr>
      <a:defRPr lang="es-E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3F4FF"/>
    <a:srgbClr val="FFFF00"/>
    <a:srgbClr val="CC66FF"/>
    <a:srgbClr val="C3E2FF"/>
    <a:srgbClr val="FFCC00"/>
    <a:srgbClr val="002060"/>
    <a:srgbClr val="CCCCFF"/>
    <a:srgbClr val="AAE600"/>
    <a:srgbClr val="0C0000"/>
    <a:srgbClr val="00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9" autoAdjust="0"/>
    <p:restoredTop sz="94379" autoAdjust="0"/>
  </p:normalViewPr>
  <p:slideViewPr>
    <p:cSldViewPr>
      <p:cViewPr varScale="1">
        <p:scale>
          <a:sx n="65" d="100"/>
          <a:sy n="65" d="100"/>
        </p:scale>
        <p:origin x="1560" y="78"/>
      </p:cViewPr>
      <p:guideLst>
        <p:guide orient="horz" pos="2160"/>
        <p:guide pos="2880"/>
      </p:guideLst>
    </p:cSldViewPr>
  </p:slideViewPr>
  <p:outlineViewPr>
    <p:cViewPr>
      <p:scale>
        <a:sx n="33" d="100"/>
        <a:sy n="33" d="100"/>
      </p:scale>
      <p:origin x="0" y="-7282"/>
    </p:cViewPr>
  </p:outlineViewPr>
  <p:notesTextViewPr>
    <p:cViewPr>
      <p:scale>
        <a:sx n="3" d="2"/>
        <a:sy n="3" d="2"/>
      </p:scale>
      <p:origin x="0" y="0"/>
    </p:cViewPr>
  </p:notesTextViewPr>
  <p:sorterViewPr>
    <p:cViewPr>
      <p:scale>
        <a:sx n="33" d="100"/>
        <a:sy n="33" d="100"/>
      </p:scale>
      <p:origin x="0" y="0"/>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viewProps" Target="viewProps.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theme" Target="theme/theme1.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presProps" Target="presProps.xml"/><Relationship Id="rId9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notesMaster" Target="notesMasters/notesMaster1.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s-ES"/>
          </a:p>
        </p:txBody>
      </p:sp>
      <p:sp>
        <p:nvSpPr>
          <p:cNvPr id="6041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s-ES"/>
          </a:p>
        </p:txBody>
      </p:sp>
      <p:sp>
        <p:nvSpPr>
          <p:cNvPr id="6042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txBody>
          <a:bodyPr/>
          <a:lstStyle/>
          <a:p>
            <a:endParaRPr lang="en-US"/>
          </a:p>
        </p:txBody>
      </p:sp>
      <p:sp>
        <p:nvSpPr>
          <p:cNvPr id="6042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s-ES"/>
              <a:t>Click to edit Master text styles</a:t>
            </a:r>
          </a:p>
          <a:p>
            <a:pPr lvl="1"/>
            <a:r>
              <a:rPr lang="es-ES"/>
              <a:t>Second level</a:t>
            </a:r>
          </a:p>
          <a:p>
            <a:pPr lvl="2"/>
            <a:r>
              <a:rPr lang="es-ES"/>
              <a:t>Third level</a:t>
            </a:r>
          </a:p>
          <a:p>
            <a:pPr lvl="3"/>
            <a:r>
              <a:rPr lang="es-ES"/>
              <a:t>Fourth level</a:t>
            </a:r>
          </a:p>
          <a:p>
            <a:pPr lvl="4"/>
            <a:r>
              <a:rPr lang="es-ES"/>
              <a:t>Fifth level</a:t>
            </a:r>
          </a:p>
        </p:txBody>
      </p:sp>
      <p:sp>
        <p:nvSpPr>
          <p:cNvPr id="6042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s-ES"/>
          </a:p>
        </p:txBody>
      </p:sp>
      <p:sp>
        <p:nvSpPr>
          <p:cNvPr id="6042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D3CB639B-CC03-4920-A60D-3E4C72B47D60}" type="slidenum">
              <a:rPr lang="es-ES"/>
              <a:pPr/>
              <a:t>‹nº›</a:t>
            </a:fld>
            <a:endParaRPr lang="es-E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3CB639B-CC03-4920-A60D-3E4C72B47D60}" type="slidenum">
              <a:rPr lang="es-ES" smtClean="0"/>
              <a:pPr/>
              <a:t>3</a:t>
            </a:fld>
            <a:endParaRPr lang="es-ES"/>
          </a:p>
        </p:txBody>
      </p:sp>
    </p:spTree>
    <p:extLst>
      <p:ext uri="{BB962C8B-B14F-4D97-AF65-F5344CB8AC3E}">
        <p14:creationId xmlns:p14="http://schemas.microsoft.com/office/powerpoint/2010/main" val="7393268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4FE5D0-9851-800A-C075-D6C64823E18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60DED5-2347-70C0-C3A6-956D3DB6A9FE}"/>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61D50D71-3B23-9527-49F7-3454D8EC59B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BD8AE2E-D425-ABBA-4881-8FEED407DDF6}"/>
              </a:ext>
            </a:extLst>
          </p:cNvPr>
          <p:cNvSpPr>
            <a:spLocks noGrp="1"/>
          </p:cNvSpPr>
          <p:nvPr>
            <p:ph type="sldNum" sz="quarter" idx="5"/>
          </p:nvPr>
        </p:nvSpPr>
        <p:spPr/>
        <p:txBody>
          <a:bodyPr/>
          <a:lstStyle/>
          <a:p>
            <a:fld id="{D3CB639B-CC03-4920-A60D-3E4C72B47D60}" type="slidenum">
              <a:rPr lang="es-ES" smtClean="0"/>
              <a:pPr/>
              <a:t>12</a:t>
            </a:fld>
            <a:endParaRPr lang="es-ES"/>
          </a:p>
        </p:txBody>
      </p:sp>
    </p:spTree>
    <p:extLst>
      <p:ext uri="{BB962C8B-B14F-4D97-AF65-F5344CB8AC3E}">
        <p14:creationId xmlns:p14="http://schemas.microsoft.com/office/powerpoint/2010/main" val="55470318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B8DC3B-EF6F-2EC6-F132-AD947C7CCC8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04B8027-8B9E-54F8-D7C6-E1586B60F6C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9A7382FC-94F5-1A88-49CB-02CEDAB30B0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7265611-1F54-DA13-022D-746CB5420F24}"/>
              </a:ext>
            </a:extLst>
          </p:cNvPr>
          <p:cNvSpPr>
            <a:spLocks noGrp="1"/>
          </p:cNvSpPr>
          <p:nvPr>
            <p:ph type="sldNum" sz="quarter" idx="5"/>
          </p:nvPr>
        </p:nvSpPr>
        <p:spPr/>
        <p:txBody>
          <a:bodyPr/>
          <a:lstStyle/>
          <a:p>
            <a:fld id="{D3CB639B-CC03-4920-A60D-3E4C72B47D60}" type="slidenum">
              <a:rPr lang="es-ES" smtClean="0"/>
              <a:pPr/>
              <a:t>13</a:t>
            </a:fld>
            <a:endParaRPr lang="es-ES"/>
          </a:p>
        </p:txBody>
      </p:sp>
    </p:spTree>
    <p:extLst>
      <p:ext uri="{BB962C8B-B14F-4D97-AF65-F5344CB8AC3E}">
        <p14:creationId xmlns:p14="http://schemas.microsoft.com/office/powerpoint/2010/main" val="410818484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1E37A0-97E5-DBCF-C187-8E738F61FE2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6957B8B-DEAD-49B7-A42E-14667EE5B9C0}"/>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892371BC-B4B4-D80D-7FD2-5255FB0A35C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6BFB0AF-E582-24AB-89D1-D83E7B28B090}"/>
              </a:ext>
            </a:extLst>
          </p:cNvPr>
          <p:cNvSpPr>
            <a:spLocks noGrp="1"/>
          </p:cNvSpPr>
          <p:nvPr>
            <p:ph type="sldNum" sz="quarter" idx="5"/>
          </p:nvPr>
        </p:nvSpPr>
        <p:spPr/>
        <p:txBody>
          <a:bodyPr/>
          <a:lstStyle/>
          <a:p>
            <a:fld id="{D3CB639B-CC03-4920-A60D-3E4C72B47D60}" type="slidenum">
              <a:rPr lang="es-ES" smtClean="0"/>
              <a:pPr/>
              <a:t>14</a:t>
            </a:fld>
            <a:endParaRPr lang="es-ES"/>
          </a:p>
        </p:txBody>
      </p:sp>
    </p:spTree>
    <p:extLst>
      <p:ext uri="{BB962C8B-B14F-4D97-AF65-F5344CB8AC3E}">
        <p14:creationId xmlns:p14="http://schemas.microsoft.com/office/powerpoint/2010/main" val="129755891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A98C66-ECBA-5E36-AF8E-9AB401CC319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2806D48-4332-54C3-0AEA-934E4EBF35C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FDFEE9B0-0EA8-9958-F266-ACE4257C49B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19282DC-2FF3-37D5-5FB7-CE023AF73CF6}"/>
              </a:ext>
            </a:extLst>
          </p:cNvPr>
          <p:cNvSpPr>
            <a:spLocks noGrp="1"/>
          </p:cNvSpPr>
          <p:nvPr>
            <p:ph type="sldNum" sz="quarter" idx="5"/>
          </p:nvPr>
        </p:nvSpPr>
        <p:spPr/>
        <p:txBody>
          <a:bodyPr/>
          <a:lstStyle/>
          <a:p>
            <a:fld id="{D3CB639B-CC03-4920-A60D-3E4C72B47D60}" type="slidenum">
              <a:rPr lang="es-ES" smtClean="0"/>
              <a:pPr/>
              <a:t>15</a:t>
            </a:fld>
            <a:endParaRPr lang="es-ES"/>
          </a:p>
        </p:txBody>
      </p:sp>
    </p:spTree>
    <p:extLst>
      <p:ext uri="{BB962C8B-B14F-4D97-AF65-F5344CB8AC3E}">
        <p14:creationId xmlns:p14="http://schemas.microsoft.com/office/powerpoint/2010/main" val="274772416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387E12-AAC2-BFAE-49E4-B9216EC867B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BF30FF2-275C-2FA0-CA96-2AA949BF69CB}"/>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89C5DE03-D382-A85F-0597-4C2BD61227A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6E13214-0ED6-E1B6-F0B8-728B61ACA7F6}"/>
              </a:ext>
            </a:extLst>
          </p:cNvPr>
          <p:cNvSpPr>
            <a:spLocks noGrp="1"/>
          </p:cNvSpPr>
          <p:nvPr>
            <p:ph type="sldNum" sz="quarter" idx="5"/>
          </p:nvPr>
        </p:nvSpPr>
        <p:spPr/>
        <p:txBody>
          <a:bodyPr/>
          <a:lstStyle/>
          <a:p>
            <a:fld id="{D3CB639B-CC03-4920-A60D-3E4C72B47D60}" type="slidenum">
              <a:rPr lang="es-ES" smtClean="0"/>
              <a:pPr/>
              <a:t>16</a:t>
            </a:fld>
            <a:endParaRPr lang="es-ES"/>
          </a:p>
        </p:txBody>
      </p:sp>
    </p:spTree>
    <p:extLst>
      <p:ext uri="{BB962C8B-B14F-4D97-AF65-F5344CB8AC3E}">
        <p14:creationId xmlns:p14="http://schemas.microsoft.com/office/powerpoint/2010/main" val="66788738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C08538-6029-8575-4F88-601D2D009E5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0A579E2-0532-708E-E6C6-FDD3E4EEC385}"/>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AAF6D760-7ABD-A295-7BDD-EEE94E9A5EF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880E469-A0B2-E2F7-AEFE-2B1E9594E4BF}"/>
              </a:ext>
            </a:extLst>
          </p:cNvPr>
          <p:cNvSpPr>
            <a:spLocks noGrp="1"/>
          </p:cNvSpPr>
          <p:nvPr>
            <p:ph type="sldNum" sz="quarter" idx="5"/>
          </p:nvPr>
        </p:nvSpPr>
        <p:spPr/>
        <p:txBody>
          <a:bodyPr/>
          <a:lstStyle/>
          <a:p>
            <a:fld id="{D3CB639B-CC03-4920-A60D-3E4C72B47D60}" type="slidenum">
              <a:rPr lang="es-ES" smtClean="0"/>
              <a:pPr/>
              <a:t>17</a:t>
            </a:fld>
            <a:endParaRPr lang="es-ES"/>
          </a:p>
        </p:txBody>
      </p:sp>
    </p:spTree>
    <p:extLst>
      <p:ext uri="{BB962C8B-B14F-4D97-AF65-F5344CB8AC3E}">
        <p14:creationId xmlns:p14="http://schemas.microsoft.com/office/powerpoint/2010/main" val="244936583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82BA41-655A-8E31-7F67-1C46D8FFADD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D1C0195-1B25-4219-1802-574829589666}"/>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B8806544-6D56-829B-29FB-736A6125593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804F149-F1C9-B46E-7E46-17BF6FABBD1B}"/>
              </a:ext>
            </a:extLst>
          </p:cNvPr>
          <p:cNvSpPr>
            <a:spLocks noGrp="1"/>
          </p:cNvSpPr>
          <p:nvPr>
            <p:ph type="sldNum" sz="quarter" idx="5"/>
          </p:nvPr>
        </p:nvSpPr>
        <p:spPr/>
        <p:txBody>
          <a:bodyPr/>
          <a:lstStyle/>
          <a:p>
            <a:fld id="{D3CB639B-CC03-4920-A60D-3E4C72B47D60}" type="slidenum">
              <a:rPr lang="es-ES" smtClean="0"/>
              <a:pPr/>
              <a:t>18</a:t>
            </a:fld>
            <a:endParaRPr lang="es-ES"/>
          </a:p>
        </p:txBody>
      </p:sp>
    </p:spTree>
    <p:extLst>
      <p:ext uri="{BB962C8B-B14F-4D97-AF65-F5344CB8AC3E}">
        <p14:creationId xmlns:p14="http://schemas.microsoft.com/office/powerpoint/2010/main" val="223458526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4CB172-0CEA-2AC5-30EA-CDB315DD025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C263004-F4DC-4B05-DE72-929BADC1ED15}"/>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53B5D943-FC6D-9CEB-196B-70B7E4E984B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E3CEF39-E351-49C6-F3E8-28C4954F3E62}"/>
              </a:ext>
            </a:extLst>
          </p:cNvPr>
          <p:cNvSpPr>
            <a:spLocks noGrp="1"/>
          </p:cNvSpPr>
          <p:nvPr>
            <p:ph type="sldNum" sz="quarter" idx="5"/>
          </p:nvPr>
        </p:nvSpPr>
        <p:spPr/>
        <p:txBody>
          <a:bodyPr/>
          <a:lstStyle/>
          <a:p>
            <a:fld id="{D3CB639B-CC03-4920-A60D-3E4C72B47D60}" type="slidenum">
              <a:rPr lang="es-ES" smtClean="0"/>
              <a:pPr/>
              <a:t>19</a:t>
            </a:fld>
            <a:endParaRPr lang="es-ES"/>
          </a:p>
        </p:txBody>
      </p:sp>
    </p:spTree>
    <p:extLst>
      <p:ext uri="{BB962C8B-B14F-4D97-AF65-F5344CB8AC3E}">
        <p14:creationId xmlns:p14="http://schemas.microsoft.com/office/powerpoint/2010/main" val="127982754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C6C5BC-AF73-815C-45B7-C12D0173E5B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F9AE122-A8B7-41AE-A0AB-83272B7E04CE}"/>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A4A9EA32-4597-4146-4465-59518D8A3F3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F17A51D-7157-882F-9A7D-1919C13B968F}"/>
              </a:ext>
            </a:extLst>
          </p:cNvPr>
          <p:cNvSpPr>
            <a:spLocks noGrp="1"/>
          </p:cNvSpPr>
          <p:nvPr>
            <p:ph type="sldNum" sz="quarter" idx="5"/>
          </p:nvPr>
        </p:nvSpPr>
        <p:spPr/>
        <p:txBody>
          <a:bodyPr/>
          <a:lstStyle/>
          <a:p>
            <a:fld id="{D3CB639B-CC03-4920-A60D-3E4C72B47D60}" type="slidenum">
              <a:rPr lang="es-ES" smtClean="0"/>
              <a:pPr/>
              <a:t>20</a:t>
            </a:fld>
            <a:endParaRPr lang="es-ES"/>
          </a:p>
        </p:txBody>
      </p:sp>
    </p:spTree>
    <p:extLst>
      <p:ext uri="{BB962C8B-B14F-4D97-AF65-F5344CB8AC3E}">
        <p14:creationId xmlns:p14="http://schemas.microsoft.com/office/powerpoint/2010/main" val="414536676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DF6B2E-936F-F8A8-7218-969CC577FEE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071790B-1EE5-852A-C804-A4683FC7FFC6}"/>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327E0F20-7422-2256-8D22-41B24E4E706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06FA187-A68E-6B30-3C23-1998DA24E7F3}"/>
              </a:ext>
            </a:extLst>
          </p:cNvPr>
          <p:cNvSpPr>
            <a:spLocks noGrp="1"/>
          </p:cNvSpPr>
          <p:nvPr>
            <p:ph type="sldNum" sz="quarter" idx="5"/>
          </p:nvPr>
        </p:nvSpPr>
        <p:spPr/>
        <p:txBody>
          <a:bodyPr/>
          <a:lstStyle/>
          <a:p>
            <a:fld id="{D3CB639B-CC03-4920-A60D-3E4C72B47D60}" type="slidenum">
              <a:rPr lang="es-ES" smtClean="0"/>
              <a:pPr/>
              <a:t>21</a:t>
            </a:fld>
            <a:endParaRPr lang="es-ES"/>
          </a:p>
        </p:txBody>
      </p:sp>
    </p:spTree>
    <p:extLst>
      <p:ext uri="{BB962C8B-B14F-4D97-AF65-F5344CB8AC3E}">
        <p14:creationId xmlns:p14="http://schemas.microsoft.com/office/powerpoint/2010/main" val="2700086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7A4D17-9BA4-2B7E-484F-D519CDB97BA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C7263A5-30F7-D2A1-C598-99E80E6E26FB}"/>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7AC22AA8-7981-B7E9-4780-32982887846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C5E1C42-42F4-2CF3-87D9-103EC425CF82}"/>
              </a:ext>
            </a:extLst>
          </p:cNvPr>
          <p:cNvSpPr>
            <a:spLocks noGrp="1"/>
          </p:cNvSpPr>
          <p:nvPr>
            <p:ph type="sldNum" sz="quarter" idx="5"/>
          </p:nvPr>
        </p:nvSpPr>
        <p:spPr/>
        <p:txBody>
          <a:bodyPr/>
          <a:lstStyle/>
          <a:p>
            <a:fld id="{D3CB639B-CC03-4920-A60D-3E4C72B47D60}" type="slidenum">
              <a:rPr lang="es-ES" smtClean="0"/>
              <a:pPr/>
              <a:t>4</a:t>
            </a:fld>
            <a:endParaRPr lang="es-ES"/>
          </a:p>
        </p:txBody>
      </p:sp>
    </p:spTree>
    <p:extLst>
      <p:ext uri="{BB962C8B-B14F-4D97-AF65-F5344CB8AC3E}">
        <p14:creationId xmlns:p14="http://schemas.microsoft.com/office/powerpoint/2010/main" val="412341741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957786-0FC6-5815-607E-3D5CDB22FCF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4058BA2-3B06-CEF2-BE93-BD5F2A0AA940}"/>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9CA94839-8E31-055E-DBA2-2915B4DE6BC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94BEBF0-14B5-F546-CC86-2CD4815FA80C}"/>
              </a:ext>
            </a:extLst>
          </p:cNvPr>
          <p:cNvSpPr>
            <a:spLocks noGrp="1"/>
          </p:cNvSpPr>
          <p:nvPr>
            <p:ph type="sldNum" sz="quarter" idx="5"/>
          </p:nvPr>
        </p:nvSpPr>
        <p:spPr/>
        <p:txBody>
          <a:bodyPr/>
          <a:lstStyle/>
          <a:p>
            <a:fld id="{D3CB639B-CC03-4920-A60D-3E4C72B47D60}" type="slidenum">
              <a:rPr lang="es-ES" smtClean="0"/>
              <a:pPr/>
              <a:t>22</a:t>
            </a:fld>
            <a:endParaRPr lang="es-ES"/>
          </a:p>
        </p:txBody>
      </p:sp>
    </p:spTree>
    <p:extLst>
      <p:ext uri="{BB962C8B-B14F-4D97-AF65-F5344CB8AC3E}">
        <p14:creationId xmlns:p14="http://schemas.microsoft.com/office/powerpoint/2010/main" val="413827272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C531EB-62C0-7AF4-BB3A-6C6F89BE23D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49B70CF-0C67-C11D-5ABB-5BEA3D26F9D5}"/>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76B8D5FB-2F0B-DC96-BA2C-9CB2AD62955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9671364-09FB-121E-AA2C-F322BD3A53F2}"/>
              </a:ext>
            </a:extLst>
          </p:cNvPr>
          <p:cNvSpPr>
            <a:spLocks noGrp="1"/>
          </p:cNvSpPr>
          <p:nvPr>
            <p:ph type="sldNum" sz="quarter" idx="5"/>
          </p:nvPr>
        </p:nvSpPr>
        <p:spPr/>
        <p:txBody>
          <a:bodyPr/>
          <a:lstStyle/>
          <a:p>
            <a:fld id="{D3CB639B-CC03-4920-A60D-3E4C72B47D60}" type="slidenum">
              <a:rPr lang="es-ES" smtClean="0"/>
              <a:pPr/>
              <a:t>23</a:t>
            </a:fld>
            <a:endParaRPr lang="es-ES"/>
          </a:p>
        </p:txBody>
      </p:sp>
    </p:spTree>
    <p:extLst>
      <p:ext uri="{BB962C8B-B14F-4D97-AF65-F5344CB8AC3E}">
        <p14:creationId xmlns:p14="http://schemas.microsoft.com/office/powerpoint/2010/main" val="328122339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FFDCA1-AA20-BFDA-1EF2-772489A2449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8B5454D-19AE-B8A6-CB68-E79A26329A30}"/>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781C087E-2380-EE82-78CF-572BA1BA907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3432FE9-1365-DC2D-C4A2-057373299606}"/>
              </a:ext>
            </a:extLst>
          </p:cNvPr>
          <p:cNvSpPr>
            <a:spLocks noGrp="1"/>
          </p:cNvSpPr>
          <p:nvPr>
            <p:ph type="sldNum" sz="quarter" idx="5"/>
          </p:nvPr>
        </p:nvSpPr>
        <p:spPr/>
        <p:txBody>
          <a:bodyPr/>
          <a:lstStyle/>
          <a:p>
            <a:fld id="{D3CB639B-CC03-4920-A60D-3E4C72B47D60}" type="slidenum">
              <a:rPr lang="es-ES" smtClean="0"/>
              <a:pPr/>
              <a:t>24</a:t>
            </a:fld>
            <a:endParaRPr lang="es-ES"/>
          </a:p>
        </p:txBody>
      </p:sp>
    </p:spTree>
    <p:extLst>
      <p:ext uri="{BB962C8B-B14F-4D97-AF65-F5344CB8AC3E}">
        <p14:creationId xmlns:p14="http://schemas.microsoft.com/office/powerpoint/2010/main" val="403677159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81C383-958B-78C9-89BE-588C2CB89C3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1B15763-5017-4D51-35CB-A7CFDCBE463A}"/>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08B5DA5-5494-6CEA-CB77-E7B4F8E1826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ECB21F5-23BE-6AB7-F5CA-A2E25B1E0FAB}"/>
              </a:ext>
            </a:extLst>
          </p:cNvPr>
          <p:cNvSpPr>
            <a:spLocks noGrp="1"/>
          </p:cNvSpPr>
          <p:nvPr>
            <p:ph type="sldNum" sz="quarter" idx="5"/>
          </p:nvPr>
        </p:nvSpPr>
        <p:spPr/>
        <p:txBody>
          <a:bodyPr/>
          <a:lstStyle/>
          <a:p>
            <a:fld id="{D3CB639B-CC03-4920-A60D-3E4C72B47D60}" type="slidenum">
              <a:rPr lang="es-ES" smtClean="0"/>
              <a:pPr/>
              <a:t>25</a:t>
            </a:fld>
            <a:endParaRPr lang="es-ES"/>
          </a:p>
        </p:txBody>
      </p:sp>
    </p:spTree>
    <p:extLst>
      <p:ext uri="{BB962C8B-B14F-4D97-AF65-F5344CB8AC3E}">
        <p14:creationId xmlns:p14="http://schemas.microsoft.com/office/powerpoint/2010/main" val="74137151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B0B0B1-58F9-FA0B-D265-1419320A2A8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6792963-424B-CB59-801B-F75EB1D7003A}"/>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3D2DA3D6-439F-929D-4114-7F8E473A868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C47770D-B220-5CDE-0FB4-058B78673CB3}"/>
              </a:ext>
            </a:extLst>
          </p:cNvPr>
          <p:cNvSpPr>
            <a:spLocks noGrp="1"/>
          </p:cNvSpPr>
          <p:nvPr>
            <p:ph type="sldNum" sz="quarter" idx="5"/>
          </p:nvPr>
        </p:nvSpPr>
        <p:spPr/>
        <p:txBody>
          <a:bodyPr/>
          <a:lstStyle/>
          <a:p>
            <a:fld id="{D3CB639B-CC03-4920-A60D-3E4C72B47D60}" type="slidenum">
              <a:rPr lang="es-ES" smtClean="0"/>
              <a:pPr/>
              <a:t>26</a:t>
            </a:fld>
            <a:endParaRPr lang="es-ES"/>
          </a:p>
        </p:txBody>
      </p:sp>
    </p:spTree>
    <p:extLst>
      <p:ext uri="{BB962C8B-B14F-4D97-AF65-F5344CB8AC3E}">
        <p14:creationId xmlns:p14="http://schemas.microsoft.com/office/powerpoint/2010/main" val="137496190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097A72-B5A5-41C6-13DD-4DDA260F4BA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8742F27-FD22-F601-230B-260A0EC8C2A3}"/>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6B8BEEF-64A6-5E86-CA98-75896D4DD18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EB5A307-574B-CF9D-B339-5F54FBA219F2}"/>
              </a:ext>
            </a:extLst>
          </p:cNvPr>
          <p:cNvSpPr>
            <a:spLocks noGrp="1"/>
          </p:cNvSpPr>
          <p:nvPr>
            <p:ph type="sldNum" sz="quarter" idx="5"/>
          </p:nvPr>
        </p:nvSpPr>
        <p:spPr/>
        <p:txBody>
          <a:bodyPr/>
          <a:lstStyle/>
          <a:p>
            <a:fld id="{D3CB639B-CC03-4920-A60D-3E4C72B47D60}" type="slidenum">
              <a:rPr lang="es-ES" smtClean="0"/>
              <a:pPr/>
              <a:t>27</a:t>
            </a:fld>
            <a:endParaRPr lang="es-ES"/>
          </a:p>
        </p:txBody>
      </p:sp>
    </p:spTree>
    <p:extLst>
      <p:ext uri="{BB962C8B-B14F-4D97-AF65-F5344CB8AC3E}">
        <p14:creationId xmlns:p14="http://schemas.microsoft.com/office/powerpoint/2010/main" val="206151974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9C852A-B3E7-45A3-C783-34CE6738D6C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06DE609-A0E1-81CF-9CA7-9739E676C00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ACD8B944-4B4F-FB17-B1E0-503EA2B63CB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CF5B84A-75A3-D0E2-E6BF-FD84FDE82615}"/>
              </a:ext>
            </a:extLst>
          </p:cNvPr>
          <p:cNvSpPr>
            <a:spLocks noGrp="1"/>
          </p:cNvSpPr>
          <p:nvPr>
            <p:ph type="sldNum" sz="quarter" idx="5"/>
          </p:nvPr>
        </p:nvSpPr>
        <p:spPr/>
        <p:txBody>
          <a:bodyPr/>
          <a:lstStyle/>
          <a:p>
            <a:fld id="{D3CB639B-CC03-4920-A60D-3E4C72B47D60}" type="slidenum">
              <a:rPr lang="es-ES" smtClean="0"/>
              <a:pPr/>
              <a:t>28</a:t>
            </a:fld>
            <a:endParaRPr lang="es-ES"/>
          </a:p>
        </p:txBody>
      </p:sp>
    </p:spTree>
    <p:extLst>
      <p:ext uri="{BB962C8B-B14F-4D97-AF65-F5344CB8AC3E}">
        <p14:creationId xmlns:p14="http://schemas.microsoft.com/office/powerpoint/2010/main" val="206791182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7DE624-3215-89FA-C553-01CE4F2F8A0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3E33CF8-6E43-0938-7194-0106F648040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7096E901-59DC-729E-3FE4-8B5AF32B99B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A332CAA-D2EB-ACAF-CBF4-09B401332F50}"/>
              </a:ext>
            </a:extLst>
          </p:cNvPr>
          <p:cNvSpPr>
            <a:spLocks noGrp="1"/>
          </p:cNvSpPr>
          <p:nvPr>
            <p:ph type="sldNum" sz="quarter" idx="5"/>
          </p:nvPr>
        </p:nvSpPr>
        <p:spPr/>
        <p:txBody>
          <a:bodyPr/>
          <a:lstStyle/>
          <a:p>
            <a:fld id="{D3CB639B-CC03-4920-A60D-3E4C72B47D60}" type="slidenum">
              <a:rPr lang="es-ES" smtClean="0"/>
              <a:pPr/>
              <a:t>29</a:t>
            </a:fld>
            <a:endParaRPr lang="es-ES"/>
          </a:p>
        </p:txBody>
      </p:sp>
    </p:spTree>
    <p:extLst>
      <p:ext uri="{BB962C8B-B14F-4D97-AF65-F5344CB8AC3E}">
        <p14:creationId xmlns:p14="http://schemas.microsoft.com/office/powerpoint/2010/main" val="116112824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1BE3C4-03EC-A66C-80F1-32F9AC7C77B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16395B1-A531-0DC1-87CD-2E7EA863AF6E}"/>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36D2C591-AF9A-63E2-38A7-3C5DD82A3CB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92248E0-684B-58CD-F21B-DD07069D844D}"/>
              </a:ext>
            </a:extLst>
          </p:cNvPr>
          <p:cNvSpPr>
            <a:spLocks noGrp="1"/>
          </p:cNvSpPr>
          <p:nvPr>
            <p:ph type="sldNum" sz="quarter" idx="5"/>
          </p:nvPr>
        </p:nvSpPr>
        <p:spPr/>
        <p:txBody>
          <a:bodyPr/>
          <a:lstStyle/>
          <a:p>
            <a:fld id="{D3CB639B-CC03-4920-A60D-3E4C72B47D60}" type="slidenum">
              <a:rPr lang="es-ES" smtClean="0"/>
              <a:pPr/>
              <a:t>30</a:t>
            </a:fld>
            <a:endParaRPr lang="es-ES"/>
          </a:p>
        </p:txBody>
      </p:sp>
    </p:spTree>
    <p:extLst>
      <p:ext uri="{BB962C8B-B14F-4D97-AF65-F5344CB8AC3E}">
        <p14:creationId xmlns:p14="http://schemas.microsoft.com/office/powerpoint/2010/main" val="361375302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E48327-3E70-C3DC-F00C-8972F60C900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D91D938-CC2F-3971-859A-1368E022296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BAEFADD7-0BAB-E3CF-2D59-15EF2315CEC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FCE770C-2DC1-0ECC-341B-0884FA947C13}"/>
              </a:ext>
            </a:extLst>
          </p:cNvPr>
          <p:cNvSpPr>
            <a:spLocks noGrp="1"/>
          </p:cNvSpPr>
          <p:nvPr>
            <p:ph type="sldNum" sz="quarter" idx="5"/>
          </p:nvPr>
        </p:nvSpPr>
        <p:spPr/>
        <p:txBody>
          <a:bodyPr/>
          <a:lstStyle/>
          <a:p>
            <a:fld id="{D3CB639B-CC03-4920-A60D-3E4C72B47D60}" type="slidenum">
              <a:rPr lang="es-ES" smtClean="0"/>
              <a:pPr/>
              <a:t>31</a:t>
            </a:fld>
            <a:endParaRPr lang="es-ES"/>
          </a:p>
        </p:txBody>
      </p:sp>
    </p:spTree>
    <p:extLst>
      <p:ext uri="{BB962C8B-B14F-4D97-AF65-F5344CB8AC3E}">
        <p14:creationId xmlns:p14="http://schemas.microsoft.com/office/powerpoint/2010/main" val="40924866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D040DA-FA85-36D1-E668-16CCD1E724D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A659500-7E75-4449-7E9E-04D82EB8FCF0}"/>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845AB17F-33A7-0520-1CB9-77741149052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8840B32-66EA-E9A4-71B9-2C8B8536C2DA}"/>
              </a:ext>
            </a:extLst>
          </p:cNvPr>
          <p:cNvSpPr>
            <a:spLocks noGrp="1"/>
          </p:cNvSpPr>
          <p:nvPr>
            <p:ph type="sldNum" sz="quarter" idx="5"/>
          </p:nvPr>
        </p:nvSpPr>
        <p:spPr/>
        <p:txBody>
          <a:bodyPr/>
          <a:lstStyle/>
          <a:p>
            <a:fld id="{D3CB639B-CC03-4920-A60D-3E4C72B47D60}" type="slidenum">
              <a:rPr lang="es-ES" smtClean="0"/>
              <a:pPr/>
              <a:t>5</a:t>
            </a:fld>
            <a:endParaRPr lang="es-ES"/>
          </a:p>
        </p:txBody>
      </p:sp>
    </p:spTree>
    <p:extLst>
      <p:ext uri="{BB962C8B-B14F-4D97-AF65-F5344CB8AC3E}">
        <p14:creationId xmlns:p14="http://schemas.microsoft.com/office/powerpoint/2010/main" val="146665349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34EDFA-9623-8458-D4C8-B151ACF865B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D670F70-C1E2-3BAB-2FE3-7FA4ADA604EA}"/>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2937656A-C87A-4080-F085-783EDE1630D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D4B97B5-129F-2B0E-FFB6-66F0C62BDE42}"/>
              </a:ext>
            </a:extLst>
          </p:cNvPr>
          <p:cNvSpPr>
            <a:spLocks noGrp="1"/>
          </p:cNvSpPr>
          <p:nvPr>
            <p:ph type="sldNum" sz="quarter" idx="5"/>
          </p:nvPr>
        </p:nvSpPr>
        <p:spPr/>
        <p:txBody>
          <a:bodyPr/>
          <a:lstStyle/>
          <a:p>
            <a:fld id="{D3CB639B-CC03-4920-A60D-3E4C72B47D60}" type="slidenum">
              <a:rPr lang="es-ES" smtClean="0"/>
              <a:pPr/>
              <a:t>32</a:t>
            </a:fld>
            <a:endParaRPr lang="es-ES"/>
          </a:p>
        </p:txBody>
      </p:sp>
    </p:spTree>
    <p:extLst>
      <p:ext uri="{BB962C8B-B14F-4D97-AF65-F5344CB8AC3E}">
        <p14:creationId xmlns:p14="http://schemas.microsoft.com/office/powerpoint/2010/main" val="6425219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53D917-2CB0-9C74-36ED-B721242DFAD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358E329-498D-4A34-2E0F-CBB350B3C316}"/>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5AD982CF-44C3-4A7D-940F-3D3AD331E4B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5B010DC-5231-2E24-2C66-B6508E93E990}"/>
              </a:ext>
            </a:extLst>
          </p:cNvPr>
          <p:cNvSpPr>
            <a:spLocks noGrp="1"/>
          </p:cNvSpPr>
          <p:nvPr>
            <p:ph type="sldNum" sz="quarter" idx="5"/>
          </p:nvPr>
        </p:nvSpPr>
        <p:spPr/>
        <p:txBody>
          <a:bodyPr/>
          <a:lstStyle/>
          <a:p>
            <a:fld id="{D3CB639B-CC03-4920-A60D-3E4C72B47D60}" type="slidenum">
              <a:rPr lang="es-ES" smtClean="0"/>
              <a:pPr/>
              <a:t>33</a:t>
            </a:fld>
            <a:endParaRPr lang="es-ES"/>
          </a:p>
        </p:txBody>
      </p:sp>
    </p:spTree>
    <p:extLst>
      <p:ext uri="{BB962C8B-B14F-4D97-AF65-F5344CB8AC3E}">
        <p14:creationId xmlns:p14="http://schemas.microsoft.com/office/powerpoint/2010/main" val="402370118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898A10-3170-2CAF-F868-E6BFC03F61C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FF6C60D-ACC3-221E-554D-29DE3BA28F83}"/>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3AAE798-BCF3-9CF1-BB9B-71493A89EAD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EC87EBA-94A7-CCA8-8721-030534CB2CC0}"/>
              </a:ext>
            </a:extLst>
          </p:cNvPr>
          <p:cNvSpPr>
            <a:spLocks noGrp="1"/>
          </p:cNvSpPr>
          <p:nvPr>
            <p:ph type="sldNum" sz="quarter" idx="5"/>
          </p:nvPr>
        </p:nvSpPr>
        <p:spPr/>
        <p:txBody>
          <a:bodyPr/>
          <a:lstStyle/>
          <a:p>
            <a:fld id="{D3CB639B-CC03-4920-A60D-3E4C72B47D60}" type="slidenum">
              <a:rPr lang="es-ES" smtClean="0"/>
              <a:pPr/>
              <a:t>34</a:t>
            </a:fld>
            <a:endParaRPr lang="es-ES"/>
          </a:p>
        </p:txBody>
      </p:sp>
    </p:spTree>
    <p:extLst>
      <p:ext uri="{BB962C8B-B14F-4D97-AF65-F5344CB8AC3E}">
        <p14:creationId xmlns:p14="http://schemas.microsoft.com/office/powerpoint/2010/main" val="375722069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E56C9F-F6D8-9CD9-411C-6DB4BB40D02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C9DE2BA-C3DA-2081-4245-78068C085B01}"/>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BCB75B82-A292-AE06-806F-85634E62416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A353620-B73F-BE24-D605-EBD2EBC52076}"/>
              </a:ext>
            </a:extLst>
          </p:cNvPr>
          <p:cNvSpPr>
            <a:spLocks noGrp="1"/>
          </p:cNvSpPr>
          <p:nvPr>
            <p:ph type="sldNum" sz="quarter" idx="5"/>
          </p:nvPr>
        </p:nvSpPr>
        <p:spPr/>
        <p:txBody>
          <a:bodyPr/>
          <a:lstStyle/>
          <a:p>
            <a:fld id="{D3CB639B-CC03-4920-A60D-3E4C72B47D60}" type="slidenum">
              <a:rPr lang="es-ES" smtClean="0"/>
              <a:pPr/>
              <a:t>35</a:t>
            </a:fld>
            <a:endParaRPr lang="es-ES"/>
          </a:p>
        </p:txBody>
      </p:sp>
    </p:spTree>
    <p:extLst>
      <p:ext uri="{BB962C8B-B14F-4D97-AF65-F5344CB8AC3E}">
        <p14:creationId xmlns:p14="http://schemas.microsoft.com/office/powerpoint/2010/main" val="356339246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00C813-602C-DB3D-F374-217F1333FAD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8B35C1F-084F-8321-06DB-62B93AE9A987}"/>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45009C22-08CC-0A23-C7A5-B0F2B9AC3DB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74C8EBA-173F-7A7B-FE0F-10A15BE1EA9E}"/>
              </a:ext>
            </a:extLst>
          </p:cNvPr>
          <p:cNvSpPr>
            <a:spLocks noGrp="1"/>
          </p:cNvSpPr>
          <p:nvPr>
            <p:ph type="sldNum" sz="quarter" idx="5"/>
          </p:nvPr>
        </p:nvSpPr>
        <p:spPr/>
        <p:txBody>
          <a:bodyPr/>
          <a:lstStyle/>
          <a:p>
            <a:fld id="{D3CB639B-CC03-4920-A60D-3E4C72B47D60}" type="slidenum">
              <a:rPr lang="es-ES" smtClean="0"/>
              <a:pPr/>
              <a:t>36</a:t>
            </a:fld>
            <a:endParaRPr lang="es-ES"/>
          </a:p>
        </p:txBody>
      </p:sp>
    </p:spTree>
    <p:extLst>
      <p:ext uri="{BB962C8B-B14F-4D97-AF65-F5344CB8AC3E}">
        <p14:creationId xmlns:p14="http://schemas.microsoft.com/office/powerpoint/2010/main" val="420724929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0FEAFC-E052-8C35-7CD6-EE9E3449A58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3563FD4-DDB8-9CB5-980E-0CE0483E466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7F0A0AB6-6144-338F-CBFA-8FB95FA5DFA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E9EB812-0190-2FD1-97A5-0965A3E36782}"/>
              </a:ext>
            </a:extLst>
          </p:cNvPr>
          <p:cNvSpPr>
            <a:spLocks noGrp="1"/>
          </p:cNvSpPr>
          <p:nvPr>
            <p:ph type="sldNum" sz="quarter" idx="5"/>
          </p:nvPr>
        </p:nvSpPr>
        <p:spPr/>
        <p:txBody>
          <a:bodyPr/>
          <a:lstStyle/>
          <a:p>
            <a:fld id="{D3CB639B-CC03-4920-A60D-3E4C72B47D60}" type="slidenum">
              <a:rPr lang="es-ES" smtClean="0"/>
              <a:pPr/>
              <a:t>37</a:t>
            </a:fld>
            <a:endParaRPr lang="es-ES"/>
          </a:p>
        </p:txBody>
      </p:sp>
    </p:spTree>
    <p:extLst>
      <p:ext uri="{BB962C8B-B14F-4D97-AF65-F5344CB8AC3E}">
        <p14:creationId xmlns:p14="http://schemas.microsoft.com/office/powerpoint/2010/main" val="345565238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236C71-D038-5588-918D-19C2D4A7B20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51669DF-DAA9-9AC1-9695-94EDBE3C1B5A}"/>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02F4A789-E8E8-A2AA-33EF-EB5AAF04201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B7DD165-735E-5A4A-8BB7-6BD37CEB3585}"/>
              </a:ext>
            </a:extLst>
          </p:cNvPr>
          <p:cNvSpPr>
            <a:spLocks noGrp="1"/>
          </p:cNvSpPr>
          <p:nvPr>
            <p:ph type="sldNum" sz="quarter" idx="5"/>
          </p:nvPr>
        </p:nvSpPr>
        <p:spPr/>
        <p:txBody>
          <a:bodyPr/>
          <a:lstStyle/>
          <a:p>
            <a:fld id="{D3CB639B-CC03-4920-A60D-3E4C72B47D60}" type="slidenum">
              <a:rPr lang="es-ES" smtClean="0"/>
              <a:pPr/>
              <a:t>38</a:t>
            </a:fld>
            <a:endParaRPr lang="es-ES"/>
          </a:p>
        </p:txBody>
      </p:sp>
    </p:spTree>
    <p:extLst>
      <p:ext uri="{BB962C8B-B14F-4D97-AF65-F5344CB8AC3E}">
        <p14:creationId xmlns:p14="http://schemas.microsoft.com/office/powerpoint/2010/main" val="314239037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2AA315-0B7F-C5E5-C2CF-FD6CC410523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4E387AD-4176-B4BE-C1EC-EC4B39BF6AB5}"/>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5832486F-1C38-3591-43FD-A3DE9B2394F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13D6171-FC25-E373-35B0-35D3809F44DD}"/>
              </a:ext>
            </a:extLst>
          </p:cNvPr>
          <p:cNvSpPr>
            <a:spLocks noGrp="1"/>
          </p:cNvSpPr>
          <p:nvPr>
            <p:ph type="sldNum" sz="quarter" idx="5"/>
          </p:nvPr>
        </p:nvSpPr>
        <p:spPr/>
        <p:txBody>
          <a:bodyPr/>
          <a:lstStyle/>
          <a:p>
            <a:fld id="{D3CB639B-CC03-4920-A60D-3E4C72B47D60}" type="slidenum">
              <a:rPr lang="es-ES" smtClean="0"/>
              <a:pPr/>
              <a:t>39</a:t>
            </a:fld>
            <a:endParaRPr lang="es-ES"/>
          </a:p>
        </p:txBody>
      </p:sp>
    </p:spTree>
    <p:extLst>
      <p:ext uri="{BB962C8B-B14F-4D97-AF65-F5344CB8AC3E}">
        <p14:creationId xmlns:p14="http://schemas.microsoft.com/office/powerpoint/2010/main" val="3042259813"/>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9C667C-6D69-50C0-83D6-E3D74EF435A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270E12A-95B4-6761-6AD2-78011048A8F7}"/>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B99450B-4390-9AAD-FE9D-48CAAA90EAF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2C6BCEE-CB4C-8C89-0420-A3FC517988FD}"/>
              </a:ext>
            </a:extLst>
          </p:cNvPr>
          <p:cNvSpPr>
            <a:spLocks noGrp="1"/>
          </p:cNvSpPr>
          <p:nvPr>
            <p:ph type="sldNum" sz="quarter" idx="5"/>
          </p:nvPr>
        </p:nvSpPr>
        <p:spPr/>
        <p:txBody>
          <a:bodyPr/>
          <a:lstStyle/>
          <a:p>
            <a:fld id="{D3CB639B-CC03-4920-A60D-3E4C72B47D60}" type="slidenum">
              <a:rPr lang="es-ES" smtClean="0"/>
              <a:pPr/>
              <a:t>40</a:t>
            </a:fld>
            <a:endParaRPr lang="es-ES"/>
          </a:p>
        </p:txBody>
      </p:sp>
    </p:spTree>
    <p:extLst>
      <p:ext uri="{BB962C8B-B14F-4D97-AF65-F5344CB8AC3E}">
        <p14:creationId xmlns:p14="http://schemas.microsoft.com/office/powerpoint/2010/main" val="4146839839"/>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7E9C0C-B6E9-DB72-4A65-6F0DB9B2A21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313A124-6A09-DFE3-3DFE-2763E657CFB6}"/>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07E7396B-66F2-0532-B0BB-38BB6C00467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F2EC706-452F-3400-AE63-6AA83CD63B98}"/>
              </a:ext>
            </a:extLst>
          </p:cNvPr>
          <p:cNvSpPr>
            <a:spLocks noGrp="1"/>
          </p:cNvSpPr>
          <p:nvPr>
            <p:ph type="sldNum" sz="quarter" idx="5"/>
          </p:nvPr>
        </p:nvSpPr>
        <p:spPr/>
        <p:txBody>
          <a:bodyPr/>
          <a:lstStyle/>
          <a:p>
            <a:fld id="{D3CB639B-CC03-4920-A60D-3E4C72B47D60}" type="slidenum">
              <a:rPr lang="es-ES" smtClean="0"/>
              <a:pPr/>
              <a:t>41</a:t>
            </a:fld>
            <a:endParaRPr lang="es-ES"/>
          </a:p>
        </p:txBody>
      </p:sp>
    </p:spTree>
    <p:extLst>
      <p:ext uri="{BB962C8B-B14F-4D97-AF65-F5344CB8AC3E}">
        <p14:creationId xmlns:p14="http://schemas.microsoft.com/office/powerpoint/2010/main" val="9149355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74D262-8E67-EDE8-26E1-9B250463464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9069433-E10F-B077-150A-1C3840AF3CB0}"/>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47C6C9ED-C5AA-E357-7190-3BEF7BE1461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12D110A-5463-CE8F-660E-9110F5162DAE}"/>
              </a:ext>
            </a:extLst>
          </p:cNvPr>
          <p:cNvSpPr>
            <a:spLocks noGrp="1"/>
          </p:cNvSpPr>
          <p:nvPr>
            <p:ph type="sldNum" sz="quarter" idx="5"/>
          </p:nvPr>
        </p:nvSpPr>
        <p:spPr/>
        <p:txBody>
          <a:bodyPr/>
          <a:lstStyle/>
          <a:p>
            <a:fld id="{D3CB639B-CC03-4920-A60D-3E4C72B47D60}" type="slidenum">
              <a:rPr lang="es-ES" smtClean="0"/>
              <a:pPr/>
              <a:t>6</a:t>
            </a:fld>
            <a:endParaRPr lang="es-ES"/>
          </a:p>
        </p:txBody>
      </p:sp>
    </p:spTree>
    <p:extLst>
      <p:ext uri="{BB962C8B-B14F-4D97-AF65-F5344CB8AC3E}">
        <p14:creationId xmlns:p14="http://schemas.microsoft.com/office/powerpoint/2010/main" val="336857187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9B954D-923C-B076-37DE-778049365D8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7BAEE17-44F3-31C1-6411-63F725DD5653}"/>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1B98716C-D260-E819-6385-8DCE3EF8BF7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A2340F1-E91F-CA36-A746-7CD568DF8198}"/>
              </a:ext>
            </a:extLst>
          </p:cNvPr>
          <p:cNvSpPr>
            <a:spLocks noGrp="1"/>
          </p:cNvSpPr>
          <p:nvPr>
            <p:ph type="sldNum" sz="quarter" idx="5"/>
          </p:nvPr>
        </p:nvSpPr>
        <p:spPr/>
        <p:txBody>
          <a:bodyPr/>
          <a:lstStyle/>
          <a:p>
            <a:fld id="{D3CB639B-CC03-4920-A60D-3E4C72B47D60}" type="slidenum">
              <a:rPr lang="es-ES" smtClean="0"/>
              <a:pPr/>
              <a:t>42</a:t>
            </a:fld>
            <a:endParaRPr lang="es-ES"/>
          </a:p>
        </p:txBody>
      </p:sp>
    </p:spTree>
    <p:extLst>
      <p:ext uri="{BB962C8B-B14F-4D97-AF65-F5344CB8AC3E}">
        <p14:creationId xmlns:p14="http://schemas.microsoft.com/office/powerpoint/2010/main" val="2227564460"/>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71D2DE-B854-BA8F-8904-61CB5AF7973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1086BAB-B19C-BC5F-5796-033CB92FFE0A}"/>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60A18975-1FD9-DBEF-2008-79F36B0B413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593A322-DEA6-E129-E5B2-B87025BD193C}"/>
              </a:ext>
            </a:extLst>
          </p:cNvPr>
          <p:cNvSpPr>
            <a:spLocks noGrp="1"/>
          </p:cNvSpPr>
          <p:nvPr>
            <p:ph type="sldNum" sz="quarter" idx="5"/>
          </p:nvPr>
        </p:nvSpPr>
        <p:spPr/>
        <p:txBody>
          <a:bodyPr/>
          <a:lstStyle/>
          <a:p>
            <a:fld id="{D3CB639B-CC03-4920-A60D-3E4C72B47D60}" type="slidenum">
              <a:rPr lang="es-ES" smtClean="0"/>
              <a:pPr/>
              <a:t>43</a:t>
            </a:fld>
            <a:endParaRPr lang="es-ES"/>
          </a:p>
        </p:txBody>
      </p:sp>
    </p:spTree>
    <p:extLst>
      <p:ext uri="{BB962C8B-B14F-4D97-AF65-F5344CB8AC3E}">
        <p14:creationId xmlns:p14="http://schemas.microsoft.com/office/powerpoint/2010/main" val="1226272107"/>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313E43-EA4F-ECEA-7451-C172406BA8A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B6B263E-519C-D4EC-C727-AB65319E1657}"/>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9D6264AF-25EB-A099-2734-AC08498B6B2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74CC167-A764-53DA-9E6A-EB8B26B6DA2B}"/>
              </a:ext>
            </a:extLst>
          </p:cNvPr>
          <p:cNvSpPr>
            <a:spLocks noGrp="1"/>
          </p:cNvSpPr>
          <p:nvPr>
            <p:ph type="sldNum" sz="quarter" idx="5"/>
          </p:nvPr>
        </p:nvSpPr>
        <p:spPr/>
        <p:txBody>
          <a:bodyPr/>
          <a:lstStyle/>
          <a:p>
            <a:fld id="{D3CB639B-CC03-4920-A60D-3E4C72B47D60}" type="slidenum">
              <a:rPr lang="es-ES" smtClean="0"/>
              <a:pPr/>
              <a:t>44</a:t>
            </a:fld>
            <a:endParaRPr lang="es-ES"/>
          </a:p>
        </p:txBody>
      </p:sp>
    </p:spTree>
    <p:extLst>
      <p:ext uri="{BB962C8B-B14F-4D97-AF65-F5344CB8AC3E}">
        <p14:creationId xmlns:p14="http://schemas.microsoft.com/office/powerpoint/2010/main" val="357542831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BADDB3-D60D-37E7-7BBF-800C6556948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376855E-B7DF-DD47-18E6-3C67BAF73F25}"/>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AFE4EC2D-8511-1ADB-92DF-9B67554CA09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5B82F1C-BED6-BAC1-BAC7-85F6E155EBC4}"/>
              </a:ext>
            </a:extLst>
          </p:cNvPr>
          <p:cNvSpPr>
            <a:spLocks noGrp="1"/>
          </p:cNvSpPr>
          <p:nvPr>
            <p:ph type="sldNum" sz="quarter" idx="5"/>
          </p:nvPr>
        </p:nvSpPr>
        <p:spPr/>
        <p:txBody>
          <a:bodyPr/>
          <a:lstStyle/>
          <a:p>
            <a:fld id="{D3CB639B-CC03-4920-A60D-3E4C72B47D60}" type="slidenum">
              <a:rPr lang="es-ES" smtClean="0"/>
              <a:pPr/>
              <a:t>45</a:t>
            </a:fld>
            <a:endParaRPr lang="es-ES"/>
          </a:p>
        </p:txBody>
      </p:sp>
    </p:spTree>
    <p:extLst>
      <p:ext uri="{BB962C8B-B14F-4D97-AF65-F5344CB8AC3E}">
        <p14:creationId xmlns:p14="http://schemas.microsoft.com/office/powerpoint/2010/main" val="110557240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7F3954-A647-6761-2A8D-6099F8BFD96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B98048F-7CED-C954-2C66-1F09954D1007}"/>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97C1B9A8-916B-F325-4ED5-9E2B68631CB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3053B98-8D59-297F-1A1D-C7A058A4E9AD}"/>
              </a:ext>
            </a:extLst>
          </p:cNvPr>
          <p:cNvSpPr>
            <a:spLocks noGrp="1"/>
          </p:cNvSpPr>
          <p:nvPr>
            <p:ph type="sldNum" sz="quarter" idx="5"/>
          </p:nvPr>
        </p:nvSpPr>
        <p:spPr/>
        <p:txBody>
          <a:bodyPr/>
          <a:lstStyle/>
          <a:p>
            <a:fld id="{D3CB639B-CC03-4920-A60D-3E4C72B47D60}" type="slidenum">
              <a:rPr lang="es-ES" smtClean="0"/>
              <a:pPr/>
              <a:t>46</a:t>
            </a:fld>
            <a:endParaRPr lang="es-ES"/>
          </a:p>
        </p:txBody>
      </p:sp>
    </p:spTree>
    <p:extLst>
      <p:ext uri="{BB962C8B-B14F-4D97-AF65-F5344CB8AC3E}">
        <p14:creationId xmlns:p14="http://schemas.microsoft.com/office/powerpoint/2010/main" val="3927991563"/>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4EC302-5603-401A-52B5-DCBE970D9B5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15E84CB-AA21-0DD6-938D-01F3AC43CA39}"/>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3B8A717B-EC04-D04F-0F6A-446A1BF975C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28BDD50-9635-1D1D-1468-925AAD752D29}"/>
              </a:ext>
            </a:extLst>
          </p:cNvPr>
          <p:cNvSpPr>
            <a:spLocks noGrp="1"/>
          </p:cNvSpPr>
          <p:nvPr>
            <p:ph type="sldNum" sz="quarter" idx="5"/>
          </p:nvPr>
        </p:nvSpPr>
        <p:spPr/>
        <p:txBody>
          <a:bodyPr/>
          <a:lstStyle/>
          <a:p>
            <a:fld id="{D3CB639B-CC03-4920-A60D-3E4C72B47D60}" type="slidenum">
              <a:rPr lang="es-ES" smtClean="0"/>
              <a:pPr/>
              <a:t>47</a:t>
            </a:fld>
            <a:endParaRPr lang="es-ES"/>
          </a:p>
        </p:txBody>
      </p:sp>
    </p:spTree>
    <p:extLst>
      <p:ext uri="{BB962C8B-B14F-4D97-AF65-F5344CB8AC3E}">
        <p14:creationId xmlns:p14="http://schemas.microsoft.com/office/powerpoint/2010/main" val="2127446523"/>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9D5AC9-770E-53FF-AFED-3FD2C76D650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27A0C36-9370-28FA-322F-D22FB734D0D1}"/>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7D22D206-4989-F887-2135-84D2E7C60CA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25F346A-4DCD-57F9-B32F-3890BFA5F5A2}"/>
              </a:ext>
            </a:extLst>
          </p:cNvPr>
          <p:cNvSpPr>
            <a:spLocks noGrp="1"/>
          </p:cNvSpPr>
          <p:nvPr>
            <p:ph type="sldNum" sz="quarter" idx="5"/>
          </p:nvPr>
        </p:nvSpPr>
        <p:spPr/>
        <p:txBody>
          <a:bodyPr/>
          <a:lstStyle/>
          <a:p>
            <a:fld id="{D3CB639B-CC03-4920-A60D-3E4C72B47D60}" type="slidenum">
              <a:rPr lang="es-ES" smtClean="0"/>
              <a:pPr/>
              <a:t>48</a:t>
            </a:fld>
            <a:endParaRPr lang="es-ES"/>
          </a:p>
        </p:txBody>
      </p:sp>
    </p:spTree>
    <p:extLst>
      <p:ext uri="{BB962C8B-B14F-4D97-AF65-F5344CB8AC3E}">
        <p14:creationId xmlns:p14="http://schemas.microsoft.com/office/powerpoint/2010/main" val="1384729123"/>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439D9F-ECE0-0E57-C5F5-02B68618467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C71AB26-C5F3-4542-9829-73DFB7066D53}"/>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37C9A04B-7FC2-73AF-F899-2BF4D7F3BF3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62E624A-27A2-4336-A60F-B2F08769C502}"/>
              </a:ext>
            </a:extLst>
          </p:cNvPr>
          <p:cNvSpPr>
            <a:spLocks noGrp="1"/>
          </p:cNvSpPr>
          <p:nvPr>
            <p:ph type="sldNum" sz="quarter" idx="5"/>
          </p:nvPr>
        </p:nvSpPr>
        <p:spPr/>
        <p:txBody>
          <a:bodyPr/>
          <a:lstStyle/>
          <a:p>
            <a:fld id="{D3CB639B-CC03-4920-A60D-3E4C72B47D60}" type="slidenum">
              <a:rPr lang="es-ES" smtClean="0"/>
              <a:pPr/>
              <a:t>49</a:t>
            </a:fld>
            <a:endParaRPr lang="es-ES"/>
          </a:p>
        </p:txBody>
      </p:sp>
    </p:spTree>
    <p:extLst>
      <p:ext uri="{BB962C8B-B14F-4D97-AF65-F5344CB8AC3E}">
        <p14:creationId xmlns:p14="http://schemas.microsoft.com/office/powerpoint/2010/main" val="1474036983"/>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AE094C-3E8D-10E1-D50A-27127EE8B30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8FC0191-B32B-690A-FEFB-21172FC12755}"/>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A7F9B44B-F832-6C70-5193-18DDD9DA613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27FB539-5432-E53B-37B8-E03C022306C3}"/>
              </a:ext>
            </a:extLst>
          </p:cNvPr>
          <p:cNvSpPr>
            <a:spLocks noGrp="1"/>
          </p:cNvSpPr>
          <p:nvPr>
            <p:ph type="sldNum" sz="quarter" idx="5"/>
          </p:nvPr>
        </p:nvSpPr>
        <p:spPr/>
        <p:txBody>
          <a:bodyPr/>
          <a:lstStyle/>
          <a:p>
            <a:fld id="{D3CB639B-CC03-4920-A60D-3E4C72B47D60}" type="slidenum">
              <a:rPr lang="es-ES" smtClean="0"/>
              <a:pPr/>
              <a:t>50</a:t>
            </a:fld>
            <a:endParaRPr lang="es-ES"/>
          </a:p>
        </p:txBody>
      </p:sp>
    </p:spTree>
    <p:extLst>
      <p:ext uri="{BB962C8B-B14F-4D97-AF65-F5344CB8AC3E}">
        <p14:creationId xmlns:p14="http://schemas.microsoft.com/office/powerpoint/2010/main" val="903288312"/>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F0D6E3-4CF5-6138-C45A-3B1BE169362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3471C41-7836-6AB9-C490-390832FFC757}"/>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72E17F72-7E8B-2BAA-B9EA-C59B0D87F7E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D19AC9A-F73A-4009-7DB8-41E5809A5BBD}"/>
              </a:ext>
            </a:extLst>
          </p:cNvPr>
          <p:cNvSpPr>
            <a:spLocks noGrp="1"/>
          </p:cNvSpPr>
          <p:nvPr>
            <p:ph type="sldNum" sz="quarter" idx="5"/>
          </p:nvPr>
        </p:nvSpPr>
        <p:spPr/>
        <p:txBody>
          <a:bodyPr/>
          <a:lstStyle/>
          <a:p>
            <a:fld id="{D3CB639B-CC03-4920-A60D-3E4C72B47D60}" type="slidenum">
              <a:rPr lang="es-ES" smtClean="0"/>
              <a:pPr/>
              <a:t>51</a:t>
            </a:fld>
            <a:endParaRPr lang="es-ES"/>
          </a:p>
        </p:txBody>
      </p:sp>
    </p:spTree>
    <p:extLst>
      <p:ext uri="{BB962C8B-B14F-4D97-AF65-F5344CB8AC3E}">
        <p14:creationId xmlns:p14="http://schemas.microsoft.com/office/powerpoint/2010/main" val="12597316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7EC863-94F2-8058-BBD8-CCD964E9A1F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DB15B21-0EF9-C04A-F610-850AA868F043}"/>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185AE6F4-AF0D-D522-9B84-D5442ECFD78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31F398B-12FE-DB08-464F-404CC45D80D0}"/>
              </a:ext>
            </a:extLst>
          </p:cNvPr>
          <p:cNvSpPr>
            <a:spLocks noGrp="1"/>
          </p:cNvSpPr>
          <p:nvPr>
            <p:ph type="sldNum" sz="quarter" idx="5"/>
          </p:nvPr>
        </p:nvSpPr>
        <p:spPr/>
        <p:txBody>
          <a:bodyPr/>
          <a:lstStyle/>
          <a:p>
            <a:fld id="{D3CB639B-CC03-4920-A60D-3E4C72B47D60}" type="slidenum">
              <a:rPr lang="es-ES" smtClean="0"/>
              <a:pPr/>
              <a:t>7</a:t>
            </a:fld>
            <a:endParaRPr lang="es-ES"/>
          </a:p>
        </p:txBody>
      </p:sp>
    </p:spTree>
    <p:extLst>
      <p:ext uri="{BB962C8B-B14F-4D97-AF65-F5344CB8AC3E}">
        <p14:creationId xmlns:p14="http://schemas.microsoft.com/office/powerpoint/2010/main" val="2784733328"/>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AD88DD-D8EC-F501-B4C7-CB76AF2870A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C34BA38-EBC7-6A40-C18D-0BA905829B99}"/>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9AE76C7A-A088-4AB1-501D-DB11E659B67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D29A514-40A1-AECC-C81A-3AEE1601323A}"/>
              </a:ext>
            </a:extLst>
          </p:cNvPr>
          <p:cNvSpPr>
            <a:spLocks noGrp="1"/>
          </p:cNvSpPr>
          <p:nvPr>
            <p:ph type="sldNum" sz="quarter" idx="5"/>
          </p:nvPr>
        </p:nvSpPr>
        <p:spPr/>
        <p:txBody>
          <a:bodyPr/>
          <a:lstStyle/>
          <a:p>
            <a:fld id="{D3CB639B-CC03-4920-A60D-3E4C72B47D60}" type="slidenum">
              <a:rPr lang="es-ES" smtClean="0"/>
              <a:pPr/>
              <a:t>52</a:t>
            </a:fld>
            <a:endParaRPr lang="es-ES"/>
          </a:p>
        </p:txBody>
      </p:sp>
    </p:spTree>
    <p:extLst>
      <p:ext uri="{BB962C8B-B14F-4D97-AF65-F5344CB8AC3E}">
        <p14:creationId xmlns:p14="http://schemas.microsoft.com/office/powerpoint/2010/main" val="3059322232"/>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E6E1DA-6D45-129A-D16D-C7B1D152807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40B0BE6-9C46-40AB-7AC8-BB370398EEDB}"/>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35D46DD-807D-9979-6F8F-4AB26B528C5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DF52B63-7169-F052-5542-A682E84AB5B1}"/>
              </a:ext>
            </a:extLst>
          </p:cNvPr>
          <p:cNvSpPr>
            <a:spLocks noGrp="1"/>
          </p:cNvSpPr>
          <p:nvPr>
            <p:ph type="sldNum" sz="quarter" idx="5"/>
          </p:nvPr>
        </p:nvSpPr>
        <p:spPr/>
        <p:txBody>
          <a:bodyPr/>
          <a:lstStyle/>
          <a:p>
            <a:fld id="{D3CB639B-CC03-4920-A60D-3E4C72B47D60}" type="slidenum">
              <a:rPr lang="es-ES" smtClean="0"/>
              <a:pPr/>
              <a:t>53</a:t>
            </a:fld>
            <a:endParaRPr lang="es-ES"/>
          </a:p>
        </p:txBody>
      </p:sp>
    </p:spTree>
    <p:extLst>
      <p:ext uri="{BB962C8B-B14F-4D97-AF65-F5344CB8AC3E}">
        <p14:creationId xmlns:p14="http://schemas.microsoft.com/office/powerpoint/2010/main" val="1594175529"/>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C171BC-4083-7FD5-72A1-05FA1B3590C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CC55F50-EDEA-0512-9E68-616883E249B5}"/>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CB7D0422-90CA-68A3-7E5C-189431EFA8F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A87E7ED-689C-2970-E6B7-63481899897F}"/>
              </a:ext>
            </a:extLst>
          </p:cNvPr>
          <p:cNvSpPr>
            <a:spLocks noGrp="1"/>
          </p:cNvSpPr>
          <p:nvPr>
            <p:ph type="sldNum" sz="quarter" idx="5"/>
          </p:nvPr>
        </p:nvSpPr>
        <p:spPr/>
        <p:txBody>
          <a:bodyPr/>
          <a:lstStyle/>
          <a:p>
            <a:fld id="{D3CB639B-CC03-4920-A60D-3E4C72B47D60}" type="slidenum">
              <a:rPr lang="es-ES" smtClean="0"/>
              <a:pPr/>
              <a:t>54</a:t>
            </a:fld>
            <a:endParaRPr lang="es-ES"/>
          </a:p>
        </p:txBody>
      </p:sp>
    </p:spTree>
    <p:extLst>
      <p:ext uri="{BB962C8B-B14F-4D97-AF65-F5344CB8AC3E}">
        <p14:creationId xmlns:p14="http://schemas.microsoft.com/office/powerpoint/2010/main" val="1590585823"/>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7B2891-1C65-33F0-29A8-CC4314C0BAE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A2AE7E9-17A1-A30E-A163-D2C8C62DC156}"/>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B845B630-FFB9-793D-3C23-C26D34F1AF3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1F069FE-C98D-FDC5-A94F-7B9645514AB7}"/>
              </a:ext>
            </a:extLst>
          </p:cNvPr>
          <p:cNvSpPr>
            <a:spLocks noGrp="1"/>
          </p:cNvSpPr>
          <p:nvPr>
            <p:ph type="sldNum" sz="quarter" idx="5"/>
          </p:nvPr>
        </p:nvSpPr>
        <p:spPr/>
        <p:txBody>
          <a:bodyPr/>
          <a:lstStyle/>
          <a:p>
            <a:fld id="{D3CB639B-CC03-4920-A60D-3E4C72B47D60}" type="slidenum">
              <a:rPr lang="es-ES" smtClean="0"/>
              <a:pPr/>
              <a:t>55</a:t>
            </a:fld>
            <a:endParaRPr lang="es-ES"/>
          </a:p>
        </p:txBody>
      </p:sp>
    </p:spTree>
    <p:extLst>
      <p:ext uri="{BB962C8B-B14F-4D97-AF65-F5344CB8AC3E}">
        <p14:creationId xmlns:p14="http://schemas.microsoft.com/office/powerpoint/2010/main" val="825009659"/>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167988-2EFB-FBF6-A12D-905DEC64BC1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B77862C-9481-D566-0577-A5094CF7EC6A}"/>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3125E852-8AF7-80C6-1A5A-8B794833DFC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FE4DDDC-9A89-E6B4-5EDF-3BCA8C9EDCD2}"/>
              </a:ext>
            </a:extLst>
          </p:cNvPr>
          <p:cNvSpPr>
            <a:spLocks noGrp="1"/>
          </p:cNvSpPr>
          <p:nvPr>
            <p:ph type="sldNum" sz="quarter" idx="5"/>
          </p:nvPr>
        </p:nvSpPr>
        <p:spPr/>
        <p:txBody>
          <a:bodyPr/>
          <a:lstStyle/>
          <a:p>
            <a:fld id="{D3CB639B-CC03-4920-A60D-3E4C72B47D60}" type="slidenum">
              <a:rPr lang="es-ES" smtClean="0"/>
              <a:pPr/>
              <a:t>56</a:t>
            </a:fld>
            <a:endParaRPr lang="es-ES"/>
          </a:p>
        </p:txBody>
      </p:sp>
    </p:spTree>
    <p:extLst>
      <p:ext uri="{BB962C8B-B14F-4D97-AF65-F5344CB8AC3E}">
        <p14:creationId xmlns:p14="http://schemas.microsoft.com/office/powerpoint/2010/main" val="3565526721"/>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BEA5EF-FD71-F1D0-9348-1A8D013120D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85412C6-91E9-EC10-67BF-B3253F20FA2A}"/>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BAE50C60-72B0-BF66-A151-FD078F2B9D9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82EE49D-1AB1-FE9F-2DAB-286D0FEB0754}"/>
              </a:ext>
            </a:extLst>
          </p:cNvPr>
          <p:cNvSpPr>
            <a:spLocks noGrp="1"/>
          </p:cNvSpPr>
          <p:nvPr>
            <p:ph type="sldNum" sz="quarter" idx="5"/>
          </p:nvPr>
        </p:nvSpPr>
        <p:spPr/>
        <p:txBody>
          <a:bodyPr/>
          <a:lstStyle/>
          <a:p>
            <a:fld id="{D3CB639B-CC03-4920-A60D-3E4C72B47D60}" type="slidenum">
              <a:rPr lang="es-ES" smtClean="0"/>
              <a:pPr/>
              <a:t>57</a:t>
            </a:fld>
            <a:endParaRPr lang="es-ES"/>
          </a:p>
        </p:txBody>
      </p:sp>
    </p:spTree>
    <p:extLst>
      <p:ext uri="{BB962C8B-B14F-4D97-AF65-F5344CB8AC3E}">
        <p14:creationId xmlns:p14="http://schemas.microsoft.com/office/powerpoint/2010/main" val="2782023768"/>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FF358C-C2E5-AD34-9AAF-04733557CEA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37A5DB1-38C2-423D-48BC-C850917ED7AB}"/>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B2D4A39-AF5B-39DD-F8AA-0894DFDA28D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C5A035E-6703-468D-3420-C5D5A3FDF3C0}"/>
              </a:ext>
            </a:extLst>
          </p:cNvPr>
          <p:cNvSpPr>
            <a:spLocks noGrp="1"/>
          </p:cNvSpPr>
          <p:nvPr>
            <p:ph type="sldNum" sz="quarter" idx="5"/>
          </p:nvPr>
        </p:nvSpPr>
        <p:spPr/>
        <p:txBody>
          <a:bodyPr/>
          <a:lstStyle/>
          <a:p>
            <a:fld id="{D3CB639B-CC03-4920-A60D-3E4C72B47D60}" type="slidenum">
              <a:rPr lang="es-ES" smtClean="0"/>
              <a:pPr/>
              <a:t>58</a:t>
            </a:fld>
            <a:endParaRPr lang="es-ES"/>
          </a:p>
        </p:txBody>
      </p:sp>
    </p:spTree>
    <p:extLst>
      <p:ext uri="{BB962C8B-B14F-4D97-AF65-F5344CB8AC3E}">
        <p14:creationId xmlns:p14="http://schemas.microsoft.com/office/powerpoint/2010/main" val="1256241919"/>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6A6F69-3FFC-0B0D-3FB2-BDC4458040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5347579-5D31-A2F5-D1F3-A36D1DCA227D}"/>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6EEB193D-0857-8D31-81D0-C4F713B41BB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C80605B-A0C4-BD1A-BDE4-D7F076D70D1C}"/>
              </a:ext>
            </a:extLst>
          </p:cNvPr>
          <p:cNvSpPr>
            <a:spLocks noGrp="1"/>
          </p:cNvSpPr>
          <p:nvPr>
            <p:ph type="sldNum" sz="quarter" idx="5"/>
          </p:nvPr>
        </p:nvSpPr>
        <p:spPr/>
        <p:txBody>
          <a:bodyPr/>
          <a:lstStyle/>
          <a:p>
            <a:fld id="{D3CB639B-CC03-4920-A60D-3E4C72B47D60}" type="slidenum">
              <a:rPr lang="es-ES" smtClean="0"/>
              <a:pPr/>
              <a:t>59</a:t>
            </a:fld>
            <a:endParaRPr lang="es-ES"/>
          </a:p>
        </p:txBody>
      </p:sp>
    </p:spTree>
    <p:extLst>
      <p:ext uri="{BB962C8B-B14F-4D97-AF65-F5344CB8AC3E}">
        <p14:creationId xmlns:p14="http://schemas.microsoft.com/office/powerpoint/2010/main" val="3678857291"/>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BB5229-FF60-6096-105D-A5632D52CEE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941FB10-9E54-D584-9C2A-D431799A3523}"/>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051891F-C1FA-6F62-CA26-642DE01EF07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64F6530-5044-DF94-3343-69B18A39A7F8}"/>
              </a:ext>
            </a:extLst>
          </p:cNvPr>
          <p:cNvSpPr>
            <a:spLocks noGrp="1"/>
          </p:cNvSpPr>
          <p:nvPr>
            <p:ph type="sldNum" sz="quarter" idx="5"/>
          </p:nvPr>
        </p:nvSpPr>
        <p:spPr/>
        <p:txBody>
          <a:bodyPr/>
          <a:lstStyle/>
          <a:p>
            <a:fld id="{D3CB639B-CC03-4920-A60D-3E4C72B47D60}" type="slidenum">
              <a:rPr lang="es-ES" smtClean="0"/>
              <a:pPr/>
              <a:t>60</a:t>
            </a:fld>
            <a:endParaRPr lang="es-ES"/>
          </a:p>
        </p:txBody>
      </p:sp>
    </p:spTree>
    <p:extLst>
      <p:ext uri="{BB962C8B-B14F-4D97-AF65-F5344CB8AC3E}">
        <p14:creationId xmlns:p14="http://schemas.microsoft.com/office/powerpoint/2010/main" val="1825737847"/>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349055-FD8F-389B-02ED-2166A15877A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8248E65-3608-557C-1785-E1F86C26F59D}"/>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549AE87C-B155-76AF-8B4C-A9CE5A57AAD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2AC4431-DE3D-89F6-DCB9-C1434E241F0D}"/>
              </a:ext>
            </a:extLst>
          </p:cNvPr>
          <p:cNvSpPr>
            <a:spLocks noGrp="1"/>
          </p:cNvSpPr>
          <p:nvPr>
            <p:ph type="sldNum" sz="quarter" idx="5"/>
          </p:nvPr>
        </p:nvSpPr>
        <p:spPr/>
        <p:txBody>
          <a:bodyPr/>
          <a:lstStyle/>
          <a:p>
            <a:fld id="{D3CB639B-CC03-4920-A60D-3E4C72B47D60}" type="slidenum">
              <a:rPr lang="es-ES" smtClean="0"/>
              <a:pPr/>
              <a:t>61</a:t>
            </a:fld>
            <a:endParaRPr lang="es-ES"/>
          </a:p>
        </p:txBody>
      </p:sp>
    </p:spTree>
    <p:extLst>
      <p:ext uri="{BB962C8B-B14F-4D97-AF65-F5344CB8AC3E}">
        <p14:creationId xmlns:p14="http://schemas.microsoft.com/office/powerpoint/2010/main" val="34267777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4E6BAF-F92E-D625-621F-28BB0068014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C1CC86C-41BA-A110-1A61-F154690B7C95}"/>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76C0C82C-3424-08C6-BEB8-75A7977ADB5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6BF4D10-A5D8-0BD9-2B13-1AA1718FE12E}"/>
              </a:ext>
            </a:extLst>
          </p:cNvPr>
          <p:cNvSpPr>
            <a:spLocks noGrp="1"/>
          </p:cNvSpPr>
          <p:nvPr>
            <p:ph type="sldNum" sz="quarter" idx="5"/>
          </p:nvPr>
        </p:nvSpPr>
        <p:spPr/>
        <p:txBody>
          <a:bodyPr/>
          <a:lstStyle/>
          <a:p>
            <a:fld id="{D3CB639B-CC03-4920-A60D-3E4C72B47D60}" type="slidenum">
              <a:rPr lang="es-ES" smtClean="0"/>
              <a:pPr/>
              <a:t>8</a:t>
            </a:fld>
            <a:endParaRPr lang="es-ES"/>
          </a:p>
        </p:txBody>
      </p:sp>
    </p:spTree>
    <p:extLst>
      <p:ext uri="{BB962C8B-B14F-4D97-AF65-F5344CB8AC3E}">
        <p14:creationId xmlns:p14="http://schemas.microsoft.com/office/powerpoint/2010/main" val="3360257181"/>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2305BE-BE3E-75B4-6D81-02D9E5FE7B5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D2E753F-D457-4B76-AE9D-1B3CBEF9B16F}"/>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47CCFF0B-37DB-1DBD-D216-2DA2E834D15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775442A-8DC7-E510-E4C1-DDA4DC27F62B}"/>
              </a:ext>
            </a:extLst>
          </p:cNvPr>
          <p:cNvSpPr>
            <a:spLocks noGrp="1"/>
          </p:cNvSpPr>
          <p:nvPr>
            <p:ph type="sldNum" sz="quarter" idx="5"/>
          </p:nvPr>
        </p:nvSpPr>
        <p:spPr/>
        <p:txBody>
          <a:bodyPr/>
          <a:lstStyle/>
          <a:p>
            <a:fld id="{D3CB639B-CC03-4920-A60D-3E4C72B47D60}" type="slidenum">
              <a:rPr lang="es-ES" smtClean="0"/>
              <a:pPr/>
              <a:t>62</a:t>
            </a:fld>
            <a:endParaRPr lang="es-ES"/>
          </a:p>
        </p:txBody>
      </p:sp>
    </p:spTree>
    <p:extLst>
      <p:ext uri="{BB962C8B-B14F-4D97-AF65-F5344CB8AC3E}">
        <p14:creationId xmlns:p14="http://schemas.microsoft.com/office/powerpoint/2010/main" val="3130201307"/>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A1DF99-7B1C-8F45-7C5D-BDDF938C3D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2A02235-A752-63D3-9FC6-B35D955B0646}"/>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0D4A503E-F26F-5560-A2C5-E7C883FBAA1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A4F8227-BC83-93F3-E408-584FE448190E}"/>
              </a:ext>
            </a:extLst>
          </p:cNvPr>
          <p:cNvSpPr>
            <a:spLocks noGrp="1"/>
          </p:cNvSpPr>
          <p:nvPr>
            <p:ph type="sldNum" sz="quarter" idx="5"/>
          </p:nvPr>
        </p:nvSpPr>
        <p:spPr/>
        <p:txBody>
          <a:bodyPr/>
          <a:lstStyle/>
          <a:p>
            <a:fld id="{D3CB639B-CC03-4920-A60D-3E4C72B47D60}" type="slidenum">
              <a:rPr lang="es-ES" smtClean="0"/>
              <a:pPr/>
              <a:t>63</a:t>
            </a:fld>
            <a:endParaRPr lang="es-ES"/>
          </a:p>
        </p:txBody>
      </p:sp>
    </p:spTree>
    <p:extLst>
      <p:ext uri="{BB962C8B-B14F-4D97-AF65-F5344CB8AC3E}">
        <p14:creationId xmlns:p14="http://schemas.microsoft.com/office/powerpoint/2010/main" val="1363610824"/>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440DF1-38CE-F413-522B-CB5748D3F73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B599B3-FE3E-0E78-4B74-595F34FE989C}"/>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48CB3049-6CAB-D6E7-41F5-725A26FDE45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2D0AC70-B39A-33EE-E02A-C6401CD945EE}"/>
              </a:ext>
            </a:extLst>
          </p:cNvPr>
          <p:cNvSpPr>
            <a:spLocks noGrp="1"/>
          </p:cNvSpPr>
          <p:nvPr>
            <p:ph type="sldNum" sz="quarter" idx="5"/>
          </p:nvPr>
        </p:nvSpPr>
        <p:spPr/>
        <p:txBody>
          <a:bodyPr/>
          <a:lstStyle/>
          <a:p>
            <a:fld id="{D3CB639B-CC03-4920-A60D-3E4C72B47D60}" type="slidenum">
              <a:rPr lang="es-ES" smtClean="0"/>
              <a:pPr/>
              <a:t>64</a:t>
            </a:fld>
            <a:endParaRPr lang="es-ES"/>
          </a:p>
        </p:txBody>
      </p:sp>
    </p:spTree>
    <p:extLst>
      <p:ext uri="{BB962C8B-B14F-4D97-AF65-F5344CB8AC3E}">
        <p14:creationId xmlns:p14="http://schemas.microsoft.com/office/powerpoint/2010/main" val="911622835"/>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D8DCFE-9BBD-F75A-85C0-9B17946A57E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4CFB36B-D337-8A07-3759-2A97AC43BFE7}"/>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7C096201-B3FA-1058-7907-6E1421968D4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F923542-7860-5C95-6185-B9EE695E9C34}"/>
              </a:ext>
            </a:extLst>
          </p:cNvPr>
          <p:cNvSpPr>
            <a:spLocks noGrp="1"/>
          </p:cNvSpPr>
          <p:nvPr>
            <p:ph type="sldNum" sz="quarter" idx="5"/>
          </p:nvPr>
        </p:nvSpPr>
        <p:spPr/>
        <p:txBody>
          <a:bodyPr/>
          <a:lstStyle/>
          <a:p>
            <a:fld id="{D3CB639B-CC03-4920-A60D-3E4C72B47D60}" type="slidenum">
              <a:rPr lang="es-ES" smtClean="0"/>
              <a:pPr/>
              <a:t>65</a:t>
            </a:fld>
            <a:endParaRPr lang="es-ES"/>
          </a:p>
        </p:txBody>
      </p:sp>
    </p:spTree>
    <p:extLst>
      <p:ext uri="{BB962C8B-B14F-4D97-AF65-F5344CB8AC3E}">
        <p14:creationId xmlns:p14="http://schemas.microsoft.com/office/powerpoint/2010/main" val="145510124"/>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BB8E76-3713-AC27-869D-1737568D53A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8190F2B-62C2-F03B-27D1-D599788BCC11}"/>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56D0D778-62BA-3AE5-A858-C7FDEF02C6D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A17C6A9-5503-5547-A551-D4B649654060}"/>
              </a:ext>
            </a:extLst>
          </p:cNvPr>
          <p:cNvSpPr>
            <a:spLocks noGrp="1"/>
          </p:cNvSpPr>
          <p:nvPr>
            <p:ph type="sldNum" sz="quarter" idx="5"/>
          </p:nvPr>
        </p:nvSpPr>
        <p:spPr/>
        <p:txBody>
          <a:bodyPr/>
          <a:lstStyle/>
          <a:p>
            <a:fld id="{D3CB639B-CC03-4920-A60D-3E4C72B47D60}" type="slidenum">
              <a:rPr lang="es-ES" smtClean="0"/>
              <a:pPr/>
              <a:t>66</a:t>
            </a:fld>
            <a:endParaRPr lang="es-ES"/>
          </a:p>
        </p:txBody>
      </p:sp>
    </p:spTree>
    <p:extLst>
      <p:ext uri="{BB962C8B-B14F-4D97-AF65-F5344CB8AC3E}">
        <p14:creationId xmlns:p14="http://schemas.microsoft.com/office/powerpoint/2010/main" val="731089642"/>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A3B388-47D3-03A4-D9D5-F1C95DF4E6F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CA22509-5774-525D-BB0F-345D745FBA87}"/>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1DCC816D-0224-EC2E-6139-F1169899C48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A659D10-AA56-81CE-FE85-769DE45EB1D4}"/>
              </a:ext>
            </a:extLst>
          </p:cNvPr>
          <p:cNvSpPr>
            <a:spLocks noGrp="1"/>
          </p:cNvSpPr>
          <p:nvPr>
            <p:ph type="sldNum" sz="quarter" idx="5"/>
          </p:nvPr>
        </p:nvSpPr>
        <p:spPr/>
        <p:txBody>
          <a:bodyPr/>
          <a:lstStyle/>
          <a:p>
            <a:fld id="{D3CB639B-CC03-4920-A60D-3E4C72B47D60}" type="slidenum">
              <a:rPr lang="es-ES" smtClean="0"/>
              <a:pPr/>
              <a:t>67</a:t>
            </a:fld>
            <a:endParaRPr lang="es-ES"/>
          </a:p>
        </p:txBody>
      </p:sp>
    </p:spTree>
    <p:extLst>
      <p:ext uri="{BB962C8B-B14F-4D97-AF65-F5344CB8AC3E}">
        <p14:creationId xmlns:p14="http://schemas.microsoft.com/office/powerpoint/2010/main" val="1931135426"/>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DF2BCE-649B-64D5-5DF3-24FA4BE906A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1241017-6ED5-7748-30B7-29CFB9C67419}"/>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BAF64B7B-11F0-C211-6188-384CD228FAC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FD75AB8-9FAA-1C9D-990E-B45AE7193E5A}"/>
              </a:ext>
            </a:extLst>
          </p:cNvPr>
          <p:cNvSpPr>
            <a:spLocks noGrp="1"/>
          </p:cNvSpPr>
          <p:nvPr>
            <p:ph type="sldNum" sz="quarter" idx="5"/>
          </p:nvPr>
        </p:nvSpPr>
        <p:spPr/>
        <p:txBody>
          <a:bodyPr/>
          <a:lstStyle/>
          <a:p>
            <a:fld id="{D3CB639B-CC03-4920-A60D-3E4C72B47D60}" type="slidenum">
              <a:rPr lang="es-ES" smtClean="0"/>
              <a:pPr/>
              <a:t>68</a:t>
            </a:fld>
            <a:endParaRPr lang="es-ES"/>
          </a:p>
        </p:txBody>
      </p:sp>
    </p:spTree>
    <p:extLst>
      <p:ext uri="{BB962C8B-B14F-4D97-AF65-F5344CB8AC3E}">
        <p14:creationId xmlns:p14="http://schemas.microsoft.com/office/powerpoint/2010/main" val="4058810374"/>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A55EF5-5D3D-C058-0451-1D972F1AD7D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6C55A98-F5B5-DF30-E643-0E6717671A33}"/>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8D0CA493-E758-6870-F5CE-09CF6E83EE0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5DB36E7-0BD6-F4E6-3347-B7F00978F463}"/>
              </a:ext>
            </a:extLst>
          </p:cNvPr>
          <p:cNvSpPr>
            <a:spLocks noGrp="1"/>
          </p:cNvSpPr>
          <p:nvPr>
            <p:ph type="sldNum" sz="quarter" idx="5"/>
          </p:nvPr>
        </p:nvSpPr>
        <p:spPr/>
        <p:txBody>
          <a:bodyPr/>
          <a:lstStyle/>
          <a:p>
            <a:fld id="{D3CB639B-CC03-4920-A60D-3E4C72B47D60}" type="slidenum">
              <a:rPr lang="es-ES" smtClean="0"/>
              <a:pPr/>
              <a:t>69</a:t>
            </a:fld>
            <a:endParaRPr lang="es-ES"/>
          </a:p>
        </p:txBody>
      </p:sp>
    </p:spTree>
    <p:extLst>
      <p:ext uri="{BB962C8B-B14F-4D97-AF65-F5344CB8AC3E}">
        <p14:creationId xmlns:p14="http://schemas.microsoft.com/office/powerpoint/2010/main" val="3964207456"/>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3124B6-4296-D908-D598-D4819DFA801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B32C6A0-39C8-BC3B-49C8-FE8243915BAD}"/>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A724F4BC-A85A-DA90-CD5A-CCD087AA2A5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965FB06-4F2A-4E2C-CC95-46A16588F7CA}"/>
              </a:ext>
            </a:extLst>
          </p:cNvPr>
          <p:cNvSpPr>
            <a:spLocks noGrp="1"/>
          </p:cNvSpPr>
          <p:nvPr>
            <p:ph type="sldNum" sz="quarter" idx="5"/>
          </p:nvPr>
        </p:nvSpPr>
        <p:spPr/>
        <p:txBody>
          <a:bodyPr/>
          <a:lstStyle/>
          <a:p>
            <a:fld id="{D3CB639B-CC03-4920-A60D-3E4C72B47D60}" type="slidenum">
              <a:rPr lang="es-ES" smtClean="0"/>
              <a:pPr/>
              <a:t>70</a:t>
            </a:fld>
            <a:endParaRPr lang="es-ES"/>
          </a:p>
        </p:txBody>
      </p:sp>
    </p:spTree>
    <p:extLst>
      <p:ext uri="{BB962C8B-B14F-4D97-AF65-F5344CB8AC3E}">
        <p14:creationId xmlns:p14="http://schemas.microsoft.com/office/powerpoint/2010/main" val="3651613416"/>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B73A75-C6CC-492F-7FC3-71ABB7DE039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9DE9E9E-77AC-4ED0-347D-19185BC9491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D9615E6-ECE5-12E9-21E4-3AF6BFF1E49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8781E05-1ADA-5B50-4F14-F20CF6185BAA}"/>
              </a:ext>
            </a:extLst>
          </p:cNvPr>
          <p:cNvSpPr>
            <a:spLocks noGrp="1"/>
          </p:cNvSpPr>
          <p:nvPr>
            <p:ph type="sldNum" sz="quarter" idx="5"/>
          </p:nvPr>
        </p:nvSpPr>
        <p:spPr/>
        <p:txBody>
          <a:bodyPr/>
          <a:lstStyle/>
          <a:p>
            <a:fld id="{D3CB639B-CC03-4920-A60D-3E4C72B47D60}" type="slidenum">
              <a:rPr lang="es-ES" smtClean="0"/>
              <a:pPr/>
              <a:t>71</a:t>
            </a:fld>
            <a:endParaRPr lang="es-ES"/>
          </a:p>
        </p:txBody>
      </p:sp>
    </p:spTree>
    <p:extLst>
      <p:ext uri="{BB962C8B-B14F-4D97-AF65-F5344CB8AC3E}">
        <p14:creationId xmlns:p14="http://schemas.microsoft.com/office/powerpoint/2010/main" val="13157349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16E9B7-5EF1-F7B7-B16E-BE48657316B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D80AED1-F4D6-FB57-AE0F-53480BB1A03E}"/>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13C3BE1-6D97-9353-5C0F-7ABFC5DCF94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1C520ED-CC1F-51F0-A72C-73D00BC7CE77}"/>
              </a:ext>
            </a:extLst>
          </p:cNvPr>
          <p:cNvSpPr>
            <a:spLocks noGrp="1"/>
          </p:cNvSpPr>
          <p:nvPr>
            <p:ph type="sldNum" sz="quarter" idx="5"/>
          </p:nvPr>
        </p:nvSpPr>
        <p:spPr/>
        <p:txBody>
          <a:bodyPr/>
          <a:lstStyle/>
          <a:p>
            <a:fld id="{D3CB639B-CC03-4920-A60D-3E4C72B47D60}" type="slidenum">
              <a:rPr lang="es-ES" smtClean="0"/>
              <a:pPr/>
              <a:t>9</a:t>
            </a:fld>
            <a:endParaRPr lang="es-ES"/>
          </a:p>
        </p:txBody>
      </p:sp>
    </p:spTree>
    <p:extLst>
      <p:ext uri="{BB962C8B-B14F-4D97-AF65-F5344CB8AC3E}">
        <p14:creationId xmlns:p14="http://schemas.microsoft.com/office/powerpoint/2010/main" val="4267630004"/>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E4C54C-6FC6-A2BC-B46C-17086B29CCC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42A42A8-2278-63FC-63B5-CEC52889785F}"/>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6772D9D1-A81B-CB4A-E6B3-518A9036AEE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5DAB841-6CF9-80B1-A314-1393C9391807}"/>
              </a:ext>
            </a:extLst>
          </p:cNvPr>
          <p:cNvSpPr>
            <a:spLocks noGrp="1"/>
          </p:cNvSpPr>
          <p:nvPr>
            <p:ph type="sldNum" sz="quarter" idx="5"/>
          </p:nvPr>
        </p:nvSpPr>
        <p:spPr/>
        <p:txBody>
          <a:bodyPr/>
          <a:lstStyle/>
          <a:p>
            <a:fld id="{D3CB639B-CC03-4920-A60D-3E4C72B47D60}" type="slidenum">
              <a:rPr lang="es-ES" smtClean="0"/>
              <a:pPr/>
              <a:t>72</a:t>
            </a:fld>
            <a:endParaRPr lang="es-ES"/>
          </a:p>
        </p:txBody>
      </p:sp>
    </p:spTree>
    <p:extLst>
      <p:ext uri="{BB962C8B-B14F-4D97-AF65-F5344CB8AC3E}">
        <p14:creationId xmlns:p14="http://schemas.microsoft.com/office/powerpoint/2010/main" val="2124541361"/>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8F671F-EB15-AE3A-F3CF-57BC6CBC640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F0F51A0-01EF-99A3-217A-81F27EB5E9E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8B856D4F-185C-D2D4-E06E-30F749F32CE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E24D741-251A-FBE7-7F42-A02861E76FC7}"/>
              </a:ext>
            </a:extLst>
          </p:cNvPr>
          <p:cNvSpPr>
            <a:spLocks noGrp="1"/>
          </p:cNvSpPr>
          <p:nvPr>
            <p:ph type="sldNum" sz="quarter" idx="5"/>
          </p:nvPr>
        </p:nvSpPr>
        <p:spPr/>
        <p:txBody>
          <a:bodyPr/>
          <a:lstStyle/>
          <a:p>
            <a:fld id="{D3CB639B-CC03-4920-A60D-3E4C72B47D60}" type="slidenum">
              <a:rPr lang="es-ES" smtClean="0"/>
              <a:pPr/>
              <a:t>73</a:t>
            </a:fld>
            <a:endParaRPr lang="es-ES"/>
          </a:p>
        </p:txBody>
      </p:sp>
    </p:spTree>
    <p:extLst>
      <p:ext uri="{BB962C8B-B14F-4D97-AF65-F5344CB8AC3E}">
        <p14:creationId xmlns:p14="http://schemas.microsoft.com/office/powerpoint/2010/main" val="1977461400"/>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27E380-9532-0C4B-7065-F886BC8FCB6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1FEC85-8FE9-DA3F-D583-03D20533B99C}"/>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5C52932B-88DA-DB9D-DF2D-A58BFFA4DA5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9818681-7FD4-7F4A-08B4-E8D7140625A2}"/>
              </a:ext>
            </a:extLst>
          </p:cNvPr>
          <p:cNvSpPr>
            <a:spLocks noGrp="1"/>
          </p:cNvSpPr>
          <p:nvPr>
            <p:ph type="sldNum" sz="quarter" idx="5"/>
          </p:nvPr>
        </p:nvSpPr>
        <p:spPr/>
        <p:txBody>
          <a:bodyPr/>
          <a:lstStyle/>
          <a:p>
            <a:fld id="{D3CB639B-CC03-4920-A60D-3E4C72B47D60}" type="slidenum">
              <a:rPr lang="es-ES" smtClean="0"/>
              <a:pPr/>
              <a:t>74</a:t>
            </a:fld>
            <a:endParaRPr lang="es-ES"/>
          </a:p>
        </p:txBody>
      </p:sp>
    </p:spTree>
    <p:extLst>
      <p:ext uri="{BB962C8B-B14F-4D97-AF65-F5344CB8AC3E}">
        <p14:creationId xmlns:p14="http://schemas.microsoft.com/office/powerpoint/2010/main" val="2253601724"/>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CECD4C-73EF-56D6-F52A-DF983DE18BD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11B81A0-F2C9-E65F-FDC3-60B5F0F89E11}"/>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AE77E3BD-0C0F-4DA5-52CB-7CDE369BB4B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70E2E2C-07C4-AFB5-DBDE-CD34955C24E7}"/>
              </a:ext>
            </a:extLst>
          </p:cNvPr>
          <p:cNvSpPr>
            <a:spLocks noGrp="1"/>
          </p:cNvSpPr>
          <p:nvPr>
            <p:ph type="sldNum" sz="quarter" idx="5"/>
          </p:nvPr>
        </p:nvSpPr>
        <p:spPr/>
        <p:txBody>
          <a:bodyPr/>
          <a:lstStyle/>
          <a:p>
            <a:fld id="{D3CB639B-CC03-4920-A60D-3E4C72B47D60}" type="slidenum">
              <a:rPr lang="es-ES" smtClean="0"/>
              <a:pPr/>
              <a:t>75</a:t>
            </a:fld>
            <a:endParaRPr lang="es-ES"/>
          </a:p>
        </p:txBody>
      </p:sp>
    </p:spTree>
    <p:extLst>
      <p:ext uri="{BB962C8B-B14F-4D97-AF65-F5344CB8AC3E}">
        <p14:creationId xmlns:p14="http://schemas.microsoft.com/office/powerpoint/2010/main" val="3854246404"/>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64CA20-9519-BEA0-5CB1-102BB22A225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2F0C87A-B2BD-33A1-5844-C0CD4A5389D2}"/>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5284754B-FA96-6F8C-6C0B-9D783B840FE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031D738-3BF9-F49F-4029-D4E2EE76487B}"/>
              </a:ext>
            </a:extLst>
          </p:cNvPr>
          <p:cNvSpPr>
            <a:spLocks noGrp="1"/>
          </p:cNvSpPr>
          <p:nvPr>
            <p:ph type="sldNum" sz="quarter" idx="5"/>
          </p:nvPr>
        </p:nvSpPr>
        <p:spPr/>
        <p:txBody>
          <a:bodyPr/>
          <a:lstStyle/>
          <a:p>
            <a:fld id="{D3CB639B-CC03-4920-A60D-3E4C72B47D60}" type="slidenum">
              <a:rPr lang="es-ES" smtClean="0"/>
              <a:pPr/>
              <a:t>76</a:t>
            </a:fld>
            <a:endParaRPr lang="es-ES"/>
          </a:p>
        </p:txBody>
      </p:sp>
    </p:spTree>
    <p:extLst>
      <p:ext uri="{BB962C8B-B14F-4D97-AF65-F5344CB8AC3E}">
        <p14:creationId xmlns:p14="http://schemas.microsoft.com/office/powerpoint/2010/main" val="1685134566"/>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20BB0E-B323-3F90-F2A1-D3B91FB5CA9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5904F7C-DCF4-E29F-D7F0-828C3077C5F6}"/>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F377ADB1-8C47-9B35-F4F9-561CBCD795E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88FF0B2-A0CF-8BFB-12D3-69631E2AFD7F}"/>
              </a:ext>
            </a:extLst>
          </p:cNvPr>
          <p:cNvSpPr>
            <a:spLocks noGrp="1"/>
          </p:cNvSpPr>
          <p:nvPr>
            <p:ph type="sldNum" sz="quarter" idx="5"/>
          </p:nvPr>
        </p:nvSpPr>
        <p:spPr/>
        <p:txBody>
          <a:bodyPr/>
          <a:lstStyle/>
          <a:p>
            <a:fld id="{D3CB639B-CC03-4920-A60D-3E4C72B47D60}" type="slidenum">
              <a:rPr lang="es-ES" smtClean="0"/>
              <a:pPr/>
              <a:t>77</a:t>
            </a:fld>
            <a:endParaRPr lang="es-ES"/>
          </a:p>
        </p:txBody>
      </p:sp>
    </p:spTree>
    <p:extLst>
      <p:ext uri="{BB962C8B-B14F-4D97-AF65-F5344CB8AC3E}">
        <p14:creationId xmlns:p14="http://schemas.microsoft.com/office/powerpoint/2010/main" val="656714096"/>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4A7BD4-51DF-E79F-431D-E42CD0BDC3C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E88E182-EFDE-71FD-6FBC-84F2478CC4E0}"/>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15E7ABA6-C55C-9DF8-C5EA-CB8D2A4E9E6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DF18FCE-59E3-C55E-227C-1A147F5BACA0}"/>
              </a:ext>
            </a:extLst>
          </p:cNvPr>
          <p:cNvSpPr>
            <a:spLocks noGrp="1"/>
          </p:cNvSpPr>
          <p:nvPr>
            <p:ph type="sldNum" sz="quarter" idx="5"/>
          </p:nvPr>
        </p:nvSpPr>
        <p:spPr/>
        <p:txBody>
          <a:bodyPr/>
          <a:lstStyle/>
          <a:p>
            <a:fld id="{D3CB639B-CC03-4920-A60D-3E4C72B47D60}" type="slidenum">
              <a:rPr lang="es-ES" smtClean="0"/>
              <a:pPr/>
              <a:t>78</a:t>
            </a:fld>
            <a:endParaRPr lang="es-ES"/>
          </a:p>
        </p:txBody>
      </p:sp>
    </p:spTree>
    <p:extLst>
      <p:ext uri="{BB962C8B-B14F-4D97-AF65-F5344CB8AC3E}">
        <p14:creationId xmlns:p14="http://schemas.microsoft.com/office/powerpoint/2010/main" val="1060779501"/>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630A7E-2FF1-AD92-BA35-39A1192FC7F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07F810A-F065-F17C-B1CB-5BE33342900A}"/>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465B985F-9D85-BDC6-44E3-F1E073C634A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BD0D1FE-1489-BF1C-EC44-B6B3D68074F5}"/>
              </a:ext>
            </a:extLst>
          </p:cNvPr>
          <p:cNvSpPr>
            <a:spLocks noGrp="1"/>
          </p:cNvSpPr>
          <p:nvPr>
            <p:ph type="sldNum" sz="quarter" idx="5"/>
          </p:nvPr>
        </p:nvSpPr>
        <p:spPr/>
        <p:txBody>
          <a:bodyPr/>
          <a:lstStyle/>
          <a:p>
            <a:fld id="{D3CB639B-CC03-4920-A60D-3E4C72B47D60}" type="slidenum">
              <a:rPr lang="es-ES" smtClean="0"/>
              <a:pPr/>
              <a:t>79</a:t>
            </a:fld>
            <a:endParaRPr lang="es-ES"/>
          </a:p>
        </p:txBody>
      </p:sp>
    </p:spTree>
    <p:extLst>
      <p:ext uri="{BB962C8B-B14F-4D97-AF65-F5344CB8AC3E}">
        <p14:creationId xmlns:p14="http://schemas.microsoft.com/office/powerpoint/2010/main" val="2405489221"/>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E42685-C5CF-CAC0-1D30-B089AE269D1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46E158D-4E1E-3C35-D93D-97AEFD9E12A9}"/>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29986655-1DF5-6746-9DBC-F1F79003178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DE7D158-FC6E-AAF1-E4A5-11AF7DADABCD}"/>
              </a:ext>
            </a:extLst>
          </p:cNvPr>
          <p:cNvSpPr>
            <a:spLocks noGrp="1"/>
          </p:cNvSpPr>
          <p:nvPr>
            <p:ph type="sldNum" sz="quarter" idx="5"/>
          </p:nvPr>
        </p:nvSpPr>
        <p:spPr/>
        <p:txBody>
          <a:bodyPr/>
          <a:lstStyle/>
          <a:p>
            <a:fld id="{D3CB639B-CC03-4920-A60D-3E4C72B47D60}" type="slidenum">
              <a:rPr lang="es-ES" smtClean="0"/>
              <a:pPr/>
              <a:t>80</a:t>
            </a:fld>
            <a:endParaRPr lang="es-ES"/>
          </a:p>
        </p:txBody>
      </p:sp>
    </p:spTree>
    <p:extLst>
      <p:ext uri="{BB962C8B-B14F-4D97-AF65-F5344CB8AC3E}">
        <p14:creationId xmlns:p14="http://schemas.microsoft.com/office/powerpoint/2010/main" val="417828312"/>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4B5097-AC9D-3378-AFEF-C099669489E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E47FBC7-00A4-6198-625F-53F8FE2322FE}"/>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82FCDF62-C261-57D9-C273-8A1EC30CDAC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065C961-5E15-688B-9543-1B2CF1410BFC}"/>
              </a:ext>
            </a:extLst>
          </p:cNvPr>
          <p:cNvSpPr>
            <a:spLocks noGrp="1"/>
          </p:cNvSpPr>
          <p:nvPr>
            <p:ph type="sldNum" sz="quarter" idx="5"/>
          </p:nvPr>
        </p:nvSpPr>
        <p:spPr/>
        <p:txBody>
          <a:bodyPr/>
          <a:lstStyle/>
          <a:p>
            <a:fld id="{D3CB639B-CC03-4920-A60D-3E4C72B47D60}" type="slidenum">
              <a:rPr lang="es-ES" smtClean="0"/>
              <a:pPr/>
              <a:t>81</a:t>
            </a:fld>
            <a:endParaRPr lang="es-ES"/>
          </a:p>
        </p:txBody>
      </p:sp>
    </p:spTree>
    <p:extLst>
      <p:ext uri="{BB962C8B-B14F-4D97-AF65-F5344CB8AC3E}">
        <p14:creationId xmlns:p14="http://schemas.microsoft.com/office/powerpoint/2010/main" val="14644779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D22D84-3FED-0D2C-4920-F59B55BFDA7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C168B83-2582-3C03-45F4-C56C3C18D832}"/>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30168736-C0CE-B76B-1A8B-05495425455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52E23D8-F46F-B60A-7E4B-528DB891DF63}"/>
              </a:ext>
            </a:extLst>
          </p:cNvPr>
          <p:cNvSpPr>
            <a:spLocks noGrp="1"/>
          </p:cNvSpPr>
          <p:nvPr>
            <p:ph type="sldNum" sz="quarter" idx="5"/>
          </p:nvPr>
        </p:nvSpPr>
        <p:spPr/>
        <p:txBody>
          <a:bodyPr/>
          <a:lstStyle/>
          <a:p>
            <a:fld id="{D3CB639B-CC03-4920-A60D-3E4C72B47D60}" type="slidenum">
              <a:rPr lang="es-ES" smtClean="0"/>
              <a:pPr/>
              <a:t>10</a:t>
            </a:fld>
            <a:endParaRPr lang="es-ES"/>
          </a:p>
        </p:txBody>
      </p:sp>
    </p:spTree>
    <p:extLst>
      <p:ext uri="{BB962C8B-B14F-4D97-AF65-F5344CB8AC3E}">
        <p14:creationId xmlns:p14="http://schemas.microsoft.com/office/powerpoint/2010/main" val="225417425"/>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1EC359-C5E3-2298-C952-561E06CA15C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D912525-06D6-AD1A-639F-34D4258D3690}"/>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5034A762-CD7E-D878-AB23-202D78B6825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6D60092-F20B-6363-E19A-905AC952EA80}"/>
              </a:ext>
            </a:extLst>
          </p:cNvPr>
          <p:cNvSpPr>
            <a:spLocks noGrp="1"/>
          </p:cNvSpPr>
          <p:nvPr>
            <p:ph type="sldNum" sz="quarter" idx="5"/>
          </p:nvPr>
        </p:nvSpPr>
        <p:spPr/>
        <p:txBody>
          <a:bodyPr/>
          <a:lstStyle/>
          <a:p>
            <a:fld id="{D3CB639B-CC03-4920-A60D-3E4C72B47D60}" type="slidenum">
              <a:rPr lang="es-ES" smtClean="0"/>
              <a:pPr/>
              <a:t>82</a:t>
            </a:fld>
            <a:endParaRPr lang="es-ES"/>
          </a:p>
        </p:txBody>
      </p:sp>
    </p:spTree>
    <p:extLst>
      <p:ext uri="{BB962C8B-B14F-4D97-AF65-F5344CB8AC3E}">
        <p14:creationId xmlns:p14="http://schemas.microsoft.com/office/powerpoint/2010/main" val="2734148267"/>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FD78F2-F471-10A9-C942-E30D8248CA6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34BC286-9431-4037-770E-F6FCBA30D07A}"/>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388296F3-975B-9F82-597B-DBDEF8E172F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28686BC-B243-9E81-9B18-6F9552988D03}"/>
              </a:ext>
            </a:extLst>
          </p:cNvPr>
          <p:cNvSpPr>
            <a:spLocks noGrp="1"/>
          </p:cNvSpPr>
          <p:nvPr>
            <p:ph type="sldNum" sz="quarter" idx="5"/>
          </p:nvPr>
        </p:nvSpPr>
        <p:spPr/>
        <p:txBody>
          <a:bodyPr/>
          <a:lstStyle/>
          <a:p>
            <a:fld id="{D3CB639B-CC03-4920-A60D-3E4C72B47D60}" type="slidenum">
              <a:rPr lang="es-ES" smtClean="0"/>
              <a:pPr/>
              <a:t>83</a:t>
            </a:fld>
            <a:endParaRPr lang="es-ES"/>
          </a:p>
        </p:txBody>
      </p:sp>
    </p:spTree>
    <p:extLst>
      <p:ext uri="{BB962C8B-B14F-4D97-AF65-F5344CB8AC3E}">
        <p14:creationId xmlns:p14="http://schemas.microsoft.com/office/powerpoint/2010/main" val="4278196831"/>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C3A512-4FDA-4794-95A9-7FAC527AC48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213D7BE-D6AC-E32E-9B37-7846C77A568A}"/>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317FDE9E-88BA-EB7F-AFC5-B719DB95661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073C061-FFB7-447D-1DF3-9E9FBCC2E7DD}"/>
              </a:ext>
            </a:extLst>
          </p:cNvPr>
          <p:cNvSpPr>
            <a:spLocks noGrp="1"/>
          </p:cNvSpPr>
          <p:nvPr>
            <p:ph type="sldNum" sz="quarter" idx="5"/>
          </p:nvPr>
        </p:nvSpPr>
        <p:spPr/>
        <p:txBody>
          <a:bodyPr/>
          <a:lstStyle/>
          <a:p>
            <a:fld id="{D3CB639B-CC03-4920-A60D-3E4C72B47D60}" type="slidenum">
              <a:rPr lang="es-ES" smtClean="0"/>
              <a:pPr/>
              <a:t>84</a:t>
            </a:fld>
            <a:endParaRPr lang="es-ES"/>
          </a:p>
        </p:txBody>
      </p:sp>
    </p:spTree>
    <p:extLst>
      <p:ext uri="{BB962C8B-B14F-4D97-AF65-F5344CB8AC3E}">
        <p14:creationId xmlns:p14="http://schemas.microsoft.com/office/powerpoint/2010/main" val="304871292"/>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24B8DE-7ABD-1AC1-5D75-2E869B080A3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44C21C8-DD9B-40FC-0230-96F9830DAF75}"/>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1E8B2BA0-741D-06BD-D712-CB378371C06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58A8FAF-0729-FD01-8446-F5D00D340B69}"/>
              </a:ext>
            </a:extLst>
          </p:cNvPr>
          <p:cNvSpPr>
            <a:spLocks noGrp="1"/>
          </p:cNvSpPr>
          <p:nvPr>
            <p:ph type="sldNum" sz="quarter" idx="5"/>
          </p:nvPr>
        </p:nvSpPr>
        <p:spPr/>
        <p:txBody>
          <a:bodyPr/>
          <a:lstStyle/>
          <a:p>
            <a:fld id="{D3CB639B-CC03-4920-A60D-3E4C72B47D60}" type="slidenum">
              <a:rPr lang="es-ES" smtClean="0"/>
              <a:pPr/>
              <a:t>85</a:t>
            </a:fld>
            <a:endParaRPr lang="es-ES"/>
          </a:p>
        </p:txBody>
      </p:sp>
    </p:spTree>
    <p:extLst>
      <p:ext uri="{BB962C8B-B14F-4D97-AF65-F5344CB8AC3E}">
        <p14:creationId xmlns:p14="http://schemas.microsoft.com/office/powerpoint/2010/main" val="20554618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4B8486-EF95-763E-062E-205A6B140E4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427C76A-44A6-AD05-CD2D-E795E52A9B17}"/>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28BBEE22-D68B-A4C1-9958-BA583A4624E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6527110-A424-CF56-3D3D-3245588418E5}"/>
              </a:ext>
            </a:extLst>
          </p:cNvPr>
          <p:cNvSpPr>
            <a:spLocks noGrp="1"/>
          </p:cNvSpPr>
          <p:nvPr>
            <p:ph type="sldNum" sz="quarter" idx="5"/>
          </p:nvPr>
        </p:nvSpPr>
        <p:spPr/>
        <p:txBody>
          <a:bodyPr/>
          <a:lstStyle/>
          <a:p>
            <a:fld id="{D3CB639B-CC03-4920-A60D-3E4C72B47D60}" type="slidenum">
              <a:rPr lang="es-ES" smtClean="0"/>
              <a:pPr/>
              <a:t>11</a:t>
            </a:fld>
            <a:endParaRPr lang="es-ES"/>
          </a:p>
        </p:txBody>
      </p:sp>
    </p:spTree>
    <p:extLst>
      <p:ext uri="{BB962C8B-B14F-4D97-AF65-F5344CB8AC3E}">
        <p14:creationId xmlns:p14="http://schemas.microsoft.com/office/powerpoint/2010/main" val="40991802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ctr" rtl="0" fontAlgn="base">
        <a:spcBef>
          <a:spcPct val="0"/>
        </a:spcBef>
        <a:spcAft>
          <a:spcPct val="0"/>
        </a:spcAft>
        <a:defRPr sz="4400">
          <a:solidFill>
            <a:schemeClr val="tx2"/>
          </a:solidFill>
          <a:effectLst>
            <a:outerShdw blurRad="38100" dist="38100" dir="2700000" algn="tl">
              <a:srgbClr val="FFFFFF"/>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FFFFFF"/>
            </a:outerShdw>
          </a:effectLst>
          <a:latin typeface="Tahoma" pitchFamily="34" charset="0"/>
        </a:defRPr>
      </a:lvl2pPr>
      <a:lvl3pPr algn="ctr" rtl="0" fontAlgn="base">
        <a:spcBef>
          <a:spcPct val="0"/>
        </a:spcBef>
        <a:spcAft>
          <a:spcPct val="0"/>
        </a:spcAft>
        <a:defRPr sz="4400">
          <a:solidFill>
            <a:schemeClr val="tx2"/>
          </a:solidFill>
          <a:effectLst>
            <a:outerShdw blurRad="38100" dist="38100" dir="2700000" algn="tl">
              <a:srgbClr val="FFFFFF"/>
            </a:outerShdw>
          </a:effectLst>
          <a:latin typeface="Tahoma" pitchFamily="34" charset="0"/>
        </a:defRPr>
      </a:lvl3pPr>
      <a:lvl4pPr algn="ctr" rtl="0" fontAlgn="base">
        <a:spcBef>
          <a:spcPct val="0"/>
        </a:spcBef>
        <a:spcAft>
          <a:spcPct val="0"/>
        </a:spcAft>
        <a:defRPr sz="4400">
          <a:solidFill>
            <a:schemeClr val="tx2"/>
          </a:solidFill>
          <a:effectLst>
            <a:outerShdw blurRad="38100" dist="38100" dir="2700000" algn="tl">
              <a:srgbClr val="FFFFFF"/>
            </a:outerShdw>
          </a:effectLst>
          <a:latin typeface="Tahoma" pitchFamily="34" charset="0"/>
        </a:defRPr>
      </a:lvl4pPr>
      <a:lvl5pPr algn="ctr" rtl="0" fontAlgn="base">
        <a:spcBef>
          <a:spcPct val="0"/>
        </a:spcBef>
        <a:spcAft>
          <a:spcPct val="0"/>
        </a:spcAft>
        <a:defRPr sz="4400">
          <a:solidFill>
            <a:schemeClr val="tx2"/>
          </a:solidFill>
          <a:effectLst>
            <a:outerShdw blurRad="38100" dist="38100" dir="2700000" algn="tl">
              <a:srgbClr val="FFFFFF"/>
            </a:outerShdw>
          </a:effectLst>
          <a:latin typeface="Tahoma" pitchFamily="34" charset="0"/>
        </a:defRPr>
      </a:lvl5pPr>
      <a:lvl6pPr marL="457200" algn="ctr" rtl="0" fontAlgn="base">
        <a:spcBef>
          <a:spcPct val="0"/>
        </a:spcBef>
        <a:spcAft>
          <a:spcPct val="0"/>
        </a:spcAft>
        <a:defRPr sz="4400">
          <a:solidFill>
            <a:schemeClr val="tx2"/>
          </a:solidFill>
          <a:effectLst>
            <a:outerShdw blurRad="38100" dist="38100" dir="2700000" algn="tl">
              <a:srgbClr val="FFFFFF"/>
            </a:outerShdw>
          </a:effectLst>
          <a:latin typeface="Tahoma" pitchFamily="34" charset="0"/>
        </a:defRPr>
      </a:lvl6pPr>
      <a:lvl7pPr marL="914400" algn="ctr" rtl="0" fontAlgn="base">
        <a:spcBef>
          <a:spcPct val="0"/>
        </a:spcBef>
        <a:spcAft>
          <a:spcPct val="0"/>
        </a:spcAft>
        <a:defRPr sz="4400">
          <a:solidFill>
            <a:schemeClr val="tx2"/>
          </a:solidFill>
          <a:effectLst>
            <a:outerShdw blurRad="38100" dist="38100" dir="2700000" algn="tl">
              <a:srgbClr val="FFFFFF"/>
            </a:outerShdw>
          </a:effectLst>
          <a:latin typeface="Tahoma" pitchFamily="34" charset="0"/>
        </a:defRPr>
      </a:lvl7pPr>
      <a:lvl8pPr marL="1371600" algn="ctr" rtl="0" fontAlgn="base">
        <a:spcBef>
          <a:spcPct val="0"/>
        </a:spcBef>
        <a:spcAft>
          <a:spcPct val="0"/>
        </a:spcAft>
        <a:defRPr sz="4400">
          <a:solidFill>
            <a:schemeClr val="tx2"/>
          </a:solidFill>
          <a:effectLst>
            <a:outerShdw blurRad="38100" dist="38100" dir="2700000" algn="tl">
              <a:srgbClr val="FFFFFF"/>
            </a:outerShdw>
          </a:effectLst>
          <a:latin typeface="Tahoma" pitchFamily="34" charset="0"/>
        </a:defRPr>
      </a:lvl8pPr>
      <a:lvl9pPr marL="1828800" algn="ctr" rtl="0" fontAlgn="base">
        <a:spcBef>
          <a:spcPct val="0"/>
        </a:spcBef>
        <a:spcAft>
          <a:spcPct val="0"/>
        </a:spcAft>
        <a:defRPr sz="4400">
          <a:solidFill>
            <a:schemeClr val="tx2"/>
          </a:solidFill>
          <a:effectLst>
            <a:outerShdw blurRad="38100" dist="38100" dir="2700000" algn="tl">
              <a:srgbClr val="FFFFFF"/>
            </a:outerShdw>
          </a:effectLst>
          <a:latin typeface="Tahoma" pitchFamily="34" charset="0"/>
        </a:defRPr>
      </a:lvl9pPr>
    </p:titleStyle>
    <p:bodyStyle>
      <a:lvl1pPr marL="342900" indent="-342900" algn="l" rtl="0" fontAlgn="base">
        <a:spcBef>
          <a:spcPct val="20000"/>
        </a:spcBef>
        <a:spcAft>
          <a:spcPct val="0"/>
        </a:spcAft>
        <a:buClr>
          <a:schemeClr val="hlink"/>
        </a:buClr>
        <a:buSzPct val="80000"/>
        <a:buFont typeface="Wingdings" pitchFamily="2" charset="2"/>
        <a:buChar char="n"/>
        <a:defRPr sz="3200">
          <a:solidFill>
            <a:schemeClr val="tx1"/>
          </a:solidFill>
          <a:effectLst>
            <a:outerShdw blurRad="38100" dist="38100" dir="2700000" algn="tl">
              <a:srgbClr val="8C0000"/>
            </a:outerShdw>
          </a:effectLst>
          <a:latin typeface="+mn-lt"/>
          <a:ea typeface="+mn-ea"/>
          <a:cs typeface="+mn-cs"/>
        </a:defRPr>
      </a:lvl1pPr>
      <a:lvl2pPr marL="742950" indent="-285750" algn="l" rtl="0" fontAlgn="base">
        <a:spcBef>
          <a:spcPct val="20000"/>
        </a:spcBef>
        <a:spcAft>
          <a:spcPct val="0"/>
        </a:spcAft>
        <a:buClr>
          <a:schemeClr val="tx1"/>
        </a:buClr>
        <a:buChar char="–"/>
        <a:defRPr sz="2800">
          <a:solidFill>
            <a:schemeClr val="tx1"/>
          </a:solidFill>
          <a:effectLst>
            <a:outerShdw blurRad="38100" dist="38100" dir="2700000" algn="tl">
              <a:srgbClr val="8C0000"/>
            </a:outerShdw>
          </a:effectLst>
          <a:latin typeface="+mn-lt"/>
        </a:defRPr>
      </a:lvl2pPr>
      <a:lvl3pPr marL="1143000" indent="-228600" algn="l" rtl="0" fontAlgn="base">
        <a:spcBef>
          <a:spcPct val="20000"/>
        </a:spcBef>
        <a:spcAft>
          <a:spcPct val="0"/>
        </a:spcAft>
        <a:buClr>
          <a:schemeClr val="hlink"/>
        </a:buClr>
        <a:buFont typeface="Wingdings" pitchFamily="2" charset="2"/>
        <a:buChar char="§"/>
        <a:defRPr sz="2400">
          <a:solidFill>
            <a:schemeClr val="tx1"/>
          </a:solidFill>
          <a:effectLst>
            <a:outerShdw blurRad="38100" dist="38100" dir="2700000" algn="tl">
              <a:srgbClr val="8C0000"/>
            </a:outerShdw>
          </a:effectLst>
          <a:latin typeface="+mn-lt"/>
        </a:defRPr>
      </a:lvl3pPr>
      <a:lvl4pPr marL="1600200" indent="-228600" algn="l" rtl="0" fontAlgn="base">
        <a:spcBef>
          <a:spcPct val="20000"/>
        </a:spcBef>
        <a:spcAft>
          <a:spcPct val="0"/>
        </a:spcAft>
        <a:buChar char="–"/>
        <a:defRPr sz="2000">
          <a:solidFill>
            <a:schemeClr val="tx1"/>
          </a:solidFill>
          <a:effectLst>
            <a:outerShdw blurRad="38100" dist="38100" dir="2700000" algn="tl">
              <a:srgbClr val="8C0000"/>
            </a:outerShdw>
          </a:effectLst>
          <a:latin typeface="+mn-lt"/>
        </a:defRPr>
      </a:lvl4pPr>
      <a:lvl5pPr marL="20574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8C0000"/>
            </a:outerShdw>
          </a:effectLst>
          <a:latin typeface="+mn-lt"/>
        </a:defRPr>
      </a:lvl5pPr>
      <a:lvl6pPr marL="25146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8C0000"/>
            </a:outerShdw>
          </a:effectLst>
          <a:latin typeface="+mn-lt"/>
        </a:defRPr>
      </a:lvl6pPr>
      <a:lvl7pPr marL="29718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8C0000"/>
            </a:outerShdw>
          </a:effectLst>
          <a:latin typeface="+mn-lt"/>
        </a:defRPr>
      </a:lvl7pPr>
      <a:lvl8pPr marL="34290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8C0000"/>
            </a:outerShdw>
          </a:effectLst>
          <a:latin typeface="+mn-lt"/>
        </a:defRPr>
      </a:lvl8pPr>
      <a:lvl9pPr marL="38862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8C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1483739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7F36B1-FAD4-C97C-267F-4388D947C8AC}"/>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4F9AE23F-D7CA-43C7-CA6D-957E3C45BD4C}"/>
              </a:ext>
            </a:extLst>
          </p:cNvPr>
          <p:cNvSpPr txBox="1"/>
          <p:nvPr/>
        </p:nvSpPr>
        <p:spPr>
          <a:xfrm>
            <a:off x="2411760"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Mateo 28:18-20</a:t>
            </a:r>
          </a:p>
        </p:txBody>
      </p:sp>
      <p:sp>
        <p:nvSpPr>
          <p:cNvPr id="5" name="2 CuadroTexto">
            <a:extLst>
              <a:ext uri="{FF2B5EF4-FFF2-40B4-BE49-F238E27FC236}">
                <a16:creationId xmlns:a16="http://schemas.microsoft.com/office/drawing/2014/main" id="{70144DBC-37A6-F30B-25FE-474B0583053E}"/>
              </a:ext>
            </a:extLst>
          </p:cNvPr>
          <p:cNvSpPr txBox="1"/>
          <p:nvPr/>
        </p:nvSpPr>
        <p:spPr>
          <a:xfrm>
            <a:off x="0" y="477599"/>
            <a:ext cx="9124194"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Jesús se acercó y les habló diciendo: </a:t>
            </a:r>
            <a:r>
              <a:rPr lang="es-ES" sz="2400" u="sng" dirty="0">
                <a:solidFill>
                  <a:srgbClr val="FFFF00"/>
                </a:solidFill>
                <a:latin typeface="Calibri"/>
              </a:rPr>
              <a:t>Toda potestad</a:t>
            </a:r>
            <a:r>
              <a:rPr lang="es-ES" sz="2400" dirty="0">
                <a:solidFill>
                  <a:srgbClr val="FFFF00"/>
                </a:solidFill>
                <a:latin typeface="Calibri"/>
              </a:rPr>
              <a:t> me es dada en el cielo y en la tierra. </a:t>
            </a:r>
            <a:r>
              <a:rPr lang="es-ES" sz="2400" dirty="0">
                <a:latin typeface="Calibri"/>
              </a:rPr>
              <a:t>Por tanto, id, y haced discípulos a todas las naciones, bautizándolos en el nombre del Padre, y del Hijo, y del Espíritu Santo; enseñándoles que guarden todas las cosas que os he mandado; y he aquí yo estoy con vosotros todos los días, hasta el fin del mundo. Amén.</a:t>
            </a:r>
          </a:p>
        </p:txBody>
      </p:sp>
      <p:sp>
        <p:nvSpPr>
          <p:cNvPr id="3" name="TextBox 2">
            <a:extLst>
              <a:ext uri="{FF2B5EF4-FFF2-40B4-BE49-F238E27FC236}">
                <a16:creationId xmlns:a16="http://schemas.microsoft.com/office/drawing/2014/main" id="{A512F5F5-F5E9-DC01-FB7E-F6B23FEAB945}"/>
              </a:ext>
            </a:extLst>
          </p:cNvPr>
          <p:cNvSpPr txBox="1"/>
          <p:nvPr/>
        </p:nvSpPr>
        <p:spPr>
          <a:xfrm>
            <a:off x="4607496" y="2060848"/>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Compártelo</a:t>
            </a:r>
          </a:p>
        </p:txBody>
      </p:sp>
      <p:sp>
        <p:nvSpPr>
          <p:cNvPr id="10" name="TextBox 9">
            <a:extLst>
              <a:ext uri="{FF2B5EF4-FFF2-40B4-BE49-F238E27FC236}">
                <a16:creationId xmlns:a16="http://schemas.microsoft.com/office/drawing/2014/main" id="{FBFBF6C2-847F-99D3-EC78-7132C68784BD}"/>
              </a:ext>
            </a:extLst>
          </p:cNvPr>
          <p:cNvSpPr txBox="1"/>
          <p:nvPr/>
        </p:nvSpPr>
        <p:spPr>
          <a:xfrm>
            <a:off x="4617012" y="2400300"/>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Por testimonio</a:t>
            </a:r>
          </a:p>
        </p:txBody>
      </p:sp>
      <p:sp>
        <p:nvSpPr>
          <p:cNvPr id="2" name="1 CuadroTexto">
            <a:extLst>
              <a:ext uri="{FF2B5EF4-FFF2-40B4-BE49-F238E27FC236}">
                <a16:creationId xmlns:a16="http://schemas.microsoft.com/office/drawing/2014/main" id="{5BC1D1F0-D0BC-07AD-E634-E654073C268D}"/>
              </a:ext>
            </a:extLst>
          </p:cNvPr>
          <p:cNvSpPr txBox="1"/>
          <p:nvPr/>
        </p:nvSpPr>
        <p:spPr>
          <a:xfrm>
            <a:off x="179512" y="2035969"/>
            <a:ext cx="4224638"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Mateo 28:16, 17</a:t>
            </a:r>
          </a:p>
        </p:txBody>
      </p:sp>
      <p:sp>
        <p:nvSpPr>
          <p:cNvPr id="6" name="2 CuadroTexto">
            <a:extLst>
              <a:ext uri="{FF2B5EF4-FFF2-40B4-BE49-F238E27FC236}">
                <a16:creationId xmlns:a16="http://schemas.microsoft.com/office/drawing/2014/main" id="{A068E800-26D1-0472-9735-1FBDEF6559B3}"/>
              </a:ext>
            </a:extLst>
          </p:cNvPr>
          <p:cNvSpPr txBox="1"/>
          <p:nvPr/>
        </p:nvSpPr>
        <p:spPr>
          <a:xfrm>
            <a:off x="0" y="2513568"/>
            <a:ext cx="4617012"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Pero los once discípulos se fueron a Galilea, al monte donde Jesús les había ordenado. </a:t>
            </a:r>
            <a:r>
              <a:rPr lang="es-ES" sz="2400" dirty="0">
                <a:solidFill>
                  <a:srgbClr val="00B0F0"/>
                </a:solidFill>
                <a:latin typeface="Calibri"/>
              </a:rPr>
              <a:t>Y </a:t>
            </a:r>
            <a:r>
              <a:rPr lang="es-ES" sz="2400" u="sng" dirty="0">
                <a:solidFill>
                  <a:srgbClr val="00B0F0"/>
                </a:solidFill>
                <a:latin typeface="Calibri"/>
              </a:rPr>
              <a:t>cuando le vieron, le adoraron</a:t>
            </a:r>
            <a:r>
              <a:rPr lang="es-ES" sz="2400" dirty="0">
                <a:solidFill>
                  <a:srgbClr val="00B0F0"/>
                </a:solidFill>
                <a:latin typeface="Calibri"/>
              </a:rPr>
              <a:t>; pero algunos dudaban.</a:t>
            </a:r>
            <a:r>
              <a:rPr lang="es-ES" sz="2400" dirty="0">
                <a:latin typeface="Calibri"/>
              </a:rPr>
              <a:t> </a:t>
            </a:r>
          </a:p>
        </p:txBody>
      </p:sp>
      <p:sp>
        <p:nvSpPr>
          <p:cNvPr id="7" name="1 CuadroTexto">
            <a:extLst>
              <a:ext uri="{FF2B5EF4-FFF2-40B4-BE49-F238E27FC236}">
                <a16:creationId xmlns:a16="http://schemas.microsoft.com/office/drawing/2014/main" id="{00C64CA0-3648-C9CC-48C6-3711CC492444}"/>
              </a:ext>
            </a:extLst>
          </p:cNvPr>
          <p:cNvSpPr txBox="1"/>
          <p:nvPr/>
        </p:nvSpPr>
        <p:spPr>
          <a:xfrm>
            <a:off x="179512" y="4005064"/>
            <a:ext cx="4224638"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Mateo 28:6</a:t>
            </a:r>
          </a:p>
        </p:txBody>
      </p:sp>
      <p:sp>
        <p:nvSpPr>
          <p:cNvPr id="8" name="2 CuadroTexto">
            <a:extLst>
              <a:ext uri="{FF2B5EF4-FFF2-40B4-BE49-F238E27FC236}">
                <a16:creationId xmlns:a16="http://schemas.microsoft.com/office/drawing/2014/main" id="{60ECCAEE-DAAA-DD5B-E6D9-F705DD26AD10}"/>
              </a:ext>
            </a:extLst>
          </p:cNvPr>
          <p:cNvSpPr txBox="1"/>
          <p:nvPr/>
        </p:nvSpPr>
        <p:spPr>
          <a:xfrm>
            <a:off x="0" y="4482663"/>
            <a:ext cx="4617012"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No está aquí, pues </a:t>
            </a:r>
            <a:r>
              <a:rPr lang="es-ES" sz="2400" u="sng" dirty="0">
                <a:solidFill>
                  <a:srgbClr val="FFFF00"/>
                </a:solidFill>
                <a:latin typeface="Calibri"/>
              </a:rPr>
              <a:t>ha resucitado</a:t>
            </a:r>
            <a:r>
              <a:rPr lang="es-ES" sz="2400" dirty="0">
                <a:solidFill>
                  <a:srgbClr val="FFFF00"/>
                </a:solidFill>
                <a:latin typeface="Calibri"/>
              </a:rPr>
              <a:t>, como dijo. Venid, ved el lugar donde fue puesto el Señor.</a:t>
            </a:r>
          </a:p>
        </p:txBody>
      </p:sp>
      <p:sp>
        <p:nvSpPr>
          <p:cNvPr id="9" name="1 CuadroTexto">
            <a:extLst>
              <a:ext uri="{FF2B5EF4-FFF2-40B4-BE49-F238E27FC236}">
                <a16:creationId xmlns:a16="http://schemas.microsoft.com/office/drawing/2014/main" id="{BCFA323E-E4E4-6A27-AE33-7C041D4394FB}"/>
              </a:ext>
            </a:extLst>
          </p:cNvPr>
          <p:cNvSpPr txBox="1"/>
          <p:nvPr/>
        </p:nvSpPr>
        <p:spPr>
          <a:xfrm>
            <a:off x="2275226" y="5685334"/>
            <a:ext cx="4224638"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Apocalipsis 1:18</a:t>
            </a:r>
          </a:p>
        </p:txBody>
      </p:sp>
      <p:sp>
        <p:nvSpPr>
          <p:cNvPr id="11" name="2 CuadroTexto">
            <a:extLst>
              <a:ext uri="{FF2B5EF4-FFF2-40B4-BE49-F238E27FC236}">
                <a16:creationId xmlns:a16="http://schemas.microsoft.com/office/drawing/2014/main" id="{514618C2-15F7-5A44-7CFD-029448B27F93}"/>
              </a:ext>
            </a:extLst>
          </p:cNvPr>
          <p:cNvSpPr txBox="1"/>
          <p:nvPr/>
        </p:nvSpPr>
        <p:spPr>
          <a:xfrm>
            <a:off x="54039" y="6112118"/>
            <a:ext cx="9088698" cy="712183"/>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el que vivo, y estuve muerto; </a:t>
            </a:r>
            <a:r>
              <a:rPr lang="es-ES" sz="2400" dirty="0">
                <a:solidFill>
                  <a:srgbClr val="00B0F0"/>
                </a:solidFill>
                <a:latin typeface="Calibri"/>
              </a:rPr>
              <a:t>mas he aquí que vivo por los siglos de los siglos, amén. Y tengo las llaves de la muerte y del Hades. </a:t>
            </a:r>
          </a:p>
        </p:txBody>
      </p:sp>
      <p:sp>
        <p:nvSpPr>
          <p:cNvPr id="12" name="TextBox 11">
            <a:extLst>
              <a:ext uri="{FF2B5EF4-FFF2-40B4-BE49-F238E27FC236}">
                <a16:creationId xmlns:a16="http://schemas.microsoft.com/office/drawing/2014/main" id="{A695A53C-91C8-3760-A486-C1C9ED1C597E}"/>
              </a:ext>
            </a:extLst>
          </p:cNvPr>
          <p:cNvSpPr txBox="1"/>
          <p:nvPr/>
        </p:nvSpPr>
        <p:spPr>
          <a:xfrm>
            <a:off x="4617012" y="2733883"/>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Jesús afirma su autoridad divina sobre toda la creación</a:t>
            </a:r>
          </a:p>
        </p:txBody>
      </p:sp>
    </p:spTree>
    <p:extLst>
      <p:ext uri="{BB962C8B-B14F-4D97-AF65-F5344CB8AC3E}">
        <p14:creationId xmlns:p14="http://schemas.microsoft.com/office/powerpoint/2010/main" val="36958947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arn(inVertical)">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D75F9D-DDEF-C942-E410-17B463263AF5}"/>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F9EC1092-B28C-7D73-6211-3DD5EAAA0DB3}"/>
              </a:ext>
            </a:extLst>
          </p:cNvPr>
          <p:cNvSpPr txBox="1"/>
          <p:nvPr/>
        </p:nvSpPr>
        <p:spPr>
          <a:xfrm>
            <a:off x="2411760"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Mateo 28:18-20</a:t>
            </a:r>
          </a:p>
        </p:txBody>
      </p:sp>
      <p:sp>
        <p:nvSpPr>
          <p:cNvPr id="5" name="2 CuadroTexto">
            <a:extLst>
              <a:ext uri="{FF2B5EF4-FFF2-40B4-BE49-F238E27FC236}">
                <a16:creationId xmlns:a16="http://schemas.microsoft.com/office/drawing/2014/main" id="{2D0FBDEB-2F0E-62C0-C5F0-76048B0FC410}"/>
              </a:ext>
            </a:extLst>
          </p:cNvPr>
          <p:cNvSpPr txBox="1"/>
          <p:nvPr/>
        </p:nvSpPr>
        <p:spPr>
          <a:xfrm>
            <a:off x="0" y="477599"/>
            <a:ext cx="9124194"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Jesús se acercó y les habló diciendo: </a:t>
            </a:r>
            <a:r>
              <a:rPr lang="es-ES" sz="2400" u="sng" dirty="0">
                <a:solidFill>
                  <a:srgbClr val="FFFF00"/>
                </a:solidFill>
                <a:latin typeface="Calibri"/>
              </a:rPr>
              <a:t>Toda potestad</a:t>
            </a:r>
            <a:r>
              <a:rPr lang="es-ES" sz="2400" dirty="0">
                <a:solidFill>
                  <a:srgbClr val="FFFF00"/>
                </a:solidFill>
                <a:latin typeface="Calibri"/>
              </a:rPr>
              <a:t> me es dada en el cielo y en la tierra. </a:t>
            </a:r>
            <a:r>
              <a:rPr lang="es-ES" sz="2400" dirty="0">
                <a:solidFill>
                  <a:srgbClr val="00B0F0"/>
                </a:solidFill>
                <a:latin typeface="Calibri"/>
              </a:rPr>
              <a:t>Por tanto, id, y haced discípulos a </a:t>
            </a:r>
            <a:r>
              <a:rPr lang="es-ES" sz="2400" u="sng" dirty="0">
                <a:solidFill>
                  <a:srgbClr val="00B0F0"/>
                </a:solidFill>
                <a:latin typeface="Calibri"/>
              </a:rPr>
              <a:t>todas las naciones</a:t>
            </a:r>
            <a:r>
              <a:rPr lang="es-ES" sz="2400" dirty="0">
                <a:solidFill>
                  <a:srgbClr val="00B0F0"/>
                </a:solidFill>
                <a:latin typeface="Calibri"/>
              </a:rPr>
              <a:t>, bautizándolos en el nombre del Padre, y del Hijo, y del Espíritu Santo; </a:t>
            </a:r>
            <a:r>
              <a:rPr lang="es-ES" sz="2400" dirty="0">
                <a:latin typeface="Calibri"/>
              </a:rPr>
              <a:t>enseñándoles que guarden todas las cosas que os he mandado; y he aquí yo estoy con vosotros todos los días, hasta el fin del mundo. Amén.</a:t>
            </a:r>
          </a:p>
        </p:txBody>
      </p:sp>
      <p:sp>
        <p:nvSpPr>
          <p:cNvPr id="3" name="TextBox 2">
            <a:extLst>
              <a:ext uri="{FF2B5EF4-FFF2-40B4-BE49-F238E27FC236}">
                <a16:creationId xmlns:a16="http://schemas.microsoft.com/office/drawing/2014/main" id="{E0A6C9EF-386C-64C7-6EE2-A7773A703743}"/>
              </a:ext>
            </a:extLst>
          </p:cNvPr>
          <p:cNvSpPr txBox="1"/>
          <p:nvPr/>
        </p:nvSpPr>
        <p:spPr>
          <a:xfrm>
            <a:off x="4607496" y="2060848"/>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Compártelo</a:t>
            </a:r>
          </a:p>
        </p:txBody>
      </p:sp>
      <p:sp>
        <p:nvSpPr>
          <p:cNvPr id="10" name="TextBox 9">
            <a:extLst>
              <a:ext uri="{FF2B5EF4-FFF2-40B4-BE49-F238E27FC236}">
                <a16:creationId xmlns:a16="http://schemas.microsoft.com/office/drawing/2014/main" id="{7D8D34B8-BE19-8AE0-90CA-CCD9D537EDE8}"/>
              </a:ext>
            </a:extLst>
          </p:cNvPr>
          <p:cNvSpPr txBox="1"/>
          <p:nvPr/>
        </p:nvSpPr>
        <p:spPr>
          <a:xfrm>
            <a:off x="4617012" y="2400300"/>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Por testimonio</a:t>
            </a:r>
          </a:p>
        </p:txBody>
      </p:sp>
      <p:sp>
        <p:nvSpPr>
          <p:cNvPr id="2" name="1 CuadroTexto">
            <a:extLst>
              <a:ext uri="{FF2B5EF4-FFF2-40B4-BE49-F238E27FC236}">
                <a16:creationId xmlns:a16="http://schemas.microsoft.com/office/drawing/2014/main" id="{5FAF86DA-B2D8-93D0-2F54-63A64E192BF5}"/>
              </a:ext>
            </a:extLst>
          </p:cNvPr>
          <p:cNvSpPr txBox="1"/>
          <p:nvPr/>
        </p:nvSpPr>
        <p:spPr>
          <a:xfrm>
            <a:off x="179512" y="2035969"/>
            <a:ext cx="4224638"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Apocalipsis 14:6</a:t>
            </a:r>
          </a:p>
        </p:txBody>
      </p:sp>
      <p:sp>
        <p:nvSpPr>
          <p:cNvPr id="6" name="2 CuadroTexto">
            <a:extLst>
              <a:ext uri="{FF2B5EF4-FFF2-40B4-BE49-F238E27FC236}">
                <a16:creationId xmlns:a16="http://schemas.microsoft.com/office/drawing/2014/main" id="{0F7310D0-5630-B3A6-2EFC-42989F7F6E66}"/>
              </a:ext>
            </a:extLst>
          </p:cNvPr>
          <p:cNvSpPr txBox="1"/>
          <p:nvPr/>
        </p:nvSpPr>
        <p:spPr>
          <a:xfrm>
            <a:off x="0" y="2513568"/>
            <a:ext cx="4617012"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Vi volar por en medio del cielo a otro ángel, que tenía el evangelio eterno para predicarlo a los moradores de la tierra, a toda nación, tribu, lengua y pueblo, </a:t>
            </a:r>
          </a:p>
        </p:txBody>
      </p:sp>
      <p:sp>
        <p:nvSpPr>
          <p:cNvPr id="12" name="TextBox 11">
            <a:extLst>
              <a:ext uri="{FF2B5EF4-FFF2-40B4-BE49-F238E27FC236}">
                <a16:creationId xmlns:a16="http://schemas.microsoft.com/office/drawing/2014/main" id="{4DA2FA8E-5561-A2E3-9125-9D9E1AC61775}"/>
              </a:ext>
            </a:extLst>
          </p:cNvPr>
          <p:cNvSpPr txBox="1"/>
          <p:nvPr/>
        </p:nvSpPr>
        <p:spPr>
          <a:xfrm>
            <a:off x="4617012" y="2733883"/>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Jesús afirma su autoridad divina sobre toda la creación</a:t>
            </a:r>
          </a:p>
        </p:txBody>
      </p:sp>
    </p:spTree>
    <p:extLst>
      <p:ext uri="{BB962C8B-B14F-4D97-AF65-F5344CB8AC3E}">
        <p14:creationId xmlns:p14="http://schemas.microsoft.com/office/powerpoint/2010/main" val="13892486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9134D7-C5F6-1C7C-D481-A4EE708A2B4E}"/>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96C37D76-B548-CC06-9F18-A76E55361DC9}"/>
              </a:ext>
            </a:extLst>
          </p:cNvPr>
          <p:cNvSpPr txBox="1"/>
          <p:nvPr/>
        </p:nvSpPr>
        <p:spPr>
          <a:xfrm>
            <a:off x="2411760"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Mateo 28:18-20</a:t>
            </a:r>
          </a:p>
        </p:txBody>
      </p:sp>
      <p:sp>
        <p:nvSpPr>
          <p:cNvPr id="5" name="2 CuadroTexto">
            <a:extLst>
              <a:ext uri="{FF2B5EF4-FFF2-40B4-BE49-F238E27FC236}">
                <a16:creationId xmlns:a16="http://schemas.microsoft.com/office/drawing/2014/main" id="{BC884537-BABE-A204-1E65-4AB669EF6170}"/>
              </a:ext>
            </a:extLst>
          </p:cNvPr>
          <p:cNvSpPr txBox="1"/>
          <p:nvPr/>
        </p:nvSpPr>
        <p:spPr>
          <a:xfrm>
            <a:off x="0" y="477599"/>
            <a:ext cx="9124194"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Jesús se acercó y les habló diciendo: </a:t>
            </a:r>
            <a:r>
              <a:rPr lang="es-ES" sz="2400" u="sng" dirty="0">
                <a:solidFill>
                  <a:srgbClr val="FFFF00"/>
                </a:solidFill>
                <a:latin typeface="Calibri"/>
              </a:rPr>
              <a:t>Toda potestad</a:t>
            </a:r>
            <a:r>
              <a:rPr lang="es-ES" sz="2400" dirty="0">
                <a:solidFill>
                  <a:srgbClr val="FFFF00"/>
                </a:solidFill>
                <a:latin typeface="Calibri"/>
              </a:rPr>
              <a:t> me es dada en el cielo y en la tierra. </a:t>
            </a:r>
            <a:r>
              <a:rPr lang="es-ES" sz="2400" dirty="0">
                <a:solidFill>
                  <a:srgbClr val="00B0F0"/>
                </a:solidFill>
                <a:latin typeface="Calibri"/>
              </a:rPr>
              <a:t>Por tanto, id, y haced discípulos a </a:t>
            </a:r>
            <a:r>
              <a:rPr lang="es-ES" sz="2400" u="sng" dirty="0">
                <a:solidFill>
                  <a:srgbClr val="00B0F0"/>
                </a:solidFill>
                <a:latin typeface="Calibri"/>
              </a:rPr>
              <a:t>todas las naciones</a:t>
            </a:r>
            <a:r>
              <a:rPr lang="es-ES" sz="2400" dirty="0">
                <a:solidFill>
                  <a:srgbClr val="00B0F0"/>
                </a:solidFill>
                <a:latin typeface="Calibri"/>
              </a:rPr>
              <a:t>, bautizándolos en el nombre del Padre, y del Hijo, y del Espíritu Santo; </a:t>
            </a:r>
            <a:r>
              <a:rPr lang="es-ES" sz="2400" dirty="0">
                <a:latin typeface="Calibri"/>
              </a:rPr>
              <a:t>enseñándoles que guarden todas las cosas que os he mandado; y he aquí yo estoy con vosotros todos los días, hasta el fin del mundo. Amén.</a:t>
            </a:r>
          </a:p>
        </p:txBody>
      </p:sp>
      <p:sp>
        <p:nvSpPr>
          <p:cNvPr id="3" name="TextBox 2">
            <a:extLst>
              <a:ext uri="{FF2B5EF4-FFF2-40B4-BE49-F238E27FC236}">
                <a16:creationId xmlns:a16="http://schemas.microsoft.com/office/drawing/2014/main" id="{9B40FD2D-D46E-CD1A-09C6-A87C21DB6278}"/>
              </a:ext>
            </a:extLst>
          </p:cNvPr>
          <p:cNvSpPr txBox="1"/>
          <p:nvPr/>
        </p:nvSpPr>
        <p:spPr>
          <a:xfrm>
            <a:off x="4607496" y="2060848"/>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Compártelo</a:t>
            </a:r>
          </a:p>
        </p:txBody>
      </p:sp>
      <p:sp>
        <p:nvSpPr>
          <p:cNvPr id="10" name="TextBox 9">
            <a:extLst>
              <a:ext uri="{FF2B5EF4-FFF2-40B4-BE49-F238E27FC236}">
                <a16:creationId xmlns:a16="http://schemas.microsoft.com/office/drawing/2014/main" id="{0B77D882-4014-AB01-84B6-86BECA805831}"/>
              </a:ext>
            </a:extLst>
          </p:cNvPr>
          <p:cNvSpPr txBox="1"/>
          <p:nvPr/>
        </p:nvSpPr>
        <p:spPr>
          <a:xfrm>
            <a:off x="4617012" y="2400300"/>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Por testimonio</a:t>
            </a:r>
          </a:p>
        </p:txBody>
      </p:sp>
      <p:sp>
        <p:nvSpPr>
          <p:cNvPr id="2" name="1 CuadroTexto">
            <a:extLst>
              <a:ext uri="{FF2B5EF4-FFF2-40B4-BE49-F238E27FC236}">
                <a16:creationId xmlns:a16="http://schemas.microsoft.com/office/drawing/2014/main" id="{01C5DD2C-3688-F4EE-345D-9AB8A1E11E44}"/>
              </a:ext>
            </a:extLst>
          </p:cNvPr>
          <p:cNvSpPr txBox="1"/>
          <p:nvPr/>
        </p:nvSpPr>
        <p:spPr>
          <a:xfrm>
            <a:off x="179512" y="2035969"/>
            <a:ext cx="4224638"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Apocalipsis 14:6</a:t>
            </a:r>
          </a:p>
        </p:txBody>
      </p:sp>
      <p:sp>
        <p:nvSpPr>
          <p:cNvPr id="6" name="2 CuadroTexto">
            <a:extLst>
              <a:ext uri="{FF2B5EF4-FFF2-40B4-BE49-F238E27FC236}">
                <a16:creationId xmlns:a16="http://schemas.microsoft.com/office/drawing/2014/main" id="{27D80760-4E9D-4704-9EB7-AFD188D22A93}"/>
              </a:ext>
            </a:extLst>
          </p:cNvPr>
          <p:cNvSpPr txBox="1"/>
          <p:nvPr/>
        </p:nvSpPr>
        <p:spPr>
          <a:xfrm>
            <a:off x="0" y="2513568"/>
            <a:ext cx="4617012"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Vi volar por en medio del cielo a otro ángel, </a:t>
            </a:r>
            <a:r>
              <a:rPr lang="es-ES" sz="2400" dirty="0">
                <a:latin typeface="Calibri"/>
              </a:rPr>
              <a:t>que tenía el evangelio eterno para predicarlo a los moradores de la tierra, a toda nación, tribu, lengua y pueblo, </a:t>
            </a:r>
          </a:p>
        </p:txBody>
      </p:sp>
      <p:sp>
        <p:nvSpPr>
          <p:cNvPr id="12" name="TextBox 11">
            <a:extLst>
              <a:ext uri="{FF2B5EF4-FFF2-40B4-BE49-F238E27FC236}">
                <a16:creationId xmlns:a16="http://schemas.microsoft.com/office/drawing/2014/main" id="{1A39E30F-EE26-CB35-AA8D-D8F1D10194D6}"/>
              </a:ext>
            </a:extLst>
          </p:cNvPr>
          <p:cNvSpPr txBox="1"/>
          <p:nvPr/>
        </p:nvSpPr>
        <p:spPr>
          <a:xfrm>
            <a:off x="4617012" y="2733883"/>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Jesús afirma su autoridad divina sobre toda la creación</a:t>
            </a:r>
          </a:p>
        </p:txBody>
      </p:sp>
    </p:spTree>
    <p:extLst>
      <p:ext uri="{BB962C8B-B14F-4D97-AF65-F5344CB8AC3E}">
        <p14:creationId xmlns:p14="http://schemas.microsoft.com/office/powerpoint/2010/main" val="19558410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81CCA9-0301-8000-D089-050CF129FA07}"/>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17ED532F-CEC9-A628-3A33-144C13B27248}"/>
              </a:ext>
            </a:extLst>
          </p:cNvPr>
          <p:cNvSpPr txBox="1"/>
          <p:nvPr/>
        </p:nvSpPr>
        <p:spPr>
          <a:xfrm>
            <a:off x="2411760"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Mateo 28:18-20</a:t>
            </a:r>
          </a:p>
        </p:txBody>
      </p:sp>
      <p:sp>
        <p:nvSpPr>
          <p:cNvPr id="5" name="2 CuadroTexto">
            <a:extLst>
              <a:ext uri="{FF2B5EF4-FFF2-40B4-BE49-F238E27FC236}">
                <a16:creationId xmlns:a16="http://schemas.microsoft.com/office/drawing/2014/main" id="{C6E22B62-B542-6BB7-A262-375CF93983BA}"/>
              </a:ext>
            </a:extLst>
          </p:cNvPr>
          <p:cNvSpPr txBox="1"/>
          <p:nvPr/>
        </p:nvSpPr>
        <p:spPr>
          <a:xfrm>
            <a:off x="0" y="477599"/>
            <a:ext cx="9124194"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Jesús se acercó y les habló diciendo: </a:t>
            </a:r>
            <a:r>
              <a:rPr lang="es-ES" sz="2400" u="sng" dirty="0">
                <a:solidFill>
                  <a:srgbClr val="FFFF00"/>
                </a:solidFill>
                <a:latin typeface="Calibri"/>
              </a:rPr>
              <a:t>Toda potestad</a:t>
            </a:r>
            <a:r>
              <a:rPr lang="es-ES" sz="2400" dirty="0">
                <a:solidFill>
                  <a:srgbClr val="FFFF00"/>
                </a:solidFill>
                <a:latin typeface="Calibri"/>
              </a:rPr>
              <a:t> me es dada en el cielo y en la tierra. </a:t>
            </a:r>
            <a:r>
              <a:rPr lang="es-ES" sz="2400" dirty="0">
                <a:solidFill>
                  <a:srgbClr val="00B0F0"/>
                </a:solidFill>
                <a:latin typeface="Calibri"/>
              </a:rPr>
              <a:t>Por tanto, id, y haced discípulos a </a:t>
            </a:r>
            <a:r>
              <a:rPr lang="es-ES" sz="2400" u="sng" dirty="0">
                <a:solidFill>
                  <a:srgbClr val="00B0F0"/>
                </a:solidFill>
                <a:latin typeface="Calibri"/>
              </a:rPr>
              <a:t>todas las naciones</a:t>
            </a:r>
            <a:r>
              <a:rPr lang="es-ES" sz="2400" dirty="0">
                <a:solidFill>
                  <a:srgbClr val="00B0F0"/>
                </a:solidFill>
                <a:latin typeface="Calibri"/>
              </a:rPr>
              <a:t>, bautizándolos en el nombre del Padre, y del Hijo, y del Espíritu Santo; </a:t>
            </a:r>
            <a:r>
              <a:rPr lang="es-ES" sz="2400" dirty="0">
                <a:latin typeface="Calibri"/>
              </a:rPr>
              <a:t>enseñándoles que guarden todas las cosas que os he mandado; y he aquí yo estoy con vosotros todos los días, hasta el fin del mundo. Amén.</a:t>
            </a:r>
          </a:p>
        </p:txBody>
      </p:sp>
      <p:sp>
        <p:nvSpPr>
          <p:cNvPr id="3" name="TextBox 2">
            <a:extLst>
              <a:ext uri="{FF2B5EF4-FFF2-40B4-BE49-F238E27FC236}">
                <a16:creationId xmlns:a16="http://schemas.microsoft.com/office/drawing/2014/main" id="{B91B77FE-D70A-3593-5621-F2A7B8DFE645}"/>
              </a:ext>
            </a:extLst>
          </p:cNvPr>
          <p:cNvSpPr txBox="1"/>
          <p:nvPr/>
        </p:nvSpPr>
        <p:spPr>
          <a:xfrm>
            <a:off x="4607496" y="2060848"/>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Compártelo</a:t>
            </a:r>
          </a:p>
        </p:txBody>
      </p:sp>
      <p:sp>
        <p:nvSpPr>
          <p:cNvPr id="10" name="TextBox 9">
            <a:extLst>
              <a:ext uri="{FF2B5EF4-FFF2-40B4-BE49-F238E27FC236}">
                <a16:creationId xmlns:a16="http://schemas.microsoft.com/office/drawing/2014/main" id="{84393F6D-37D8-3522-AD5E-D848688116EB}"/>
              </a:ext>
            </a:extLst>
          </p:cNvPr>
          <p:cNvSpPr txBox="1"/>
          <p:nvPr/>
        </p:nvSpPr>
        <p:spPr>
          <a:xfrm>
            <a:off x="4617012" y="2400300"/>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Por testimonio</a:t>
            </a:r>
          </a:p>
        </p:txBody>
      </p:sp>
      <p:sp>
        <p:nvSpPr>
          <p:cNvPr id="2" name="1 CuadroTexto">
            <a:extLst>
              <a:ext uri="{FF2B5EF4-FFF2-40B4-BE49-F238E27FC236}">
                <a16:creationId xmlns:a16="http://schemas.microsoft.com/office/drawing/2014/main" id="{4A89E793-209E-4B11-4250-D8AE585CA61D}"/>
              </a:ext>
            </a:extLst>
          </p:cNvPr>
          <p:cNvSpPr txBox="1"/>
          <p:nvPr/>
        </p:nvSpPr>
        <p:spPr>
          <a:xfrm>
            <a:off x="179512" y="2035969"/>
            <a:ext cx="4224638"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Apocalipsis 14:6</a:t>
            </a:r>
          </a:p>
        </p:txBody>
      </p:sp>
      <p:sp>
        <p:nvSpPr>
          <p:cNvPr id="6" name="2 CuadroTexto">
            <a:extLst>
              <a:ext uri="{FF2B5EF4-FFF2-40B4-BE49-F238E27FC236}">
                <a16:creationId xmlns:a16="http://schemas.microsoft.com/office/drawing/2014/main" id="{44CDB650-6630-2FB4-4019-3858D4AF01A6}"/>
              </a:ext>
            </a:extLst>
          </p:cNvPr>
          <p:cNvSpPr txBox="1"/>
          <p:nvPr/>
        </p:nvSpPr>
        <p:spPr>
          <a:xfrm>
            <a:off x="0" y="2513568"/>
            <a:ext cx="4617012"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Vi volar por en medio del cielo a otro ángel, </a:t>
            </a:r>
            <a:r>
              <a:rPr lang="es-ES" sz="2400" dirty="0">
                <a:solidFill>
                  <a:srgbClr val="00B0F0"/>
                </a:solidFill>
                <a:latin typeface="Calibri"/>
              </a:rPr>
              <a:t>que tenía el evangelio eterno para predicarlo a los moradores de la tierra, a toda nación, tribu, lengua y pueblo, </a:t>
            </a:r>
          </a:p>
        </p:txBody>
      </p:sp>
      <p:sp>
        <p:nvSpPr>
          <p:cNvPr id="12" name="TextBox 11">
            <a:extLst>
              <a:ext uri="{FF2B5EF4-FFF2-40B4-BE49-F238E27FC236}">
                <a16:creationId xmlns:a16="http://schemas.microsoft.com/office/drawing/2014/main" id="{F62F9B1B-381A-2216-A75D-8A23AA811292}"/>
              </a:ext>
            </a:extLst>
          </p:cNvPr>
          <p:cNvSpPr txBox="1"/>
          <p:nvPr/>
        </p:nvSpPr>
        <p:spPr>
          <a:xfrm>
            <a:off x="4617012" y="2733883"/>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Jesús afirma su autoridad divina sobre toda la creación</a:t>
            </a:r>
          </a:p>
        </p:txBody>
      </p:sp>
      <p:sp>
        <p:nvSpPr>
          <p:cNvPr id="7" name="TextBox 6">
            <a:extLst>
              <a:ext uri="{FF2B5EF4-FFF2-40B4-BE49-F238E27FC236}">
                <a16:creationId xmlns:a16="http://schemas.microsoft.com/office/drawing/2014/main" id="{B3D8704D-7640-B3AA-47EA-BB7650E3D9BC}"/>
              </a:ext>
            </a:extLst>
          </p:cNvPr>
          <p:cNvSpPr txBox="1"/>
          <p:nvPr/>
        </p:nvSpPr>
        <p:spPr>
          <a:xfrm>
            <a:off x="4614346" y="332404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misión: Por tanto, id, y haced discípulos a todas las naciones, bautizándolos </a:t>
            </a:r>
          </a:p>
        </p:txBody>
      </p:sp>
    </p:spTree>
    <p:extLst>
      <p:ext uri="{BB962C8B-B14F-4D97-AF65-F5344CB8AC3E}">
        <p14:creationId xmlns:p14="http://schemas.microsoft.com/office/powerpoint/2010/main" val="38185508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56250C-0084-9E65-EA86-40760C8E6245}"/>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5345088B-2BA7-E252-5675-6D3C07FC88E1}"/>
              </a:ext>
            </a:extLst>
          </p:cNvPr>
          <p:cNvSpPr txBox="1"/>
          <p:nvPr/>
        </p:nvSpPr>
        <p:spPr>
          <a:xfrm>
            <a:off x="2411760"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Mateo 28:18-20</a:t>
            </a:r>
          </a:p>
        </p:txBody>
      </p:sp>
      <p:sp>
        <p:nvSpPr>
          <p:cNvPr id="5" name="2 CuadroTexto">
            <a:extLst>
              <a:ext uri="{FF2B5EF4-FFF2-40B4-BE49-F238E27FC236}">
                <a16:creationId xmlns:a16="http://schemas.microsoft.com/office/drawing/2014/main" id="{28F18FD9-AD3C-907E-2E36-099C581757F2}"/>
              </a:ext>
            </a:extLst>
          </p:cNvPr>
          <p:cNvSpPr txBox="1"/>
          <p:nvPr/>
        </p:nvSpPr>
        <p:spPr>
          <a:xfrm>
            <a:off x="0" y="477599"/>
            <a:ext cx="9124194"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Jesús se acercó y les habló diciendo: </a:t>
            </a:r>
            <a:r>
              <a:rPr lang="es-ES" sz="2400" u="sng" dirty="0">
                <a:solidFill>
                  <a:srgbClr val="FFFF00"/>
                </a:solidFill>
                <a:latin typeface="Calibri"/>
              </a:rPr>
              <a:t>Toda potestad</a:t>
            </a:r>
            <a:r>
              <a:rPr lang="es-ES" sz="2400" dirty="0">
                <a:solidFill>
                  <a:srgbClr val="FFFF00"/>
                </a:solidFill>
                <a:latin typeface="Calibri"/>
              </a:rPr>
              <a:t> me es dada en el cielo y en la tierra. </a:t>
            </a:r>
            <a:r>
              <a:rPr lang="es-ES" sz="2400" dirty="0">
                <a:solidFill>
                  <a:srgbClr val="00B0F0"/>
                </a:solidFill>
                <a:latin typeface="Calibri"/>
              </a:rPr>
              <a:t>Por tanto, id, y haced discípulos a </a:t>
            </a:r>
            <a:r>
              <a:rPr lang="es-ES" sz="2400" u="sng" dirty="0">
                <a:solidFill>
                  <a:srgbClr val="00B0F0"/>
                </a:solidFill>
                <a:latin typeface="Calibri"/>
              </a:rPr>
              <a:t>todas las naciones</a:t>
            </a:r>
            <a:r>
              <a:rPr lang="es-ES" sz="2400" dirty="0">
                <a:solidFill>
                  <a:srgbClr val="00B0F0"/>
                </a:solidFill>
                <a:latin typeface="Calibri"/>
              </a:rPr>
              <a:t>, bautizándolos en el nombre del Padre, y del Hijo, y del Espíritu Santo; </a:t>
            </a:r>
            <a:r>
              <a:rPr lang="es-ES" sz="2400" dirty="0">
                <a:solidFill>
                  <a:srgbClr val="FFFF00"/>
                </a:solidFill>
                <a:latin typeface="Calibri"/>
              </a:rPr>
              <a:t>enseñándoles que guarden </a:t>
            </a:r>
            <a:r>
              <a:rPr lang="es-ES" sz="2400" u="sng" dirty="0">
                <a:solidFill>
                  <a:srgbClr val="FFFF00"/>
                </a:solidFill>
                <a:latin typeface="Calibri"/>
              </a:rPr>
              <a:t>todas las cosas que os he mandado</a:t>
            </a:r>
            <a:r>
              <a:rPr lang="es-ES" sz="2400" dirty="0">
                <a:solidFill>
                  <a:srgbClr val="FFFF00"/>
                </a:solidFill>
                <a:latin typeface="Calibri"/>
              </a:rPr>
              <a:t>; </a:t>
            </a:r>
            <a:r>
              <a:rPr lang="es-ES" sz="2400" dirty="0">
                <a:latin typeface="Calibri"/>
              </a:rPr>
              <a:t>y he aquí yo estoy con vosotros todos los días, hasta el fin del mundo. Amén.</a:t>
            </a:r>
          </a:p>
        </p:txBody>
      </p:sp>
      <p:sp>
        <p:nvSpPr>
          <p:cNvPr id="3" name="TextBox 2">
            <a:extLst>
              <a:ext uri="{FF2B5EF4-FFF2-40B4-BE49-F238E27FC236}">
                <a16:creationId xmlns:a16="http://schemas.microsoft.com/office/drawing/2014/main" id="{70151DCE-79B7-0003-0531-F465AAC67BE2}"/>
              </a:ext>
            </a:extLst>
          </p:cNvPr>
          <p:cNvSpPr txBox="1"/>
          <p:nvPr/>
        </p:nvSpPr>
        <p:spPr>
          <a:xfrm>
            <a:off x="4607496" y="2060848"/>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Compártelo</a:t>
            </a:r>
          </a:p>
        </p:txBody>
      </p:sp>
      <p:sp>
        <p:nvSpPr>
          <p:cNvPr id="10" name="TextBox 9">
            <a:extLst>
              <a:ext uri="{FF2B5EF4-FFF2-40B4-BE49-F238E27FC236}">
                <a16:creationId xmlns:a16="http://schemas.microsoft.com/office/drawing/2014/main" id="{40DBBBE6-5126-C52A-9919-17E46F9772FB}"/>
              </a:ext>
            </a:extLst>
          </p:cNvPr>
          <p:cNvSpPr txBox="1"/>
          <p:nvPr/>
        </p:nvSpPr>
        <p:spPr>
          <a:xfrm>
            <a:off x="4617012" y="2400300"/>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Por testimonio</a:t>
            </a:r>
          </a:p>
        </p:txBody>
      </p:sp>
      <p:sp>
        <p:nvSpPr>
          <p:cNvPr id="2" name="1 CuadroTexto">
            <a:extLst>
              <a:ext uri="{FF2B5EF4-FFF2-40B4-BE49-F238E27FC236}">
                <a16:creationId xmlns:a16="http://schemas.microsoft.com/office/drawing/2014/main" id="{5DF6563B-E4D7-C2EC-9BE1-3E68A62F6EB3}"/>
              </a:ext>
            </a:extLst>
          </p:cNvPr>
          <p:cNvSpPr txBox="1"/>
          <p:nvPr/>
        </p:nvSpPr>
        <p:spPr>
          <a:xfrm>
            <a:off x="179512" y="2035969"/>
            <a:ext cx="4224638"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Apocalipsis 14:6</a:t>
            </a:r>
          </a:p>
        </p:txBody>
      </p:sp>
      <p:sp>
        <p:nvSpPr>
          <p:cNvPr id="6" name="2 CuadroTexto">
            <a:extLst>
              <a:ext uri="{FF2B5EF4-FFF2-40B4-BE49-F238E27FC236}">
                <a16:creationId xmlns:a16="http://schemas.microsoft.com/office/drawing/2014/main" id="{D6679CD5-531E-F9A2-224F-909352D5DD50}"/>
              </a:ext>
            </a:extLst>
          </p:cNvPr>
          <p:cNvSpPr txBox="1"/>
          <p:nvPr/>
        </p:nvSpPr>
        <p:spPr>
          <a:xfrm>
            <a:off x="0" y="2513568"/>
            <a:ext cx="4617012"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Vi volar por en medio del cielo a otro ángel, </a:t>
            </a:r>
            <a:r>
              <a:rPr lang="es-ES" sz="2400" dirty="0">
                <a:solidFill>
                  <a:srgbClr val="00B0F0"/>
                </a:solidFill>
                <a:latin typeface="Calibri"/>
              </a:rPr>
              <a:t>que tenía el evangelio eterno para predicarlo a los moradores de la tierra, a toda nación, tribu, lengua y pueblo, </a:t>
            </a:r>
          </a:p>
        </p:txBody>
      </p:sp>
      <p:sp>
        <p:nvSpPr>
          <p:cNvPr id="12" name="TextBox 11">
            <a:extLst>
              <a:ext uri="{FF2B5EF4-FFF2-40B4-BE49-F238E27FC236}">
                <a16:creationId xmlns:a16="http://schemas.microsoft.com/office/drawing/2014/main" id="{16DD7561-1313-B3BE-CDED-1AE7135A1E7E}"/>
              </a:ext>
            </a:extLst>
          </p:cNvPr>
          <p:cNvSpPr txBox="1"/>
          <p:nvPr/>
        </p:nvSpPr>
        <p:spPr>
          <a:xfrm>
            <a:off x="4617012" y="2733883"/>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Jesús afirma su autoridad divina sobre toda la creación</a:t>
            </a:r>
          </a:p>
        </p:txBody>
      </p:sp>
      <p:sp>
        <p:nvSpPr>
          <p:cNvPr id="7" name="TextBox 6">
            <a:extLst>
              <a:ext uri="{FF2B5EF4-FFF2-40B4-BE49-F238E27FC236}">
                <a16:creationId xmlns:a16="http://schemas.microsoft.com/office/drawing/2014/main" id="{4299C5B6-856E-3928-7C3F-337CBDAB107F}"/>
              </a:ext>
            </a:extLst>
          </p:cNvPr>
          <p:cNvSpPr txBox="1"/>
          <p:nvPr/>
        </p:nvSpPr>
        <p:spPr>
          <a:xfrm>
            <a:off x="4614346" y="332404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misión: Por tanto, id, y haced discípulos a todas las naciones, bautizándolos </a:t>
            </a:r>
          </a:p>
        </p:txBody>
      </p:sp>
      <p:sp>
        <p:nvSpPr>
          <p:cNvPr id="8" name="1 CuadroTexto">
            <a:extLst>
              <a:ext uri="{FF2B5EF4-FFF2-40B4-BE49-F238E27FC236}">
                <a16:creationId xmlns:a16="http://schemas.microsoft.com/office/drawing/2014/main" id="{623D6890-8BE3-18C2-0F5A-1AE542028E14}"/>
              </a:ext>
            </a:extLst>
          </p:cNvPr>
          <p:cNvSpPr txBox="1"/>
          <p:nvPr/>
        </p:nvSpPr>
        <p:spPr>
          <a:xfrm>
            <a:off x="143000" y="3980185"/>
            <a:ext cx="4224638"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2 Timoteo 3:16, 17</a:t>
            </a:r>
          </a:p>
        </p:txBody>
      </p:sp>
      <p:sp>
        <p:nvSpPr>
          <p:cNvPr id="9" name="2 CuadroTexto">
            <a:extLst>
              <a:ext uri="{FF2B5EF4-FFF2-40B4-BE49-F238E27FC236}">
                <a16:creationId xmlns:a16="http://schemas.microsoft.com/office/drawing/2014/main" id="{CF3834E6-402F-0B64-BEB7-5677A67CA07C}"/>
              </a:ext>
            </a:extLst>
          </p:cNvPr>
          <p:cNvSpPr txBox="1"/>
          <p:nvPr/>
        </p:nvSpPr>
        <p:spPr>
          <a:xfrm>
            <a:off x="0" y="4457784"/>
            <a:ext cx="4580500" cy="2251065"/>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Toda la Escritura es inspirada por Dios, y útil para enseñar, para redargüir, para corregir, para instruir en justicia, a fin de que el hombre de Dios sea perfecto, enteramente preparado para toda buena obra. </a:t>
            </a:r>
          </a:p>
        </p:txBody>
      </p:sp>
    </p:spTree>
    <p:extLst>
      <p:ext uri="{BB962C8B-B14F-4D97-AF65-F5344CB8AC3E}">
        <p14:creationId xmlns:p14="http://schemas.microsoft.com/office/powerpoint/2010/main" val="8966010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3E92ED-0514-2300-7BC2-4FE553F4AA8A}"/>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C4CC3B52-A5FD-A695-E31A-2446F0CC0412}"/>
              </a:ext>
            </a:extLst>
          </p:cNvPr>
          <p:cNvSpPr txBox="1"/>
          <p:nvPr/>
        </p:nvSpPr>
        <p:spPr>
          <a:xfrm>
            <a:off x="2411760"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Mateo 28:18-20</a:t>
            </a:r>
          </a:p>
        </p:txBody>
      </p:sp>
      <p:sp>
        <p:nvSpPr>
          <p:cNvPr id="5" name="2 CuadroTexto">
            <a:extLst>
              <a:ext uri="{FF2B5EF4-FFF2-40B4-BE49-F238E27FC236}">
                <a16:creationId xmlns:a16="http://schemas.microsoft.com/office/drawing/2014/main" id="{F0B7D17A-0E68-186B-E0E5-25E3F865ADD3}"/>
              </a:ext>
            </a:extLst>
          </p:cNvPr>
          <p:cNvSpPr txBox="1"/>
          <p:nvPr/>
        </p:nvSpPr>
        <p:spPr>
          <a:xfrm>
            <a:off x="0" y="477599"/>
            <a:ext cx="9124194"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Jesús se acercó y les habló diciendo: </a:t>
            </a:r>
            <a:r>
              <a:rPr lang="es-ES" sz="2400" u="sng" dirty="0">
                <a:solidFill>
                  <a:srgbClr val="FFFF00"/>
                </a:solidFill>
                <a:latin typeface="Calibri"/>
              </a:rPr>
              <a:t>Toda potestad</a:t>
            </a:r>
            <a:r>
              <a:rPr lang="es-ES" sz="2400" dirty="0">
                <a:solidFill>
                  <a:srgbClr val="FFFF00"/>
                </a:solidFill>
                <a:latin typeface="Calibri"/>
              </a:rPr>
              <a:t> me es dada en el cielo y en la tierra. </a:t>
            </a:r>
            <a:r>
              <a:rPr lang="es-ES" sz="2400" dirty="0">
                <a:solidFill>
                  <a:srgbClr val="00B0F0"/>
                </a:solidFill>
                <a:latin typeface="Calibri"/>
              </a:rPr>
              <a:t>Por tanto, id, y haced discípulos a </a:t>
            </a:r>
            <a:r>
              <a:rPr lang="es-ES" sz="2400" u="sng" dirty="0">
                <a:solidFill>
                  <a:srgbClr val="00B0F0"/>
                </a:solidFill>
                <a:latin typeface="Calibri"/>
              </a:rPr>
              <a:t>todas las naciones</a:t>
            </a:r>
            <a:r>
              <a:rPr lang="es-ES" sz="2400" dirty="0">
                <a:solidFill>
                  <a:srgbClr val="00B0F0"/>
                </a:solidFill>
                <a:latin typeface="Calibri"/>
              </a:rPr>
              <a:t>, bautizándolos en el nombre del Padre, y del Hijo, y del Espíritu Santo; </a:t>
            </a:r>
            <a:r>
              <a:rPr lang="es-ES" sz="2400" dirty="0">
                <a:solidFill>
                  <a:srgbClr val="FFFF00"/>
                </a:solidFill>
                <a:latin typeface="Calibri"/>
              </a:rPr>
              <a:t>enseñándoles que guarden </a:t>
            </a:r>
            <a:r>
              <a:rPr lang="es-ES" sz="2400" u="sng" dirty="0">
                <a:solidFill>
                  <a:srgbClr val="FFFF00"/>
                </a:solidFill>
                <a:latin typeface="Calibri"/>
              </a:rPr>
              <a:t>todas las cosas que os he mandado</a:t>
            </a:r>
            <a:r>
              <a:rPr lang="es-ES" sz="2400" dirty="0">
                <a:solidFill>
                  <a:srgbClr val="FFFF00"/>
                </a:solidFill>
                <a:latin typeface="Calibri"/>
              </a:rPr>
              <a:t>; </a:t>
            </a:r>
            <a:r>
              <a:rPr lang="es-ES" sz="2400" dirty="0">
                <a:latin typeface="Calibri"/>
              </a:rPr>
              <a:t>y he aquí yo estoy con vosotros todos los días, hasta el fin del mundo. Amén.</a:t>
            </a:r>
          </a:p>
        </p:txBody>
      </p:sp>
      <p:sp>
        <p:nvSpPr>
          <p:cNvPr id="3" name="TextBox 2">
            <a:extLst>
              <a:ext uri="{FF2B5EF4-FFF2-40B4-BE49-F238E27FC236}">
                <a16:creationId xmlns:a16="http://schemas.microsoft.com/office/drawing/2014/main" id="{3B57951E-0C92-1363-832A-149E8DDB8782}"/>
              </a:ext>
            </a:extLst>
          </p:cNvPr>
          <p:cNvSpPr txBox="1"/>
          <p:nvPr/>
        </p:nvSpPr>
        <p:spPr>
          <a:xfrm>
            <a:off x="4607496" y="2060848"/>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Compártelo</a:t>
            </a:r>
          </a:p>
        </p:txBody>
      </p:sp>
      <p:sp>
        <p:nvSpPr>
          <p:cNvPr id="10" name="TextBox 9">
            <a:extLst>
              <a:ext uri="{FF2B5EF4-FFF2-40B4-BE49-F238E27FC236}">
                <a16:creationId xmlns:a16="http://schemas.microsoft.com/office/drawing/2014/main" id="{10B9C005-FDB7-AFC5-EFE4-EAEF6CDA975D}"/>
              </a:ext>
            </a:extLst>
          </p:cNvPr>
          <p:cNvSpPr txBox="1"/>
          <p:nvPr/>
        </p:nvSpPr>
        <p:spPr>
          <a:xfrm>
            <a:off x="4617012" y="2400300"/>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Por testimonio</a:t>
            </a:r>
          </a:p>
        </p:txBody>
      </p:sp>
      <p:sp>
        <p:nvSpPr>
          <p:cNvPr id="2" name="1 CuadroTexto">
            <a:extLst>
              <a:ext uri="{FF2B5EF4-FFF2-40B4-BE49-F238E27FC236}">
                <a16:creationId xmlns:a16="http://schemas.microsoft.com/office/drawing/2014/main" id="{C4639E65-BF2E-BB68-42E7-4D45C988EF57}"/>
              </a:ext>
            </a:extLst>
          </p:cNvPr>
          <p:cNvSpPr txBox="1"/>
          <p:nvPr/>
        </p:nvSpPr>
        <p:spPr>
          <a:xfrm>
            <a:off x="179512" y="2035969"/>
            <a:ext cx="4224638"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Apocalipsis 14:6</a:t>
            </a:r>
          </a:p>
        </p:txBody>
      </p:sp>
      <p:sp>
        <p:nvSpPr>
          <p:cNvPr id="6" name="2 CuadroTexto">
            <a:extLst>
              <a:ext uri="{FF2B5EF4-FFF2-40B4-BE49-F238E27FC236}">
                <a16:creationId xmlns:a16="http://schemas.microsoft.com/office/drawing/2014/main" id="{8DCBEEF4-2312-F5E0-A154-8B0F6ED639AA}"/>
              </a:ext>
            </a:extLst>
          </p:cNvPr>
          <p:cNvSpPr txBox="1"/>
          <p:nvPr/>
        </p:nvSpPr>
        <p:spPr>
          <a:xfrm>
            <a:off x="0" y="2513568"/>
            <a:ext cx="4617012"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Vi volar por en medio del cielo a otro ángel, </a:t>
            </a:r>
            <a:r>
              <a:rPr lang="es-ES" sz="2400" dirty="0">
                <a:solidFill>
                  <a:srgbClr val="00B0F0"/>
                </a:solidFill>
                <a:latin typeface="Calibri"/>
              </a:rPr>
              <a:t>que tenía el evangelio eterno para predicarlo a los moradores de la tierra, a toda nación, tribu, lengua y pueblo, </a:t>
            </a:r>
          </a:p>
        </p:txBody>
      </p:sp>
      <p:sp>
        <p:nvSpPr>
          <p:cNvPr id="12" name="TextBox 11">
            <a:extLst>
              <a:ext uri="{FF2B5EF4-FFF2-40B4-BE49-F238E27FC236}">
                <a16:creationId xmlns:a16="http://schemas.microsoft.com/office/drawing/2014/main" id="{FDE88EB3-60FA-74D7-D517-AD5B1AF6B538}"/>
              </a:ext>
            </a:extLst>
          </p:cNvPr>
          <p:cNvSpPr txBox="1"/>
          <p:nvPr/>
        </p:nvSpPr>
        <p:spPr>
          <a:xfrm>
            <a:off x="4617012" y="2733883"/>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Jesús afirma su autoridad divina sobre toda la creación</a:t>
            </a:r>
          </a:p>
        </p:txBody>
      </p:sp>
      <p:sp>
        <p:nvSpPr>
          <p:cNvPr id="7" name="TextBox 6">
            <a:extLst>
              <a:ext uri="{FF2B5EF4-FFF2-40B4-BE49-F238E27FC236}">
                <a16:creationId xmlns:a16="http://schemas.microsoft.com/office/drawing/2014/main" id="{25D171C0-9E3C-2BA2-4B40-BBE886171584}"/>
              </a:ext>
            </a:extLst>
          </p:cNvPr>
          <p:cNvSpPr txBox="1"/>
          <p:nvPr/>
        </p:nvSpPr>
        <p:spPr>
          <a:xfrm>
            <a:off x="4614346" y="332404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misión: Por tanto, id, y haced discípulos a todas las naciones, bautizándolos </a:t>
            </a:r>
          </a:p>
        </p:txBody>
      </p:sp>
      <p:sp>
        <p:nvSpPr>
          <p:cNvPr id="8" name="1 CuadroTexto">
            <a:extLst>
              <a:ext uri="{FF2B5EF4-FFF2-40B4-BE49-F238E27FC236}">
                <a16:creationId xmlns:a16="http://schemas.microsoft.com/office/drawing/2014/main" id="{484CDE2D-249A-7EFE-4938-141C6B5287A1}"/>
              </a:ext>
            </a:extLst>
          </p:cNvPr>
          <p:cNvSpPr txBox="1"/>
          <p:nvPr/>
        </p:nvSpPr>
        <p:spPr>
          <a:xfrm>
            <a:off x="143000" y="3980185"/>
            <a:ext cx="4224638"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2 Timoteo 3:16, 17</a:t>
            </a:r>
          </a:p>
        </p:txBody>
      </p:sp>
      <p:sp>
        <p:nvSpPr>
          <p:cNvPr id="9" name="2 CuadroTexto">
            <a:extLst>
              <a:ext uri="{FF2B5EF4-FFF2-40B4-BE49-F238E27FC236}">
                <a16:creationId xmlns:a16="http://schemas.microsoft.com/office/drawing/2014/main" id="{2BCE4A44-A5A1-953F-1ADF-15090C088F3C}"/>
              </a:ext>
            </a:extLst>
          </p:cNvPr>
          <p:cNvSpPr txBox="1"/>
          <p:nvPr/>
        </p:nvSpPr>
        <p:spPr>
          <a:xfrm>
            <a:off x="0" y="4457784"/>
            <a:ext cx="4580500" cy="2251065"/>
          </a:xfrm>
          <a:prstGeom prst="rect">
            <a:avLst/>
          </a:prstGeom>
          <a:noFill/>
        </p:spPr>
        <p:txBody>
          <a:bodyPr wrap="square" rtlCol="0">
            <a:spAutoFit/>
          </a:bodyPr>
          <a:lstStyle/>
          <a:p>
            <a:pPr algn="ctr" fontAlgn="auto">
              <a:lnSpc>
                <a:spcPts val="2400"/>
              </a:lnSpc>
              <a:spcBef>
                <a:spcPts val="0"/>
              </a:spcBef>
              <a:spcAft>
                <a:spcPts val="0"/>
              </a:spcAft>
            </a:pPr>
            <a:r>
              <a:rPr lang="es-ES" sz="2400" u="sng" dirty="0">
                <a:solidFill>
                  <a:srgbClr val="FFFF00"/>
                </a:solidFill>
                <a:latin typeface="Calibri"/>
              </a:rPr>
              <a:t>Toda la Escritura</a:t>
            </a:r>
            <a:r>
              <a:rPr lang="es-ES" sz="2400" dirty="0">
                <a:solidFill>
                  <a:srgbClr val="FFFF00"/>
                </a:solidFill>
                <a:latin typeface="Calibri"/>
              </a:rPr>
              <a:t> es inspirada por Dios, </a:t>
            </a:r>
            <a:r>
              <a:rPr lang="es-ES" sz="2400" dirty="0">
                <a:latin typeface="Calibri"/>
              </a:rPr>
              <a:t>y útil para enseñar, para redargüir, para corregir, para instruir en justicia, a fin de que el hombre de Dios sea perfecto, enteramente preparado para toda buena obra. </a:t>
            </a:r>
          </a:p>
        </p:txBody>
      </p:sp>
    </p:spTree>
    <p:extLst>
      <p:ext uri="{BB962C8B-B14F-4D97-AF65-F5344CB8AC3E}">
        <p14:creationId xmlns:p14="http://schemas.microsoft.com/office/powerpoint/2010/main" val="23176627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946B67-FF34-2C44-8C06-EBAD70D2CFAC}"/>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AA3A67F8-83B5-F6A7-7494-7DD64CBC58FA}"/>
              </a:ext>
            </a:extLst>
          </p:cNvPr>
          <p:cNvSpPr txBox="1"/>
          <p:nvPr/>
        </p:nvSpPr>
        <p:spPr>
          <a:xfrm>
            <a:off x="2411760"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Mateo 28:18-20</a:t>
            </a:r>
          </a:p>
        </p:txBody>
      </p:sp>
      <p:sp>
        <p:nvSpPr>
          <p:cNvPr id="5" name="2 CuadroTexto">
            <a:extLst>
              <a:ext uri="{FF2B5EF4-FFF2-40B4-BE49-F238E27FC236}">
                <a16:creationId xmlns:a16="http://schemas.microsoft.com/office/drawing/2014/main" id="{3FA17BA9-AA40-9D11-9E33-1A50F8F5B6C5}"/>
              </a:ext>
            </a:extLst>
          </p:cNvPr>
          <p:cNvSpPr txBox="1"/>
          <p:nvPr/>
        </p:nvSpPr>
        <p:spPr>
          <a:xfrm>
            <a:off x="0" y="477599"/>
            <a:ext cx="9124194"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Jesús se acercó y les habló diciendo: </a:t>
            </a:r>
            <a:r>
              <a:rPr lang="es-ES" sz="2400" u="sng" dirty="0">
                <a:solidFill>
                  <a:srgbClr val="FFFF00"/>
                </a:solidFill>
                <a:latin typeface="Calibri"/>
              </a:rPr>
              <a:t>Toda potestad</a:t>
            </a:r>
            <a:r>
              <a:rPr lang="es-ES" sz="2400" dirty="0">
                <a:solidFill>
                  <a:srgbClr val="FFFF00"/>
                </a:solidFill>
                <a:latin typeface="Calibri"/>
              </a:rPr>
              <a:t> me es dada en el cielo y en la tierra. </a:t>
            </a:r>
            <a:r>
              <a:rPr lang="es-ES" sz="2400" dirty="0">
                <a:solidFill>
                  <a:srgbClr val="00B0F0"/>
                </a:solidFill>
                <a:latin typeface="Calibri"/>
              </a:rPr>
              <a:t>Por tanto, id, y haced discípulos a </a:t>
            </a:r>
            <a:r>
              <a:rPr lang="es-ES" sz="2400" u="sng" dirty="0">
                <a:solidFill>
                  <a:srgbClr val="00B0F0"/>
                </a:solidFill>
                <a:latin typeface="Calibri"/>
              </a:rPr>
              <a:t>todas las naciones</a:t>
            </a:r>
            <a:r>
              <a:rPr lang="es-ES" sz="2400" dirty="0">
                <a:solidFill>
                  <a:srgbClr val="00B0F0"/>
                </a:solidFill>
                <a:latin typeface="Calibri"/>
              </a:rPr>
              <a:t>, bautizándolos en el nombre del Padre, y del Hijo, y del Espíritu Santo; </a:t>
            </a:r>
            <a:r>
              <a:rPr lang="es-ES" sz="2400" dirty="0">
                <a:solidFill>
                  <a:srgbClr val="FFFF00"/>
                </a:solidFill>
                <a:latin typeface="Calibri"/>
              </a:rPr>
              <a:t>enseñándoles que guarden </a:t>
            </a:r>
            <a:r>
              <a:rPr lang="es-ES" sz="2400" u="sng" dirty="0">
                <a:solidFill>
                  <a:srgbClr val="FFFF00"/>
                </a:solidFill>
                <a:latin typeface="Calibri"/>
              </a:rPr>
              <a:t>todas las cosas que os he mandado</a:t>
            </a:r>
            <a:r>
              <a:rPr lang="es-ES" sz="2400" dirty="0">
                <a:solidFill>
                  <a:srgbClr val="FFFF00"/>
                </a:solidFill>
                <a:latin typeface="Calibri"/>
              </a:rPr>
              <a:t>; </a:t>
            </a:r>
            <a:r>
              <a:rPr lang="es-ES" sz="2400" dirty="0">
                <a:latin typeface="Calibri"/>
              </a:rPr>
              <a:t>y he aquí yo estoy con vosotros todos los días, hasta el fin del mundo. Amén.</a:t>
            </a:r>
          </a:p>
        </p:txBody>
      </p:sp>
      <p:sp>
        <p:nvSpPr>
          <p:cNvPr id="3" name="TextBox 2">
            <a:extLst>
              <a:ext uri="{FF2B5EF4-FFF2-40B4-BE49-F238E27FC236}">
                <a16:creationId xmlns:a16="http://schemas.microsoft.com/office/drawing/2014/main" id="{41961AF6-66B2-CA33-1158-AAD8FB768911}"/>
              </a:ext>
            </a:extLst>
          </p:cNvPr>
          <p:cNvSpPr txBox="1"/>
          <p:nvPr/>
        </p:nvSpPr>
        <p:spPr>
          <a:xfrm>
            <a:off x="4607496" y="2060848"/>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Compártelo</a:t>
            </a:r>
          </a:p>
        </p:txBody>
      </p:sp>
      <p:sp>
        <p:nvSpPr>
          <p:cNvPr id="10" name="TextBox 9">
            <a:extLst>
              <a:ext uri="{FF2B5EF4-FFF2-40B4-BE49-F238E27FC236}">
                <a16:creationId xmlns:a16="http://schemas.microsoft.com/office/drawing/2014/main" id="{7EEB9C69-63DC-0422-677D-C2A5C36F347C}"/>
              </a:ext>
            </a:extLst>
          </p:cNvPr>
          <p:cNvSpPr txBox="1"/>
          <p:nvPr/>
        </p:nvSpPr>
        <p:spPr>
          <a:xfrm>
            <a:off x="4617012" y="2400300"/>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Por testimonio</a:t>
            </a:r>
          </a:p>
        </p:txBody>
      </p:sp>
      <p:sp>
        <p:nvSpPr>
          <p:cNvPr id="2" name="1 CuadroTexto">
            <a:extLst>
              <a:ext uri="{FF2B5EF4-FFF2-40B4-BE49-F238E27FC236}">
                <a16:creationId xmlns:a16="http://schemas.microsoft.com/office/drawing/2014/main" id="{6BB2F172-0B6D-C7E1-E62D-FCA494E2031C}"/>
              </a:ext>
            </a:extLst>
          </p:cNvPr>
          <p:cNvSpPr txBox="1"/>
          <p:nvPr/>
        </p:nvSpPr>
        <p:spPr>
          <a:xfrm>
            <a:off x="179512" y="2035969"/>
            <a:ext cx="4224638"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Apocalipsis 14:6</a:t>
            </a:r>
          </a:p>
        </p:txBody>
      </p:sp>
      <p:sp>
        <p:nvSpPr>
          <p:cNvPr id="6" name="2 CuadroTexto">
            <a:extLst>
              <a:ext uri="{FF2B5EF4-FFF2-40B4-BE49-F238E27FC236}">
                <a16:creationId xmlns:a16="http://schemas.microsoft.com/office/drawing/2014/main" id="{C5414FED-8BE4-B277-A934-3085B84A2BDB}"/>
              </a:ext>
            </a:extLst>
          </p:cNvPr>
          <p:cNvSpPr txBox="1"/>
          <p:nvPr/>
        </p:nvSpPr>
        <p:spPr>
          <a:xfrm>
            <a:off x="0" y="2513568"/>
            <a:ext cx="4617012"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Vi volar por en medio del cielo a otro ángel, </a:t>
            </a:r>
            <a:r>
              <a:rPr lang="es-ES" sz="2400" dirty="0">
                <a:solidFill>
                  <a:srgbClr val="00B0F0"/>
                </a:solidFill>
                <a:latin typeface="Calibri"/>
              </a:rPr>
              <a:t>que tenía el evangelio eterno para predicarlo a los moradores de la tierra, a toda nación, tribu, lengua y pueblo, </a:t>
            </a:r>
          </a:p>
        </p:txBody>
      </p:sp>
      <p:sp>
        <p:nvSpPr>
          <p:cNvPr id="12" name="TextBox 11">
            <a:extLst>
              <a:ext uri="{FF2B5EF4-FFF2-40B4-BE49-F238E27FC236}">
                <a16:creationId xmlns:a16="http://schemas.microsoft.com/office/drawing/2014/main" id="{3C1247D6-3284-988C-80A4-4F66EEFF9F98}"/>
              </a:ext>
            </a:extLst>
          </p:cNvPr>
          <p:cNvSpPr txBox="1"/>
          <p:nvPr/>
        </p:nvSpPr>
        <p:spPr>
          <a:xfrm>
            <a:off x="4617012" y="2733883"/>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Jesús afirma su autoridad divina sobre toda la creación</a:t>
            </a:r>
          </a:p>
        </p:txBody>
      </p:sp>
      <p:sp>
        <p:nvSpPr>
          <p:cNvPr id="7" name="TextBox 6">
            <a:extLst>
              <a:ext uri="{FF2B5EF4-FFF2-40B4-BE49-F238E27FC236}">
                <a16:creationId xmlns:a16="http://schemas.microsoft.com/office/drawing/2014/main" id="{1C87C565-69FE-3132-DED7-903FE3E4883B}"/>
              </a:ext>
            </a:extLst>
          </p:cNvPr>
          <p:cNvSpPr txBox="1"/>
          <p:nvPr/>
        </p:nvSpPr>
        <p:spPr>
          <a:xfrm>
            <a:off x="4614346" y="332404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misión: Por tanto, id, y haced discípulos a todas las naciones, bautizándolos </a:t>
            </a:r>
          </a:p>
        </p:txBody>
      </p:sp>
      <p:sp>
        <p:nvSpPr>
          <p:cNvPr id="8" name="1 CuadroTexto">
            <a:extLst>
              <a:ext uri="{FF2B5EF4-FFF2-40B4-BE49-F238E27FC236}">
                <a16:creationId xmlns:a16="http://schemas.microsoft.com/office/drawing/2014/main" id="{CE6C91FE-8096-D75A-720C-4D6489EE42CA}"/>
              </a:ext>
            </a:extLst>
          </p:cNvPr>
          <p:cNvSpPr txBox="1"/>
          <p:nvPr/>
        </p:nvSpPr>
        <p:spPr>
          <a:xfrm>
            <a:off x="143000" y="3980185"/>
            <a:ext cx="4224638"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2 Timoteo 3:16, 17</a:t>
            </a:r>
          </a:p>
        </p:txBody>
      </p:sp>
      <p:sp>
        <p:nvSpPr>
          <p:cNvPr id="9" name="2 CuadroTexto">
            <a:extLst>
              <a:ext uri="{FF2B5EF4-FFF2-40B4-BE49-F238E27FC236}">
                <a16:creationId xmlns:a16="http://schemas.microsoft.com/office/drawing/2014/main" id="{41A2A3AE-4BCB-6251-489D-8AFDFA944420}"/>
              </a:ext>
            </a:extLst>
          </p:cNvPr>
          <p:cNvSpPr txBox="1"/>
          <p:nvPr/>
        </p:nvSpPr>
        <p:spPr>
          <a:xfrm>
            <a:off x="0" y="4457784"/>
            <a:ext cx="4580500" cy="2251065"/>
          </a:xfrm>
          <a:prstGeom prst="rect">
            <a:avLst/>
          </a:prstGeom>
          <a:noFill/>
        </p:spPr>
        <p:txBody>
          <a:bodyPr wrap="square" rtlCol="0">
            <a:spAutoFit/>
          </a:bodyPr>
          <a:lstStyle/>
          <a:p>
            <a:pPr algn="ctr" fontAlgn="auto">
              <a:lnSpc>
                <a:spcPts val="2400"/>
              </a:lnSpc>
              <a:spcBef>
                <a:spcPts val="0"/>
              </a:spcBef>
              <a:spcAft>
                <a:spcPts val="0"/>
              </a:spcAft>
            </a:pPr>
            <a:r>
              <a:rPr lang="es-ES" sz="2400" u="sng" dirty="0">
                <a:solidFill>
                  <a:srgbClr val="FFFF00"/>
                </a:solidFill>
                <a:latin typeface="Calibri"/>
              </a:rPr>
              <a:t>Toda la Escritura</a:t>
            </a:r>
            <a:r>
              <a:rPr lang="es-ES" sz="2400" dirty="0">
                <a:solidFill>
                  <a:srgbClr val="FFFF00"/>
                </a:solidFill>
                <a:latin typeface="Calibri"/>
              </a:rPr>
              <a:t> es inspirada por Dios, </a:t>
            </a:r>
            <a:r>
              <a:rPr lang="es-ES" sz="2400" dirty="0">
                <a:solidFill>
                  <a:srgbClr val="00B0F0"/>
                </a:solidFill>
                <a:latin typeface="Calibri"/>
              </a:rPr>
              <a:t>y útil para enseñar, para redargüir, para corregir, para instruir en justicia, a fin de que el hombre de Dios sea perfecto, enteramente preparado para toda buena obra. </a:t>
            </a:r>
          </a:p>
        </p:txBody>
      </p:sp>
      <p:sp>
        <p:nvSpPr>
          <p:cNvPr id="11" name="TextBox 10">
            <a:extLst>
              <a:ext uri="{FF2B5EF4-FFF2-40B4-BE49-F238E27FC236}">
                <a16:creationId xmlns:a16="http://schemas.microsoft.com/office/drawing/2014/main" id="{639EA2DF-C56D-7576-D54F-6C3F86C7A33E}"/>
              </a:ext>
            </a:extLst>
          </p:cNvPr>
          <p:cNvSpPr txBox="1"/>
          <p:nvPr/>
        </p:nvSpPr>
        <p:spPr>
          <a:xfrm>
            <a:off x="4587784" y="3902311"/>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método: Enseñándoles que guarden todas las cosas que os he mandado </a:t>
            </a:r>
          </a:p>
        </p:txBody>
      </p:sp>
    </p:spTree>
    <p:extLst>
      <p:ext uri="{BB962C8B-B14F-4D97-AF65-F5344CB8AC3E}">
        <p14:creationId xmlns:p14="http://schemas.microsoft.com/office/powerpoint/2010/main" val="1414251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arn(inVertical)">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47ED5D-0516-2D0A-7DA6-29CB69F98404}"/>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6D6CB218-DD5E-2944-37F2-E8E69E1417C7}"/>
              </a:ext>
            </a:extLst>
          </p:cNvPr>
          <p:cNvSpPr txBox="1"/>
          <p:nvPr/>
        </p:nvSpPr>
        <p:spPr>
          <a:xfrm>
            <a:off x="2411760"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Mateo 28:18-20</a:t>
            </a:r>
          </a:p>
        </p:txBody>
      </p:sp>
      <p:sp>
        <p:nvSpPr>
          <p:cNvPr id="5" name="2 CuadroTexto">
            <a:extLst>
              <a:ext uri="{FF2B5EF4-FFF2-40B4-BE49-F238E27FC236}">
                <a16:creationId xmlns:a16="http://schemas.microsoft.com/office/drawing/2014/main" id="{07074175-37C6-5570-FAB0-17C592A9C288}"/>
              </a:ext>
            </a:extLst>
          </p:cNvPr>
          <p:cNvSpPr txBox="1"/>
          <p:nvPr/>
        </p:nvSpPr>
        <p:spPr>
          <a:xfrm>
            <a:off x="0" y="477599"/>
            <a:ext cx="9124194"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Jesús se acercó y les habló diciendo: </a:t>
            </a:r>
            <a:r>
              <a:rPr lang="es-ES" sz="2400" u="sng" dirty="0">
                <a:solidFill>
                  <a:srgbClr val="FFFF00"/>
                </a:solidFill>
                <a:latin typeface="Calibri"/>
              </a:rPr>
              <a:t>Toda potestad</a:t>
            </a:r>
            <a:r>
              <a:rPr lang="es-ES" sz="2400" dirty="0">
                <a:solidFill>
                  <a:srgbClr val="FFFF00"/>
                </a:solidFill>
                <a:latin typeface="Calibri"/>
              </a:rPr>
              <a:t> me es dada en el cielo y en la tierra. </a:t>
            </a:r>
            <a:r>
              <a:rPr lang="es-ES" sz="2400" dirty="0">
                <a:solidFill>
                  <a:srgbClr val="00B0F0"/>
                </a:solidFill>
                <a:latin typeface="Calibri"/>
              </a:rPr>
              <a:t>Por tanto, id, y haced discípulos a </a:t>
            </a:r>
            <a:r>
              <a:rPr lang="es-ES" sz="2400" u="sng" dirty="0">
                <a:solidFill>
                  <a:srgbClr val="00B0F0"/>
                </a:solidFill>
                <a:latin typeface="Calibri"/>
              </a:rPr>
              <a:t>todas las naciones</a:t>
            </a:r>
            <a:r>
              <a:rPr lang="es-ES" sz="2400" dirty="0">
                <a:solidFill>
                  <a:srgbClr val="00B0F0"/>
                </a:solidFill>
                <a:latin typeface="Calibri"/>
              </a:rPr>
              <a:t>, bautizándolos en el nombre del Padre, y del Hijo, y del Espíritu Santo; </a:t>
            </a:r>
            <a:r>
              <a:rPr lang="es-ES" sz="2400" dirty="0">
                <a:solidFill>
                  <a:srgbClr val="FFFF00"/>
                </a:solidFill>
                <a:latin typeface="Calibri"/>
              </a:rPr>
              <a:t>enseñándoles que guarden </a:t>
            </a:r>
            <a:r>
              <a:rPr lang="es-ES" sz="2400" u="sng" dirty="0">
                <a:solidFill>
                  <a:srgbClr val="FFFF00"/>
                </a:solidFill>
                <a:latin typeface="Calibri"/>
              </a:rPr>
              <a:t>todas las cosas que os he mandado</a:t>
            </a:r>
            <a:r>
              <a:rPr lang="es-ES" sz="2400" dirty="0">
                <a:solidFill>
                  <a:srgbClr val="FFFF00"/>
                </a:solidFill>
                <a:latin typeface="Calibri"/>
              </a:rPr>
              <a:t>; </a:t>
            </a:r>
            <a:r>
              <a:rPr lang="es-ES" sz="2400" dirty="0">
                <a:solidFill>
                  <a:srgbClr val="00B0F0"/>
                </a:solidFill>
                <a:latin typeface="Calibri"/>
              </a:rPr>
              <a:t>y he aquí </a:t>
            </a:r>
            <a:r>
              <a:rPr lang="es-ES" sz="2400" u="sng" dirty="0">
                <a:solidFill>
                  <a:srgbClr val="00B0F0"/>
                </a:solidFill>
                <a:latin typeface="Calibri"/>
              </a:rPr>
              <a:t>yo estoy con vosotros todos los días</a:t>
            </a:r>
            <a:r>
              <a:rPr lang="es-ES" sz="2400" dirty="0">
                <a:solidFill>
                  <a:srgbClr val="00B0F0"/>
                </a:solidFill>
                <a:latin typeface="Calibri"/>
              </a:rPr>
              <a:t>, hasta el fin del mundo. Amén.</a:t>
            </a:r>
          </a:p>
        </p:txBody>
      </p:sp>
      <p:sp>
        <p:nvSpPr>
          <p:cNvPr id="3" name="TextBox 2">
            <a:extLst>
              <a:ext uri="{FF2B5EF4-FFF2-40B4-BE49-F238E27FC236}">
                <a16:creationId xmlns:a16="http://schemas.microsoft.com/office/drawing/2014/main" id="{F524651A-0563-C3AB-6970-C6AC9E1A35DE}"/>
              </a:ext>
            </a:extLst>
          </p:cNvPr>
          <p:cNvSpPr txBox="1"/>
          <p:nvPr/>
        </p:nvSpPr>
        <p:spPr>
          <a:xfrm>
            <a:off x="4607496" y="2060848"/>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Compártelo</a:t>
            </a:r>
          </a:p>
        </p:txBody>
      </p:sp>
      <p:sp>
        <p:nvSpPr>
          <p:cNvPr id="10" name="TextBox 9">
            <a:extLst>
              <a:ext uri="{FF2B5EF4-FFF2-40B4-BE49-F238E27FC236}">
                <a16:creationId xmlns:a16="http://schemas.microsoft.com/office/drawing/2014/main" id="{559A97D1-10CA-7A88-C33E-BB0CE458C134}"/>
              </a:ext>
            </a:extLst>
          </p:cNvPr>
          <p:cNvSpPr txBox="1"/>
          <p:nvPr/>
        </p:nvSpPr>
        <p:spPr>
          <a:xfrm>
            <a:off x="4617012" y="2400300"/>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Por testimonio</a:t>
            </a:r>
          </a:p>
        </p:txBody>
      </p:sp>
      <p:sp>
        <p:nvSpPr>
          <p:cNvPr id="2" name="1 CuadroTexto">
            <a:extLst>
              <a:ext uri="{FF2B5EF4-FFF2-40B4-BE49-F238E27FC236}">
                <a16:creationId xmlns:a16="http://schemas.microsoft.com/office/drawing/2014/main" id="{02CFD5A0-6AA7-0EF6-483E-AA00CCB5BD3A}"/>
              </a:ext>
            </a:extLst>
          </p:cNvPr>
          <p:cNvSpPr txBox="1"/>
          <p:nvPr/>
        </p:nvSpPr>
        <p:spPr>
          <a:xfrm>
            <a:off x="179512" y="2035969"/>
            <a:ext cx="4224638"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Apocalipsis 14:6</a:t>
            </a:r>
          </a:p>
        </p:txBody>
      </p:sp>
      <p:sp>
        <p:nvSpPr>
          <p:cNvPr id="6" name="2 CuadroTexto">
            <a:extLst>
              <a:ext uri="{FF2B5EF4-FFF2-40B4-BE49-F238E27FC236}">
                <a16:creationId xmlns:a16="http://schemas.microsoft.com/office/drawing/2014/main" id="{2E2BAE70-017C-7B30-C4F3-000A2AC53B65}"/>
              </a:ext>
            </a:extLst>
          </p:cNvPr>
          <p:cNvSpPr txBox="1"/>
          <p:nvPr/>
        </p:nvSpPr>
        <p:spPr>
          <a:xfrm>
            <a:off x="0" y="2513568"/>
            <a:ext cx="4617012"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Vi volar por en medio del cielo a otro ángel, </a:t>
            </a:r>
            <a:r>
              <a:rPr lang="es-ES" sz="2400" dirty="0">
                <a:solidFill>
                  <a:srgbClr val="00B0F0"/>
                </a:solidFill>
                <a:latin typeface="Calibri"/>
              </a:rPr>
              <a:t>que tenía el evangelio eterno para predicarlo a los moradores de la tierra, a toda nación, tribu, lengua y pueblo, </a:t>
            </a:r>
          </a:p>
        </p:txBody>
      </p:sp>
      <p:sp>
        <p:nvSpPr>
          <p:cNvPr id="12" name="TextBox 11">
            <a:extLst>
              <a:ext uri="{FF2B5EF4-FFF2-40B4-BE49-F238E27FC236}">
                <a16:creationId xmlns:a16="http://schemas.microsoft.com/office/drawing/2014/main" id="{3A49DFC8-48F9-A21C-0562-79E5F8F51446}"/>
              </a:ext>
            </a:extLst>
          </p:cNvPr>
          <p:cNvSpPr txBox="1"/>
          <p:nvPr/>
        </p:nvSpPr>
        <p:spPr>
          <a:xfrm>
            <a:off x="4617012" y="2733883"/>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Jesús afirma su autoridad divina sobre toda la creación</a:t>
            </a:r>
          </a:p>
        </p:txBody>
      </p:sp>
      <p:sp>
        <p:nvSpPr>
          <p:cNvPr id="7" name="TextBox 6">
            <a:extLst>
              <a:ext uri="{FF2B5EF4-FFF2-40B4-BE49-F238E27FC236}">
                <a16:creationId xmlns:a16="http://schemas.microsoft.com/office/drawing/2014/main" id="{A0241FFE-AF86-2D55-7BD9-968337485367}"/>
              </a:ext>
            </a:extLst>
          </p:cNvPr>
          <p:cNvSpPr txBox="1"/>
          <p:nvPr/>
        </p:nvSpPr>
        <p:spPr>
          <a:xfrm>
            <a:off x="4614346" y="332404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misión: Por tanto, id, y haced discípulos a todas las naciones, bautizándolos </a:t>
            </a:r>
          </a:p>
        </p:txBody>
      </p:sp>
      <p:sp>
        <p:nvSpPr>
          <p:cNvPr id="8" name="1 CuadroTexto">
            <a:extLst>
              <a:ext uri="{FF2B5EF4-FFF2-40B4-BE49-F238E27FC236}">
                <a16:creationId xmlns:a16="http://schemas.microsoft.com/office/drawing/2014/main" id="{2ED6C217-BC64-33B8-E408-E52893153677}"/>
              </a:ext>
            </a:extLst>
          </p:cNvPr>
          <p:cNvSpPr txBox="1"/>
          <p:nvPr/>
        </p:nvSpPr>
        <p:spPr>
          <a:xfrm>
            <a:off x="143000" y="3980185"/>
            <a:ext cx="4224638"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2 Timoteo 3:16, 17</a:t>
            </a:r>
          </a:p>
        </p:txBody>
      </p:sp>
      <p:sp>
        <p:nvSpPr>
          <p:cNvPr id="9" name="2 CuadroTexto">
            <a:extLst>
              <a:ext uri="{FF2B5EF4-FFF2-40B4-BE49-F238E27FC236}">
                <a16:creationId xmlns:a16="http://schemas.microsoft.com/office/drawing/2014/main" id="{1A83EF33-ECF6-E506-CE03-E8D45AF50429}"/>
              </a:ext>
            </a:extLst>
          </p:cNvPr>
          <p:cNvSpPr txBox="1"/>
          <p:nvPr/>
        </p:nvSpPr>
        <p:spPr>
          <a:xfrm>
            <a:off x="0" y="4457784"/>
            <a:ext cx="4580500" cy="2251065"/>
          </a:xfrm>
          <a:prstGeom prst="rect">
            <a:avLst/>
          </a:prstGeom>
          <a:noFill/>
        </p:spPr>
        <p:txBody>
          <a:bodyPr wrap="square" rtlCol="0">
            <a:spAutoFit/>
          </a:bodyPr>
          <a:lstStyle/>
          <a:p>
            <a:pPr algn="ctr" fontAlgn="auto">
              <a:lnSpc>
                <a:spcPts val="2400"/>
              </a:lnSpc>
              <a:spcBef>
                <a:spcPts val="0"/>
              </a:spcBef>
              <a:spcAft>
                <a:spcPts val="0"/>
              </a:spcAft>
            </a:pPr>
            <a:r>
              <a:rPr lang="es-ES" sz="2400" u="sng" dirty="0">
                <a:solidFill>
                  <a:srgbClr val="FFFF00"/>
                </a:solidFill>
                <a:latin typeface="Calibri"/>
              </a:rPr>
              <a:t>Toda la Escritura</a:t>
            </a:r>
            <a:r>
              <a:rPr lang="es-ES" sz="2400" dirty="0">
                <a:solidFill>
                  <a:srgbClr val="FFFF00"/>
                </a:solidFill>
                <a:latin typeface="Calibri"/>
              </a:rPr>
              <a:t> es inspirada por Dios, </a:t>
            </a:r>
            <a:r>
              <a:rPr lang="es-ES" sz="2400" dirty="0">
                <a:solidFill>
                  <a:srgbClr val="00B0F0"/>
                </a:solidFill>
                <a:latin typeface="Calibri"/>
              </a:rPr>
              <a:t>y útil para enseñar, para redargüir, para corregir, para instruir en justicia, a fin de que el hombre de Dios sea perfecto, enteramente preparado para toda buena obra. </a:t>
            </a:r>
          </a:p>
        </p:txBody>
      </p:sp>
      <p:sp>
        <p:nvSpPr>
          <p:cNvPr id="11" name="TextBox 10">
            <a:extLst>
              <a:ext uri="{FF2B5EF4-FFF2-40B4-BE49-F238E27FC236}">
                <a16:creationId xmlns:a16="http://schemas.microsoft.com/office/drawing/2014/main" id="{538DCD85-01AD-09AE-1292-2D9F2D06BEAB}"/>
              </a:ext>
            </a:extLst>
          </p:cNvPr>
          <p:cNvSpPr txBox="1"/>
          <p:nvPr/>
        </p:nvSpPr>
        <p:spPr>
          <a:xfrm>
            <a:off x="4587784" y="3902311"/>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método: Enseñándoles que guarden todas las cosas que os he mandado </a:t>
            </a:r>
          </a:p>
        </p:txBody>
      </p:sp>
    </p:spTree>
    <p:extLst>
      <p:ext uri="{BB962C8B-B14F-4D97-AF65-F5344CB8AC3E}">
        <p14:creationId xmlns:p14="http://schemas.microsoft.com/office/powerpoint/2010/main" val="42503664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2422B5-EE76-7938-4E20-EED7EF83D577}"/>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0F1FA24C-8E81-B2C4-6AE3-578F91FE972D}"/>
              </a:ext>
            </a:extLst>
          </p:cNvPr>
          <p:cNvSpPr txBox="1"/>
          <p:nvPr/>
        </p:nvSpPr>
        <p:spPr>
          <a:xfrm>
            <a:off x="2411760"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Mateo 28:18-20</a:t>
            </a:r>
          </a:p>
        </p:txBody>
      </p:sp>
      <p:sp>
        <p:nvSpPr>
          <p:cNvPr id="5" name="2 CuadroTexto">
            <a:extLst>
              <a:ext uri="{FF2B5EF4-FFF2-40B4-BE49-F238E27FC236}">
                <a16:creationId xmlns:a16="http://schemas.microsoft.com/office/drawing/2014/main" id="{A7BDA965-8645-CC11-9F3C-0103D4C1DB30}"/>
              </a:ext>
            </a:extLst>
          </p:cNvPr>
          <p:cNvSpPr txBox="1"/>
          <p:nvPr/>
        </p:nvSpPr>
        <p:spPr>
          <a:xfrm>
            <a:off x="0" y="477599"/>
            <a:ext cx="9124194"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Jesús se acercó y les habló diciendo: </a:t>
            </a:r>
            <a:r>
              <a:rPr lang="es-ES" sz="2400" u="sng" dirty="0">
                <a:solidFill>
                  <a:srgbClr val="FFFF00"/>
                </a:solidFill>
                <a:latin typeface="Calibri"/>
              </a:rPr>
              <a:t>Toda potestad</a:t>
            </a:r>
            <a:r>
              <a:rPr lang="es-ES" sz="2400" dirty="0">
                <a:solidFill>
                  <a:srgbClr val="FFFF00"/>
                </a:solidFill>
                <a:latin typeface="Calibri"/>
              </a:rPr>
              <a:t> me es dada en el cielo y en la tierra. </a:t>
            </a:r>
            <a:r>
              <a:rPr lang="es-ES" sz="2400" dirty="0">
                <a:solidFill>
                  <a:srgbClr val="00B0F0"/>
                </a:solidFill>
                <a:latin typeface="Calibri"/>
              </a:rPr>
              <a:t>Por tanto, id, y haced discípulos a </a:t>
            </a:r>
            <a:r>
              <a:rPr lang="es-ES" sz="2400" u="sng" dirty="0">
                <a:solidFill>
                  <a:srgbClr val="00B0F0"/>
                </a:solidFill>
                <a:latin typeface="Calibri"/>
              </a:rPr>
              <a:t>todas las naciones</a:t>
            </a:r>
            <a:r>
              <a:rPr lang="es-ES" sz="2400" dirty="0">
                <a:solidFill>
                  <a:srgbClr val="00B0F0"/>
                </a:solidFill>
                <a:latin typeface="Calibri"/>
              </a:rPr>
              <a:t>, bautizándolos en el nombre del Padre, y del Hijo, y del Espíritu Santo; </a:t>
            </a:r>
            <a:r>
              <a:rPr lang="es-ES" sz="2400" dirty="0">
                <a:solidFill>
                  <a:srgbClr val="FFFF00"/>
                </a:solidFill>
                <a:latin typeface="Calibri"/>
              </a:rPr>
              <a:t>enseñándoles que guarden </a:t>
            </a:r>
            <a:r>
              <a:rPr lang="es-ES" sz="2400" u="sng" dirty="0">
                <a:solidFill>
                  <a:srgbClr val="FFFF00"/>
                </a:solidFill>
                <a:latin typeface="Calibri"/>
              </a:rPr>
              <a:t>todas las cosas que os he mandado</a:t>
            </a:r>
            <a:r>
              <a:rPr lang="es-ES" sz="2400" dirty="0">
                <a:solidFill>
                  <a:srgbClr val="FFFF00"/>
                </a:solidFill>
                <a:latin typeface="Calibri"/>
              </a:rPr>
              <a:t>; </a:t>
            </a:r>
            <a:r>
              <a:rPr lang="es-ES" sz="2400" dirty="0">
                <a:solidFill>
                  <a:srgbClr val="00B0F0"/>
                </a:solidFill>
                <a:latin typeface="Calibri"/>
              </a:rPr>
              <a:t>y he aquí </a:t>
            </a:r>
            <a:r>
              <a:rPr lang="es-ES" sz="2400" u="sng" dirty="0">
                <a:solidFill>
                  <a:srgbClr val="00B0F0"/>
                </a:solidFill>
                <a:latin typeface="Calibri"/>
              </a:rPr>
              <a:t>yo estoy con vosotros todos los días</a:t>
            </a:r>
            <a:r>
              <a:rPr lang="es-ES" sz="2400" dirty="0">
                <a:solidFill>
                  <a:srgbClr val="00B0F0"/>
                </a:solidFill>
                <a:latin typeface="Calibri"/>
              </a:rPr>
              <a:t>, hasta el fin del mundo. Amén.</a:t>
            </a:r>
          </a:p>
        </p:txBody>
      </p:sp>
      <p:sp>
        <p:nvSpPr>
          <p:cNvPr id="3" name="TextBox 2">
            <a:extLst>
              <a:ext uri="{FF2B5EF4-FFF2-40B4-BE49-F238E27FC236}">
                <a16:creationId xmlns:a16="http://schemas.microsoft.com/office/drawing/2014/main" id="{AAC6BC98-6DD5-25A5-C933-A312D9A527F1}"/>
              </a:ext>
            </a:extLst>
          </p:cNvPr>
          <p:cNvSpPr txBox="1"/>
          <p:nvPr/>
        </p:nvSpPr>
        <p:spPr>
          <a:xfrm>
            <a:off x="4607496" y="2060848"/>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Compártelo</a:t>
            </a:r>
          </a:p>
        </p:txBody>
      </p:sp>
      <p:sp>
        <p:nvSpPr>
          <p:cNvPr id="10" name="TextBox 9">
            <a:extLst>
              <a:ext uri="{FF2B5EF4-FFF2-40B4-BE49-F238E27FC236}">
                <a16:creationId xmlns:a16="http://schemas.microsoft.com/office/drawing/2014/main" id="{FC89F717-AA89-709A-E32C-D9277D41F8A0}"/>
              </a:ext>
            </a:extLst>
          </p:cNvPr>
          <p:cNvSpPr txBox="1"/>
          <p:nvPr/>
        </p:nvSpPr>
        <p:spPr>
          <a:xfrm>
            <a:off x="4617012" y="2400300"/>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Por testimonio</a:t>
            </a:r>
          </a:p>
        </p:txBody>
      </p:sp>
      <p:sp>
        <p:nvSpPr>
          <p:cNvPr id="2" name="1 CuadroTexto">
            <a:extLst>
              <a:ext uri="{FF2B5EF4-FFF2-40B4-BE49-F238E27FC236}">
                <a16:creationId xmlns:a16="http://schemas.microsoft.com/office/drawing/2014/main" id="{6B6D7AE7-A4AC-B27A-8C8E-6A9A04369F94}"/>
              </a:ext>
            </a:extLst>
          </p:cNvPr>
          <p:cNvSpPr txBox="1"/>
          <p:nvPr/>
        </p:nvSpPr>
        <p:spPr>
          <a:xfrm>
            <a:off x="179512" y="2035969"/>
            <a:ext cx="4224638"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Apocalipsis 14:6</a:t>
            </a:r>
          </a:p>
        </p:txBody>
      </p:sp>
      <p:sp>
        <p:nvSpPr>
          <p:cNvPr id="6" name="2 CuadroTexto">
            <a:extLst>
              <a:ext uri="{FF2B5EF4-FFF2-40B4-BE49-F238E27FC236}">
                <a16:creationId xmlns:a16="http://schemas.microsoft.com/office/drawing/2014/main" id="{FABCAA43-16D3-CCDE-DF39-4DE58E64927F}"/>
              </a:ext>
            </a:extLst>
          </p:cNvPr>
          <p:cNvSpPr txBox="1"/>
          <p:nvPr/>
        </p:nvSpPr>
        <p:spPr>
          <a:xfrm>
            <a:off x="0" y="2513568"/>
            <a:ext cx="4617012"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Vi volar por en medio del cielo a otro ángel, </a:t>
            </a:r>
            <a:r>
              <a:rPr lang="es-ES" sz="2400" dirty="0">
                <a:solidFill>
                  <a:srgbClr val="00B0F0"/>
                </a:solidFill>
                <a:latin typeface="Calibri"/>
              </a:rPr>
              <a:t>que tenía el evangelio eterno para predicarlo a los moradores de la tierra, a toda nación, tribu, lengua y pueblo, </a:t>
            </a:r>
          </a:p>
        </p:txBody>
      </p:sp>
      <p:sp>
        <p:nvSpPr>
          <p:cNvPr id="12" name="TextBox 11">
            <a:extLst>
              <a:ext uri="{FF2B5EF4-FFF2-40B4-BE49-F238E27FC236}">
                <a16:creationId xmlns:a16="http://schemas.microsoft.com/office/drawing/2014/main" id="{C6E65E80-5E3C-4DD7-8AE3-02146837AA3F}"/>
              </a:ext>
            </a:extLst>
          </p:cNvPr>
          <p:cNvSpPr txBox="1"/>
          <p:nvPr/>
        </p:nvSpPr>
        <p:spPr>
          <a:xfrm>
            <a:off x="4617012" y="2733883"/>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Jesús afirma su autoridad divina sobre toda la creación</a:t>
            </a:r>
          </a:p>
        </p:txBody>
      </p:sp>
      <p:sp>
        <p:nvSpPr>
          <p:cNvPr id="7" name="TextBox 6">
            <a:extLst>
              <a:ext uri="{FF2B5EF4-FFF2-40B4-BE49-F238E27FC236}">
                <a16:creationId xmlns:a16="http://schemas.microsoft.com/office/drawing/2014/main" id="{A5824813-E1BD-FF9A-101C-EAD775D8B829}"/>
              </a:ext>
            </a:extLst>
          </p:cNvPr>
          <p:cNvSpPr txBox="1"/>
          <p:nvPr/>
        </p:nvSpPr>
        <p:spPr>
          <a:xfrm>
            <a:off x="4614346" y="332404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misión: Por tanto, id, y haced discípulos a todas las naciones, bautizándolos </a:t>
            </a:r>
          </a:p>
        </p:txBody>
      </p:sp>
      <p:sp>
        <p:nvSpPr>
          <p:cNvPr id="8" name="1 CuadroTexto">
            <a:extLst>
              <a:ext uri="{FF2B5EF4-FFF2-40B4-BE49-F238E27FC236}">
                <a16:creationId xmlns:a16="http://schemas.microsoft.com/office/drawing/2014/main" id="{85D7CA96-6FF2-90AB-0484-C1E4859356F5}"/>
              </a:ext>
            </a:extLst>
          </p:cNvPr>
          <p:cNvSpPr txBox="1"/>
          <p:nvPr/>
        </p:nvSpPr>
        <p:spPr>
          <a:xfrm>
            <a:off x="143000" y="4027130"/>
            <a:ext cx="4224638"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Hechos 1:8</a:t>
            </a:r>
          </a:p>
        </p:txBody>
      </p:sp>
      <p:sp>
        <p:nvSpPr>
          <p:cNvPr id="9" name="2 CuadroTexto">
            <a:extLst>
              <a:ext uri="{FF2B5EF4-FFF2-40B4-BE49-F238E27FC236}">
                <a16:creationId xmlns:a16="http://schemas.microsoft.com/office/drawing/2014/main" id="{DB42E325-D490-1419-AD40-2028DBB98845}"/>
              </a:ext>
            </a:extLst>
          </p:cNvPr>
          <p:cNvSpPr txBox="1"/>
          <p:nvPr/>
        </p:nvSpPr>
        <p:spPr>
          <a:xfrm>
            <a:off x="179512" y="4485419"/>
            <a:ext cx="4211960" cy="1943289"/>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Pero recibiréis poder, cuando haya venido sobre vosotros el Espíritu Santo, y me seréis testigos en Jerusalén, en toda Judea, en Samaria, y hasta lo último de la tierra.</a:t>
            </a:r>
          </a:p>
        </p:txBody>
      </p:sp>
      <p:sp>
        <p:nvSpPr>
          <p:cNvPr id="11" name="TextBox 10">
            <a:extLst>
              <a:ext uri="{FF2B5EF4-FFF2-40B4-BE49-F238E27FC236}">
                <a16:creationId xmlns:a16="http://schemas.microsoft.com/office/drawing/2014/main" id="{9899BAC1-D4EA-A88B-69E5-15ED811F295A}"/>
              </a:ext>
            </a:extLst>
          </p:cNvPr>
          <p:cNvSpPr txBox="1"/>
          <p:nvPr/>
        </p:nvSpPr>
        <p:spPr>
          <a:xfrm>
            <a:off x="4587784" y="3902311"/>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método: Enseñándoles que guarden todas las cosas que os he mandado </a:t>
            </a:r>
          </a:p>
        </p:txBody>
      </p:sp>
    </p:spTree>
    <p:extLst>
      <p:ext uri="{BB962C8B-B14F-4D97-AF65-F5344CB8AC3E}">
        <p14:creationId xmlns:p14="http://schemas.microsoft.com/office/powerpoint/2010/main" val="32655854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CEFBA0-B001-CC66-DEF9-184FA1E252DB}"/>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A7F0541D-3AD5-5E13-B31D-B1A18423DC0E}"/>
              </a:ext>
            </a:extLst>
          </p:cNvPr>
          <p:cNvSpPr txBox="1"/>
          <p:nvPr/>
        </p:nvSpPr>
        <p:spPr>
          <a:xfrm>
            <a:off x="2411760"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Mateo 28:18-20</a:t>
            </a:r>
          </a:p>
        </p:txBody>
      </p:sp>
      <p:sp>
        <p:nvSpPr>
          <p:cNvPr id="5" name="2 CuadroTexto">
            <a:extLst>
              <a:ext uri="{FF2B5EF4-FFF2-40B4-BE49-F238E27FC236}">
                <a16:creationId xmlns:a16="http://schemas.microsoft.com/office/drawing/2014/main" id="{2510AEAE-28AB-74F2-7835-89B12AD95DE2}"/>
              </a:ext>
            </a:extLst>
          </p:cNvPr>
          <p:cNvSpPr txBox="1"/>
          <p:nvPr/>
        </p:nvSpPr>
        <p:spPr>
          <a:xfrm>
            <a:off x="0" y="477599"/>
            <a:ext cx="9124194"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Jesús se acercó y les habló diciendo: </a:t>
            </a:r>
            <a:r>
              <a:rPr lang="es-ES" sz="2400" u="sng" dirty="0">
                <a:solidFill>
                  <a:srgbClr val="FFFF00"/>
                </a:solidFill>
                <a:latin typeface="Calibri"/>
              </a:rPr>
              <a:t>Toda potestad</a:t>
            </a:r>
            <a:r>
              <a:rPr lang="es-ES" sz="2400" dirty="0">
                <a:solidFill>
                  <a:srgbClr val="FFFF00"/>
                </a:solidFill>
                <a:latin typeface="Calibri"/>
              </a:rPr>
              <a:t> me es dada en el cielo y en la tierra. </a:t>
            </a:r>
            <a:r>
              <a:rPr lang="es-ES" sz="2400" dirty="0">
                <a:solidFill>
                  <a:srgbClr val="00B0F0"/>
                </a:solidFill>
                <a:latin typeface="Calibri"/>
              </a:rPr>
              <a:t>Por tanto, id, y haced discípulos a </a:t>
            </a:r>
            <a:r>
              <a:rPr lang="es-ES" sz="2400" u="sng" dirty="0">
                <a:solidFill>
                  <a:srgbClr val="00B0F0"/>
                </a:solidFill>
                <a:latin typeface="Calibri"/>
              </a:rPr>
              <a:t>todas las naciones</a:t>
            </a:r>
            <a:r>
              <a:rPr lang="es-ES" sz="2400" dirty="0">
                <a:solidFill>
                  <a:srgbClr val="00B0F0"/>
                </a:solidFill>
                <a:latin typeface="Calibri"/>
              </a:rPr>
              <a:t>, bautizándolos en el nombre del Padre, y del Hijo, y del Espíritu Santo; </a:t>
            </a:r>
            <a:r>
              <a:rPr lang="es-ES" sz="2400" dirty="0">
                <a:solidFill>
                  <a:srgbClr val="FFFF00"/>
                </a:solidFill>
                <a:latin typeface="Calibri"/>
              </a:rPr>
              <a:t>enseñándoles que guarden </a:t>
            </a:r>
            <a:r>
              <a:rPr lang="es-ES" sz="2400" u="sng" dirty="0">
                <a:solidFill>
                  <a:srgbClr val="FFFF00"/>
                </a:solidFill>
                <a:latin typeface="Calibri"/>
              </a:rPr>
              <a:t>todas las cosas que os he mandado</a:t>
            </a:r>
            <a:r>
              <a:rPr lang="es-ES" sz="2400" dirty="0">
                <a:solidFill>
                  <a:srgbClr val="FFFF00"/>
                </a:solidFill>
                <a:latin typeface="Calibri"/>
              </a:rPr>
              <a:t>; </a:t>
            </a:r>
            <a:r>
              <a:rPr lang="es-ES" sz="2400" dirty="0">
                <a:solidFill>
                  <a:srgbClr val="00B0F0"/>
                </a:solidFill>
                <a:latin typeface="Calibri"/>
              </a:rPr>
              <a:t>y he aquí </a:t>
            </a:r>
            <a:r>
              <a:rPr lang="es-ES" sz="2400" u="sng" dirty="0">
                <a:solidFill>
                  <a:srgbClr val="00B0F0"/>
                </a:solidFill>
                <a:latin typeface="Calibri"/>
              </a:rPr>
              <a:t>yo estoy con vosotros todos los días</a:t>
            </a:r>
            <a:r>
              <a:rPr lang="es-ES" sz="2400" dirty="0">
                <a:solidFill>
                  <a:srgbClr val="00B0F0"/>
                </a:solidFill>
                <a:latin typeface="Calibri"/>
              </a:rPr>
              <a:t>, hasta el fin del mundo. Amén.</a:t>
            </a:r>
          </a:p>
        </p:txBody>
      </p:sp>
      <p:sp>
        <p:nvSpPr>
          <p:cNvPr id="3" name="TextBox 2">
            <a:extLst>
              <a:ext uri="{FF2B5EF4-FFF2-40B4-BE49-F238E27FC236}">
                <a16:creationId xmlns:a16="http://schemas.microsoft.com/office/drawing/2014/main" id="{A63B6719-690C-AC29-73BD-1FFC05E07A4A}"/>
              </a:ext>
            </a:extLst>
          </p:cNvPr>
          <p:cNvSpPr txBox="1"/>
          <p:nvPr/>
        </p:nvSpPr>
        <p:spPr>
          <a:xfrm>
            <a:off x="4607496" y="2060848"/>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Compártelo</a:t>
            </a:r>
          </a:p>
        </p:txBody>
      </p:sp>
      <p:sp>
        <p:nvSpPr>
          <p:cNvPr id="10" name="TextBox 9">
            <a:extLst>
              <a:ext uri="{FF2B5EF4-FFF2-40B4-BE49-F238E27FC236}">
                <a16:creationId xmlns:a16="http://schemas.microsoft.com/office/drawing/2014/main" id="{FBE92BFF-FAF9-BD27-C827-826E126B304E}"/>
              </a:ext>
            </a:extLst>
          </p:cNvPr>
          <p:cNvSpPr txBox="1"/>
          <p:nvPr/>
        </p:nvSpPr>
        <p:spPr>
          <a:xfrm>
            <a:off x="4617012" y="2400300"/>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Por testimonio</a:t>
            </a:r>
          </a:p>
        </p:txBody>
      </p:sp>
      <p:sp>
        <p:nvSpPr>
          <p:cNvPr id="2" name="1 CuadroTexto">
            <a:extLst>
              <a:ext uri="{FF2B5EF4-FFF2-40B4-BE49-F238E27FC236}">
                <a16:creationId xmlns:a16="http://schemas.microsoft.com/office/drawing/2014/main" id="{8FDB97ED-BB0F-FD6E-6B64-DE888AEACEB1}"/>
              </a:ext>
            </a:extLst>
          </p:cNvPr>
          <p:cNvSpPr txBox="1"/>
          <p:nvPr/>
        </p:nvSpPr>
        <p:spPr>
          <a:xfrm>
            <a:off x="179512" y="2035969"/>
            <a:ext cx="4224638"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Apocalipsis 14:6</a:t>
            </a:r>
          </a:p>
        </p:txBody>
      </p:sp>
      <p:sp>
        <p:nvSpPr>
          <p:cNvPr id="6" name="2 CuadroTexto">
            <a:extLst>
              <a:ext uri="{FF2B5EF4-FFF2-40B4-BE49-F238E27FC236}">
                <a16:creationId xmlns:a16="http://schemas.microsoft.com/office/drawing/2014/main" id="{B8A79269-5210-A41B-2B60-717B222EB57A}"/>
              </a:ext>
            </a:extLst>
          </p:cNvPr>
          <p:cNvSpPr txBox="1"/>
          <p:nvPr/>
        </p:nvSpPr>
        <p:spPr>
          <a:xfrm>
            <a:off x="0" y="2513568"/>
            <a:ext cx="4617012"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Vi volar por en medio del cielo a otro ángel, </a:t>
            </a:r>
            <a:r>
              <a:rPr lang="es-ES" sz="2400" dirty="0">
                <a:solidFill>
                  <a:srgbClr val="00B0F0"/>
                </a:solidFill>
                <a:latin typeface="Calibri"/>
              </a:rPr>
              <a:t>que tenía el evangelio eterno para predicarlo a los moradores de la tierra, a toda nación, tribu, lengua y pueblo, </a:t>
            </a:r>
          </a:p>
        </p:txBody>
      </p:sp>
      <p:sp>
        <p:nvSpPr>
          <p:cNvPr id="12" name="TextBox 11">
            <a:extLst>
              <a:ext uri="{FF2B5EF4-FFF2-40B4-BE49-F238E27FC236}">
                <a16:creationId xmlns:a16="http://schemas.microsoft.com/office/drawing/2014/main" id="{B0CF41F2-EBD1-C2C3-2D15-64ECFE38EA5B}"/>
              </a:ext>
            </a:extLst>
          </p:cNvPr>
          <p:cNvSpPr txBox="1"/>
          <p:nvPr/>
        </p:nvSpPr>
        <p:spPr>
          <a:xfrm>
            <a:off x="4617012" y="2733883"/>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Jesús afirma su autoridad divina sobre toda la creación</a:t>
            </a:r>
          </a:p>
        </p:txBody>
      </p:sp>
      <p:sp>
        <p:nvSpPr>
          <p:cNvPr id="7" name="TextBox 6">
            <a:extLst>
              <a:ext uri="{FF2B5EF4-FFF2-40B4-BE49-F238E27FC236}">
                <a16:creationId xmlns:a16="http://schemas.microsoft.com/office/drawing/2014/main" id="{7724DFE1-47F3-701D-5305-D74C6D7F0379}"/>
              </a:ext>
            </a:extLst>
          </p:cNvPr>
          <p:cNvSpPr txBox="1"/>
          <p:nvPr/>
        </p:nvSpPr>
        <p:spPr>
          <a:xfrm>
            <a:off x="4614346" y="332404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misión: Por tanto, id, y haced discípulos a todas las naciones, bautizándolos </a:t>
            </a:r>
          </a:p>
        </p:txBody>
      </p:sp>
      <p:sp>
        <p:nvSpPr>
          <p:cNvPr id="8" name="1 CuadroTexto">
            <a:extLst>
              <a:ext uri="{FF2B5EF4-FFF2-40B4-BE49-F238E27FC236}">
                <a16:creationId xmlns:a16="http://schemas.microsoft.com/office/drawing/2014/main" id="{85792451-6D22-E718-B9E2-BE61DE81055E}"/>
              </a:ext>
            </a:extLst>
          </p:cNvPr>
          <p:cNvSpPr txBox="1"/>
          <p:nvPr/>
        </p:nvSpPr>
        <p:spPr>
          <a:xfrm>
            <a:off x="143000" y="4027130"/>
            <a:ext cx="4224638"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Hechos 1:8</a:t>
            </a:r>
          </a:p>
        </p:txBody>
      </p:sp>
      <p:sp>
        <p:nvSpPr>
          <p:cNvPr id="9" name="2 CuadroTexto">
            <a:extLst>
              <a:ext uri="{FF2B5EF4-FFF2-40B4-BE49-F238E27FC236}">
                <a16:creationId xmlns:a16="http://schemas.microsoft.com/office/drawing/2014/main" id="{4A82E6D9-4E6F-07E2-0BA9-C67559CD235F}"/>
              </a:ext>
            </a:extLst>
          </p:cNvPr>
          <p:cNvSpPr txBox="1"/>
          <p:nvPr/>
        </p:nvSpPr>
        <p:spPr>
          <a:xfrm>
            <a:off x="179512" y="4485419"/>
            <a:ext cx="4211960" cy="194328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Pero recibiréis poder, cuando haya venido sobre vosotros el Espíritu Santo,</a:t>
            </a:r>
            <a:r>
              <a:rPr lang="es-ES" sz="2400" dirty="0">
                <a:latin typeface="Calibri"/>
              </a:rPr>
              <a:t> y me seréis testigos en Jerusalén, en toda Judea, en Samaria, y hasta lo último de la tierra.</a:t>
            </a:r>
          </a:p>
        </p:txBody>
      </p:sp>
      <p:sp>
        <p:nvSpPr>
          <p:cNvPr id="11" name="TextBox 10">
            <a:extLst>
              <a:ext uri="{FF2B5EF4-FFF2-40B4-BE49-F238E27FC236}">
                <a16:creationId xmlns:a16="http://schemas.microsoft.com/office/drawing/2014/main" id="{8682FAF2-6BC0-CB0B-63E2-5C46169628AA}"/>
              </a:ext>
            </a:extLst>
          </p:cNvPr>
          <p:cNvSpPr txBox="1"/>
          <p:nvPr/>
        </p:nvSpPr>
        <p:spPr>
          <a:xfrm>
            <a:off x="4587784" y="3902311"/>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método: Enseñándoles que guarden todas las cosas que os he mandado </a:t>
            </a:r>
          </a:p>
        </p:txBody>
      </p:sp>
    </p:spTree>
    <p:extLst>
      <p:ext uri="{BB962C8B-B14F-4D97-AF65-F5344CB8AC3E}">
        <p14:creationId xmlns:p14="http://schemas.microsoft.com/office/powerpoint/2010/main" val="10687974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DB68BAF0-B480-5825-EC90-1279D1024DBC}"/>
              </a:ext>
            </a:extLst>
          </p:cNvPr>
          <p:cNvPicPr>
            <a:picLocks noChangeAspect="1"/>
          </p:cNvPicPr>
          <p:nvPr/>
        </p:nvPicPr>
        <p:blipFill>
          <a:blip r:embed="rId2"/>
          <a:srcRect t="25263" r="1750" b="17418"/>
          <a:stretch>
            <a:fillRect/>
          </a:stretch>
        </p:blipFill>
        <p:spPr>
          <a:xfrm>
            <a:off x="3203847" y="1883156"/>
            <a:ext cx="3168352" cy="2664296"/>
          </a:xfrm>
          <a:prstGeom prst="rect">
            <a:avLst/>
          </a:prstGeom>
        </p:spPr>
      </p:pic>
      <p:sp>
        <p:nvSpPr>
          <p:cNvPr id="5" name="Rectangle 4">
            <a:extLst>
              <a:ext uri="{FF2B5EF4-FFF2-40B4-BE49-F238E27FC236}">
                <a16:creationId xmlns:a16="http://schemas.microsoft.com/office/drawing/2014/main" id="{D34A5B8E-3F42-7C4E-CFD8-47D5FEE77748}"/>
              </a:ext>
            </a:extLst>
          </p:cNvPr>
          <p:cNvSpPr/>
          <p:nvPr/>
        </p:nvSpPr>
        <p:spPr>
          <a:xfrm>
            <a:off x="793070" y="300144"/>
            <a:ext cx="7557857" cy="1477328"/>
          </a:xfrm>
          <a:prstGeom prst="rect">
            <a:avLst/>
          </a:prstGeom>
          <a:noFill/>
        </p:spPr>
        <p:txBody>
          <a:bodyPr wrap="square" lIns="91440" tIns="45720" rIns="91440" bIns="45720">
            <a:spAutoFit/>
          </a:bodyPr>
          <a:lstStyle/>
          <a:p>
            <a:pPr algn="ctr"/>
            <a:r>
              <a:rPr lang="es-ES" sz="45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CRECIENDO EN UNA RELACION CON DIOS</a:t>
            </a:r>
          </a:p>
        </p:txBody>
      </p:sp>
      <p:sp>
        <p:nvSpPr>
          <p:cNvPr id="6" name="Rectangle 5">
            <a:extLst>
              <a:ext uri="{FF2B5EF4-FFF2-40B4-BE49-F238E27FC236}">
                <a16:creationId xmlns:a16="http://schemas.microsoft.com/office/drawing/2014/main" id="{E00FAA2B-730E-F927-B3DF-3AB458AEEC2E}"/>
              </a:ext>
            </a:extLst>
          </p:cNvPr>
          <p:cNvSpPr/>
          <p:nvPr/>
        </p:nvSpPr>
        <p:spPr>
          <a:xfrm>
            <a:off x="2427822" y="4653136"/>
            <a:ext cx="4288353" cy="784830"/>
          </a:xfrm>
          <a:prstGeom prst="rect">
            <a:avLst/>
          </a:prstGeom>
          <a:noFill/>
        </p:spPr>
        <p:txBody>
          <a:bodyPr wrap="none" lIns="91440" tIns="45720" rIns="91440" bIns="45720">
            <a:spAutoFit/>
          </a:bodyPr>
          <a:lstStyle/>
          <a:p>
            <a:pPr algn="ctr"/>
            <a:r>
              <a:rPr lang="es-ES" sz="4500" b="1"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COMPÁRTELO</a:t>
            </a:r>
            <a:endParaRPr lang="en-US" sz="45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p:txBody>
      </p:sp>
    </p:spTree>
    <p:extLst>
      <p:ext uri="{BB962C8B-B14F-4D97-AF65-F5344CB8AC3E}">
        <p14:creationId xmlns:p14="http://schemas.microsoft.com/office/powerpoint/2010/main" val="14060228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D5D0E6-1BE5-1108-9EA0-2B5F9C22A1CE}"/>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07F1B2C6-E6BA-F7A7-2F01-3609E669E5D6}"/>
              </a:ext>
            </a:extLst>
          </p:cNvPr>
          <p:cNvSpPr txBox="1"/>
          <p:nvPr/>
        </p:nvSpPr>
        <p:spPr>
          <a:xfrm>
            <a:off x="2411760"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Mateo 28:18-20</a:t>
            </a:r>
          </a:p>
        </p:txBody>
      </p:sp>
      <p:sp>
        <p:nvSpPr>
          <p:cNvPr id="5" name="2 CuadroTexto">
            <a:extLst>
              <a:ext uri="{FF2B5EF4-FFF2-40B4-BE49-F238E27FC236}">
                <a16:creationId xmlns:a16="http://schemas.microsoft.com/office/drawing/2014/main" id="{10668908-91A3-E404-4F06-824CD487FDD3}"/>
              </a:ext>
            </a:extLst>
          </p:cNvPr>
          <p:cNvSpPr txBox="1"/>
          <p:nvPr/>
        </p:nvSpPr>
        <p:spPr>
          <a:xfrm>
            <a:off x="0" y="477599"/>
            <a:ext cx="9124194"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Jesús se acercó y les habló diciendo: </a:t>
            </a:r>
            <a:r>
              <a:rPr lang="es-ES" sz="2400" u="sng" dirty="0">
                <a:solidFill>
                  <a:srgbClr val="FFFF00"/>
                </a:solidFill>
                <a:latin typeface="Calibri"/>
              </a:rPr>
              <a:t>Toda potestad</a:t>
            </a:r>
            <a:r>
              <a:rPr lang="es-ES" sz="2400" dirty="0">
                <a:solidFill>
                  <a:srgbClr val="FFFF00"/>
                </a:solidFill>
                <a:latin typeface="Calibri"/>
              </a:rPr>
              <a:t> me es dada en el cielo y en la tierra. </a:t>
            </a:r>
            <a:r>
              <a:rPr lang="es-ES" sz="2400" dirty="0">
                <a:solidFill>
                  <a:srgbClr val="00B0F0"/>
                </a:solidFill>
                <a:latin typeface="Calibri"/>
              </a:rPr>
              <a:t>Por tanto, id, y haced discípulos a </a:t>
            </a:r>
            <a:r>
              <a:rPr lang="es-ES" sz="2400" u="sng" dirty="0">
                <a:solidFill>
                  <a:srgbClr val="00B0F0"/>
                </a:solidFill>
                <a:latin typeface="Calibri"/>
              </a:rPr>
              <a:t>todas las naciones</a:t>
            </a:r>
            <a:r>
              <a:rPr lang="es-ES" sz="2400" dirty="0">
                <a:solidFill>
                  <a:srgbClr val="00B0F0"/>
                </a:solidFill>
                <a:latin typeface="Calibri"/>
              </a:rPr>
              <a:t>, bautizándolos en el nombre del Padre, y del Hijo, y del Espíritu Santo; </a:t>
            </a:r>
            <a:r>
              <a:rPr lang="es-ES" sz="2400" dirty="0">
                <a:solidFill>
                  <a:srgbClr val="FFFF00"/>
                </a:solidFill>
                <a:latin typeface="Calibri"/>
              </a:rPr>
              <a:t>enseñándoles que guarden </a:t>
            </a:r>
            <a:r>
              <a:rPr lang="es-ES" sz="2400" u="sng" dirty="0">
                <a:solidFill>
                  <a:srgbClr val="FFFF00"/>
                </a:solidFill>
                <a:latin typeface="Calibri"/>
              </a:rPr>
              <a:t>todas las cosas que os he mandado</a:t>
            </a:r>
            <a:r>
              <a:rPr lang="es-ES" sz="2400" dirty="0">
                <a:solidFill>
                  <a:srgbClr val="FFFF00"/>
                </a:solidFill>
                <a:latin typeface="Calibri"/>
              </a:rPr>
              <a:t>; </a:t>
            </a:r>
            <a:r>
              <a:rPr lang="es-ES" sz="2400" dirty="0">
                <a:solidFill>
                  <a:srgbClr val="00B0F0"/>
                </a:solidFill>
                <a:latin typeface="Calibri"/>
              </a:rPr>
              <a:t>y he aquí </a:t>
            </a:r>
            <a:r>
              <a:rPr lang="es-ES" sz="2400" u="sng" dirty="0">
                <a:solidFill>
                  <a:srgbClr val="00B0F0"/>
                </a:solidFill>
                <a:latin typeface="Calibri"/>
              </a:rPr>
              <a:t>yo estoy con vosotros todos los días</a:t>
            </a:r>
            <a:r>
              <a:rPr lang="es-ES" sz="2400" dirty="0">
                <a:solidFill>
                  <a:srgbClr val="00B0F0"/>
                </a:solidFill>
                <a:latin typeface="Calibri"/>
              </a:rPr>
              <a:t>, hasta el fin del mundo. Amén.</a:t>
            </a:r>
          </a:p>
        </p:txBody>
      </p:sp>
      <p:sp>
        <p:nvSpPr>
          <p:cNvPr id="3" name="TextBox 2">
            <a:extLst>
              <a:ext uri="{FF2B5EF4-FFF2-40B4-BE49-F238E27FC236}">
                <a16:creationId xmlns:a16="http://schemas.microsoft.com/office/drawing/2014/main" id="{F3CB492D-7473-9A03-28E1-88296B85CCA5}"/>
              </a:ext>
            </a:extLst>
          </p:cNvPr>
          <p:cNvSpPr txBox="1"/>
          <p:nvPr/>
        </p:nvSpPr>
        <p:spPr>
          <a:xfrm>
            <a:off x="4607496" y="2060848"/>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Compártelo</a:t>
            </a:r>
          </a:p>
        </p:txBody>
      </p:sp>
      <p:sp>
        <p:nvSpPr>
          <p:cNvPr id="10" name="TextBox 9">
            <a:extLst>
              <a:ext uri="{FF2B5EF4-FFF2-40B4-BE49-F238E27FC236}">
                <a16:creationId xmlns:a16="http://schemas.microsoft.com/office/drawing/2014/main" id="{B83CC45C-BAA9-85C0-638D-940D9BD54DA4}"/>
              </a:ext>
            </a:extLst>
          </p:cNvPr>
          <p:cNvSpPr txBox="1"/>
          <p:nvPr/>
        </p:nvSpPr>
        <p:spPr>
          <a:xfrm>
            <a:off x="4617012" y="2400300"/>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Por testimonio</a:t>
            </a:r>
          </a:p>
        </p:txBody>
      </p:sp>
      <p:sp>
        <p:nvSpPr>
          <p:cNvPr id="2" name="1 CuadroTexto">
            <a:extLst>
              <a:ext uri="{FF2B5EF4-FFF2-40B4-BE49-F238E27FC236}">
                <a16:creationId xmlns:a16="http://schemas.microsoft.com/office/drawing/2014/main" id="{269FBB28-A0AE-199C-1989-B192E97289AD}"/>
              </a:ext>
            </a:extLst>
          </p:cNvPr>
          <p:cNvSpPr txBox="1"/>
          <p:nvPr/>
        </p:nvSpPr>
        <p:spPr>
          <a:xfrm>
            <a:off x="179512" y="2035969"/>
            <a:ext cx="4224638"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Apocalipsis 14:6</a:t>
            </a:r>
          </a:p>
        </p:txBody>
      </p:sp>
      <p:sp>
        <p:nvSpPr>
          <p:cNvPr id="6" name="2 CuadroTexto">
            <a:extLst>
              <a:ext uri="{FF2B5EF4-FFF2-40B4-BE49-F238E27FC236}">
                <a16:creationId xmlns:a16="http://schemas.microsoft.com/office/drawing/2014/main" id="{5D37889C-BDAD-57DD-F0E7-EA46144B7FA7}"/>
              </a:ext>
            </a:extLst>
          </p:cNvPr>
          <p:cNvSpPr txBox="1"/>
          <p:nvPr/>
        </p:nvSpPr>
        <p:spPr>
          <a:xfrm>
            <a:off x="0" y="2513568"/>
            <a:ext cx="4617012"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Vi volar por en medio del cielo a otro ángel, </a:t>
            </a:r>
            <a:r>
              <a:rPr lang="es-ES" sz="2400" dirty="0">
                <a:solidFill>
                  <a:srgbClr val="00B0F0"/>
                </a:solidFill>
                <a:latin typeface="Calibri"/>
              </a:rPr>
              <a:t>que tenía el evangelio eterno para predicarlo a los moradores de la tierra, a toda nación, tribu, lengua y pueblo, </a:t>
            </a:r>
          </a:p>
        </p:txBody>
      </p:sp>
      <p:sp>
        <p:nvSpPr>
          <p:cNvPr id="12" name="TextBox 11">
            <a:extLst>
              <a:ext uri="{FF2B5EF4-FFF2-40B4-BE49-F238E27FC236}">
                <a16:creationId xmlns:a16="http://schemas.microsoft.com/office/drawing/2014/main" id="{40B9DEA2-C7FD-0963-E4ED-DB976905850F}"/>
              </a:ext>
            </a:extLst>
          </p:cNvPr>
          <p:cNvSpPr txBox="1"/>
          <p:nvPr/>
        </p:nvSpPr>
        <p:spPr>
          <a:xfrm>
            <a:off x="4617012" y="2733883"/>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Jesús afirma su autoridad divina sobre toda la creación</a:t>
            </a:r>
          </a:p>
        </p:txBody>
      </p:sp>
      <p:sp>
        <p:nvSpPr>
          <p:cNvPr id="7" name="TextBox 6">
            <a:extLst>
              <a:ext uri="{FF2B5EF4-FFF2-40B4-BE49-F238E27FC236}">
                <a16:creationId xmlns:a16="http://schemas.microsoft.com/office/drawing/2014/main" id="{B4E16E58-DA0B-2114-8BF1-C11AAA2CBD0E}"/>
              </a:ext>
            </a:extLst>
          </p:cNvPr>
          <p:cNvSpPr txBox="1"/>
          <p:nvPr/>
        </p:nvSpPr>
        <p:spPr>
          <a:xfrm>
            <a:off x="4614346" y="332404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misión: Por tanto, id, y haced discípulos a todas las naciones, bautizándolos </a:t>
            </a:r>
          </a:p>
        </p:txBody>
      </p:sp>
      <p:sp>
        <p:nvSpPr>
          <p:cNvPr id="8" name="1 CuadroTexto">
            <a:extLst>
              <a:ext uri="{FF2B5EF4-FFF2-40B4-BE49-F238E27FC236}">
                <a16:creationId xmlns:a16="http://schemas.microsoft.com/office/drawing/2014/main" id="{FBC53A6E-D79F-C449-5BC4-9F1E46CDDE78}"/>
              </a:ext>
            </a:extLst>
          </p:cNvPr>
          <p:cNvSpPr txBox="1"/>
          <p:nvPr/>
        </p:nvSpPr>
        <p:spPr>
          <a:xfrm>
            <a:off x="143000" y="4027130"/>
            <a:ext cx="4224638"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Hechos 1:8</a:t>
            </a:r>
          </a:p>
        </p:txBody>
      </p:sp>
      <p:sp>
        <p:nvSpPr>
          <p:cNvPr id="9" name="2 CuadroTexto">
            <a:extLst>
              <a:ext uri="{FF2B5EF4-FFF2-40B4-BE49-F238E27FC236}">
                <a16:creationId xmlns:a16="http://schemas.microsoft.com/office/drawing/2014/main" id="{5DAD3DC3-313D-CDBB-F159-E9060CA0D5E1}"/>
              </a:ext>
            </a:extLst>
          </p:cNvPr>
          <p:cNvSpPr txBox="1"/>
          <p:nvPr/>
        </p:nvSpPr>
        <p:spPr>
          <a:xfrm>
            <a:off x="179512" y="4485419"/>
            <a:ext cx="4211960" cy="194328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Pero recibiréis poder, cuando haya venido sobre vosotros el Espíritu Santo,</a:t>
            </a:r>
            <a:r>
              <a:rPr lang="es-ES" sz="2400" dirty="0">
                <a:latin typeface="Calibri"/>
              </a:rPr>
              <a:t> </a:t>
            </a:r>
            <a:r>
              <a:rPr lang="es-ES" sz="2400" dirty="0">
                <a:solidFill>
                  <a:srgbClr val="00B0F0"/>
                </a:solidFill>
                <a:latin typeface="Calibri"/>
              </a:rPr>
              <a:t>y me seréis testigos en Jerusalén, en toda Judea, en Samaria, y hasta lo último de la tierra.</a:t>
            </a:r>
          </a:p>
        </p:txBody>
      </p:sp>
      <p:sp>
        <p:nvSpPr>
          <p:cNvPr id="11" name="TextBox 10">
            <a:extLst>
              <a:ext uri="{FF2B5EF4-FFF2-40B4-BE49-F238E27FC236}">
                <a16:creationId xmlns:a16="http://schemas.microsoft.com/office/drawing/2014/main" id="{052FFCCB-AE75-F2FF-2728-184DF06AA666}"/>
              </a:ext>
            </a:extLst>
          </p:cNvPr>
          <p:cNvSpPr txBox="1"/>
          <p:nvPr/>
        </p:nvSpPr>
        <p:spPr>
          <a:xfrm>
            <a:off x="4587784" y="3902311"/>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método: Enseñándoles que guarden todas las cosas que os he mandado </a:t>
            </a:r>
          </a:p>
        </p:txBody>
      </p:sp>
      <p:sp>
        <p:nvSpPr>
          <p:cNvPr id="13" name="TextBox 12">
            <a:extLst>
              <a:ext uri="{FF2B5EF4-FFF2-40B4-BE49-F238E27FC236}">
                <a16:creationId xmlns:a16="http://schemas.microsoft.com/office/drawing/2014/main" id="{AB8235BA-262B-C69B-9FD1-6F8FBD52D001}"/>
              </a:ext>
            </a:extLst>
          </p:cNvPr>
          <p:cNvSpPr txBox="1"/>
          <p:nvPr/>
        </p:nvSpPr>
        <p:spPr>
          <a:xfrm>
            <a:off x="4592301" y="4487631"/>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promesa: Yo estoy con vosotros todos los días</a:t>
            </a:r>
          </a:p>
        </p:txBody>
      </p:sp>
    </p:spTree>
    <p:extLst>
      <p:ext uri="{BB962C8B-B14F-4D97-AF65-F5344CB8AC3E}">
        <p14:creationId xmlns:p14="http://schemas.microsoft.com/office/powerpoint/2010/main" val="6086629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arn(inVertical)">
                                      <p:cBhvr>
                                        <p:cTn id="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86D66F-C88B-F930-442F-8EDEBA273B06}"/>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BA87068B-C3C8-CE86-621B-230F35E6482B}"/>
              </a:ext>
            </a:extLst>
          </p:cNvPr>
          <p:cNvSpPr txBox="1"/>
          <p:nvPr/>
        </p:nvSpPr>
        <p:spPr>
          <a:xfrm>
            <a:off x="2411760"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Mateo 9:35, 36</a:t>
            </a:r>
          </a:p>
        </p:txBody>
      </p:sp>
      <p:sp>
        <p:nvSpPr>
          <p:cNvPr id="5" name="2 CuadroTexto">
            <a:extLst>
              <a:ext uri="{FF2B5EF4-FFF2-40B4-BE49-F238E27FC236}">
                <a16:creationId xmlns:a16="http://schemas.microsoft.com/office/drawing/2014/main" id="{037C4786-FE73-F653-21AB-80FFB77D58A8}"/>
              </a:ext>
            </a:extLst>
          </p:cNvPr>
          <p:cNvSpPr txBox="1"/>
          <p:nvPr/>
        </p:nvSpPr>
        <p:spPr>
          <a:xfrm>
            <a:off x="0" y="477599"/>
            <a:ext cx="9124194"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Recorría Jesús todas las ciudades y aldeas, enseñando en las sinagogas de ellos, y predicando el evangelio del reino, y sanando toda enfermedad y toda dolencia en el pueblo. Y al ver las multitudes, tuvo compasión de ellas; porque estaban desamparadas y dispersas como ovejas que no tienen pastor.</a:t>
            </a:r>
          </a:p>
        </p:txBody>
      </p:sp>
      <p:sp>
        <p:nvSpPr>
          <p:cNvPr id="3" name="TextBox 2">
            <a:extLst>
              <a:ext uri="{FF2B5EF4-FFF2-40B4-BE49-F238E27FC236}">
                <a16:creationId xmlns:a16="http://schemas.microsoft.com/office/drawing/2014/main" id="{D1407E61-2C34-BAA5-12B2-124A1A2B8CEF}"/>
              </a:ext>
            </a:extLst>
          </p:cNvPr>
          <p:cNvSpPr txBox="1"/>
          <p:nvPr/>
        </p:nvSpPr>
        <p:spPr>
          <a:xfrm>
            <a:off x="4607496" y="2060848"/>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Compártelo</a:t>
            </a:r>
          </a:p>
        </p:txBody>
      </p:sp>
      <p:sp>
        <p:nvSpPr>
          <p:cNvPr id="10" name="TextBox 9">
            <a:extLst>
              <a:ext uri="{FF2B5EF4-FFF2-40B4-BE49-F238E27FC236}">
                <a16:creationId xmlns:a16="http://schemas.microsoft.com/office/drawing/2014/main" id="{428A41C4-1107-2C39-CDB3-C1F44C8697AC}"/>
              </a:ext>
            </a:extLst>
          </p:cNvPr>
          <p:cNvSpPr txBox="1"/>
          <p:nvPr/>
        </p:nvSpPr>
        <p:spPr>
          <a:xfrm>
            <a:off x="4617012" y="2400300"/>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Por testimonio</a:t>
            </a:r>
          </a:p>
        </p:txBody>
      </p:sp>
      <p:sp>
        <p:nvSpPr>
          <p:cNvPr id="7" name="TextBox 6">
            <a:extLst>
              <a:ext uri="{FF2B5EF4-FFF2-40B4-BE49-F238E27FC236}">
                <a16:creationId xmlns:a16="http://schemas.microsoft.com/office/drawing/2014/main" id="{8365E05E-435C-6808-D9A8-F52323B7E8B6}"/>
              </a:ext>
            </a:extLst>
          </p:cNvPr>
          <p:cNvSpPr txBox="1"/>
          <p:nvPr/>
        </p:nvSpPr>
        <p:spPr>
          <a:xfrm>
            <a:off x="4621435" y="311325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misión: Por tanto, id, y haced discípulos a todas las naciones, bautizándolos </a:t>
            </a:r>
          </a:p>
        </p:txBody>
      </p:sp>
      <p:sp>
        <p:nvSpPr>
          <p:cNvPr id="14" name="TextBox 13">
            <a:extLst>
              <a:ext uri="{FF2B5EF4-FFF2-40B4-BE49-F238E27FC236}">
                <a16:creationId xmlns:a16="http://schemas.microsoft.com/office/drawing/2014/main" id="{12FE7CB2-38F0-AB3D-2564-4F61B038DACE}"/>
              </a:ext>
            </a:extLst>
          </p:cNvPr>
          <p:cNvSpPr txBox="1"/>
          <p:nvPr/>
        </p:nvSpPr>
        <p:spPr>
          <a:xfrm>
            <a:off x="4614346" y="2748013"/>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Sin fuerza, pero con poder</a:t>
            </a:r>
          </a:p>
        </p:txBody>
      </p:sp>
    </p:spTree>
    <p:extLst>
      <p:ext uri="{BB962C8B-B14F-4D97-AF65-F5344CB8AC3E}">
        <p14:creationId xmlns:p14="http://schemas.microsoft.com/office/powerpoint/2010/main" val="37326856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barn(inVertical)">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arn(inVertical)">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7" grpId="0" animBg="1"/>
      <p:bldP spid="14"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F2989C-46FF-13E9-2416-410B0A9C5E0E}"/>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B389F615-53C7-EC01-CBD1-3C89C3DD49FE}"/>
              </a:ext>
            </a:extLst>
          </p:cNvPr>
          <p:cNvSpPr txBox="1"/>
          <p:nvPr/>
        </p:nvSpPr>
        <p:spPr>
          <a:xfrm>
            <a:off x="2411760"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Mateo 9:35, 36</a:t>
            </a:r>
          </a:p>
        </p:txBody>
      </p:sp>
      <p:sp>
        <p:nvSpPr>
          <p:cNvPr id="5" name="2 CuadroTexto">
            <a:extLst>
              <a:ext uri="{FF2B5EF4-FFF2-40B4-BE49-F238E27FC236}">
                <a16:creationId xmlns:a16="http://schemas.microsoft.com/office/drawing/2014/main" id="{06A28A22-0698-9054-5416-D2764A3C776C}"/>
              </a:ext>
            </a:extLst>
          </p:cNvPr>
          <p:cNvSpPr txBox="1"/>
          <p:nvPr/>
        </p:nvSpPr>
        <p:spPr>
          <a:xfrm>
            <a:off x="0" y="477599"/>
            <a:ext cx="9124194"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Recorría Jesús todas las ciudades y aldeas, </a:t>
            </a:r>
            <a:r>
              <a:rPr lang="es-ES" sz="2400" u="sng" dirty="0">
                <a:solidFill>
                  <a:srgbClr val="FFFF00"/>
                </a:solidFill>
                <a:latin typeface="Calibri"/>
              </a:rPr>
              <a:t>enseñando</a:t>
            </a:r>
            <a:r>
              <a:rPr lang="es-ES" sz="2400" dirty="0">
                <a:solidFill>
                  <a:srgbClr val="FFFF00"/>
                </a:solidFill>
                <a:latin typeface="Calibri"/>
              </a:rPr>
              <a:t> en las sinagogas de ellos, y </a:t>
            </a:r>
            <a:r>
              <a:rPr lang="es-ES" sz="2400" u="sng" dirty="0">
                <a:solidFill>
                  <a:srgbClr val="FFFF00"/>
                </a:solidFill>
                <a:latin typeface="Calibri"/>
              </a:rPr>
              <a:t>predicando</a:t>
            </a:r>
            <a:r>
              <a:rPr lang="es-ES" sz="2400" dirty="0">
                <a:solidFill>
                  <a:srgbClr val="FFFF00"/>
                </a:solidFill>
                <a:latin typeface="Calibri"/>
              </a:rPr>
              <a:t> el evangelio del reino, y </a:t>
            </a:r>
            <a:r>
              <a:rPr lang="es-ES" sz="2400" u="sng" dirty="0">
                <a:solidFill>
                  <a:srgbClr val="FFFF00"/>
                </a:solidFill>
                <a:latin typeface="Calibri"/>
              </a:rPr>
              <a:t>sanando</a:t>
            </a:r>
            <a:r>
              <a:rPr lang="es-ES" sz="2400" dirty="0">
                <a:solidFill>
                  <a:srgbClr val="FFFF00"/>
                </a:solidFill>
                <a:latin typeface="Calibri"/>
              </a:rPr>
              <a:t> toda enfermedad y toda dolencia en el pueblo. </a:t>
            </a:r>
            <a:r>
              <a:rPr lang="es-ES" sz="2400" dirty="0">
                <a:latin typeface="Calibri"/>
              </a:rPr>
              <a:t>Y al ver las multitudes, tuvo compasión de ellas; porque estaban desamparadas y dispersas como ovejas que no tienen pastor.</a:t>
            </a:r>
          </a:p>
        </p:txBody>
      </p:sp>
      <p:sp>
        <p:nvSpPr>
          <p:cNvPr id="3" name="TextBox 2">
            <a:extLst>
              <a:ext uri="{FF2B5EF4-FFF2-40B4-BE49-F238E27FC236}">
                <a16:creationId xmlns:a16="http://schemas.microsoft.com/office/drawing/2014/main" id="{F364F962-11D0-90C6-4634-09BAC6CA7BDB}"/>
              </a:ext>
            </a:extLst>
          </p:cNvPr>
          <p:cNvSpPr txBox="1"/>
          <p:nvPr/>
        </p:nvSpPr>
        <p:spPr>
          <a:xfrm>
            <a:off x="4607496" y="2060848"/>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Compártelo</a:t>
            </a:r>
          </a:p>
        </p:txBody>
      </p:sp>
      <p:sp>
        <p:nvSpPr>
          <p:cNvPr id="10" name="TextBox 9">
            <a:extLst>
              <a:ext uri="{FF2B5EF4-FFF2-40B4-BE49-F238E27FC236}">
                <a16:creationId xmlns:a16="http://schemas.microsoft.com/office/drawing/2014/main" id="{042C700F-BE71-D313-8FE1-4147DBC27B6D}"/>
              </a:ext>
            </a:extLst>
          </p:cNvPr>
          <p:cNvSpPr txBox="1"/>
          <p:nvPr/>
        </p:nvSpPr>
        <p:spPr>
          <a:xfrm>
            <a:off x="4617012" y="2400300"/>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Por testimonio</a:t>
            </a:r>
          </a:p>
        </p:txBody>
      </p:sp>
      <p:sp>
        <p:nvSpPr>
          <p:cNvPr id="7" name="TextBox 6">
            <a:extLst>
              <a:ext uri="{FF2B5EF4-FFF2-40B4-BE49-F238E27FC236}">
                <a16:creationId xmlns:a16="http://schemas.microsoft.com/office/drawing/2014/main" id="{AA2F719C-81FA-37EE-C5F7-8DDA983912AD}"/>
              </a:ext>
            </a:extLst>
          </p:cNvPr>
          <p:cNvSpPr txBox="1"/>
          <p:nvPr/>
        </p:nvSpPr>
        <p:spPr>
          <a:xfrm>
            <a:off x="4621435" y="311325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misión: Por tanto, id, y haced discípulos a todas las naciones, bautizándolos </a:t>
            </a:r>
          </a:p>
        </p:txBody>
      </p:sp>
      <p:sp>
        <p:nvSpPr>
          <p:cNvPr id="14" name="TextBox 13">
            <a:extLst>
              <a:ext uri="{FF2B5EF4-FFF2-40B4-BE49-F238E27FC236}">
                <a16:creationId xmlns:a16="http://schemas.microsoft.com/office/drawing/2014/main" id="{60CB00F3-16FD-F4E1-BDF8-2C53D43D5913}"/>
              </a:ext>
            </a:extLst>
          </p:cNvPr>
          <p:cNvSpPr txBox="1"/>
          <p:nvPr/>
        </p:nvSpPr>
        <p:spPr>
          <a:xfrm>
            <a:off x="4614346" y="2748013"/>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Sin fuerza, pero con poder</a:t>
            </a:r>
          </a:p>
        </p:txBody>
      </p:sp>
    </p:spTree>
    <p:extLst>
      <p:ext uri="{BB962C8B-B14F-4D97-AF65-F5344CB8AC3E}">
        <p14:creationId xmlns:p14="http://schemas.microsoft.com/office/powerpoint/2010/main" val="73317501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CE94BC-6ACB-CFF5-2B58-2A856310C501}"/>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E974BC0F-7063-950D-C493-138ED59F1D11}"/>
              </a:ext>
            </a:extLst>
          </p:cNvPr>
          <p:cNvSpPr txBox="1"/>
          <p:nvPr/>
        </p:nvSpPr>
        <p:spPr>
          <a:xfrm>
            <a:off x="2411760"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Mateo 9:35, 36</a:t>
            </a:r>
          </a:p>
        </p:txBody>
      </p:sp>
      <p:sp>
        <p:nvSpPr>
          <p:cNvPr id="5" name="2 CuadroTexto">
            <a:extLst>
              <a:ext uri="{FF2B5EF4-FFF2-40B4-BE49-F238E27FC236}">
                <a16:creationId xmlns:a16="http://schemas.microsoft.com/office/drawing/2014/main" id="{3CF7D815-C6A4-ED80-7244-5A8FCABB3EEA}"/>
              </a:ext>
            </a:extLst>
          </p:cNvPr>
          <p:cNvSpPr txBox="1"/>
          <p:nvPr/>
        </p:nvSpPr>
        <p:spPr>
          <a:xfrm>
            <a:off x="0" y="477599"/>
            <a:ext cx="9124194"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Recorría Jesús todas las ciudades y aldeas, </a:t>
            </a:r>
            <a:r>
              <a:rPr lang="es-ES" sz="2400" u="sng" dirty="0">
                <a:solidFill>
                  <a:srgbClr val="FFFF00"/>
                </a:solidFill>
                <a:latin typeface="Calibri"/>
              </a:rPr>
              <a:t>enseñando</a:t>
            </a:r>
            <a:r>
              <a:rPr lang="es-ES" sz="2400" dirty="0">
                <a:solidFill>
                  <a:srgbClr val="FFFF00"/>
                </a:solidFill>
                <a:latin typeface="Calibri"/>
              </a:rPr>
              <a:t> en las sinagogas de ellos, y </a:t>
            </a:r>
            <a:r>
              <a:rPr lang="es-ES" sz="2400" u="sng" dirty="0">
                <a:solidFill>
                  <a:srgbClr val="FFFF00"/>
                </a:solidFill>
                <a:latin typeface="Calibri"/>
              </a:rPr>
              <a:t>predicando</a:t>
            </a:r>
            <a:r>
              <a:rPr lang="es-ES" sz="2400" dirty="0">
                <a:solidFill>
                  <a:srgbClr val="FFFF00"/>
                </a:solidFill>
                <a:latin typeface="Calibri"/>
              </a:rPr>
              <a:t> el evangelio del reino, y </a:t>
            </a:r>
            <a:r>
              <a:rPr lang="es-ES" sz="2400" u="sng" dirty="0">
                <a:solidFill>
                  <a:srgbClr val="FFFF00"/>
                </a:solidFill>
                <a:latin typeface="Calibri"/>
              </a:rPr>
              <a:t>sanando</a:t>
            </a:r>
            <a:r>
              <a:rPr lang="es-ES" sz="2400" dirty="0">
                <a:solidFill>
                  <a:srgbClr val="FFFF00"/>
                </a:solidFill>
                <a:latin typeface="Calibri"/>
              </a:rPr>
              <a:t> toda enfermedad y toda dolencia en el pueblo. </a:t>
            </a:r>
            <a:r>
              <a:rPr lang="es-ES" sz="2400" dirty="0">
                <a:solidFill>
                  <a:srgbClr val="00B0F0"/>
                </a:solidFill>
                <a:latin typeface="Calibri"/>
              </a:rPr>
              <a:t>Y al ver las multitudes, </a:t>
            </a:r>
            <a:r>
              <a:rPr lang="es-ES" sz="2400" u="sng" dirty="0">
                <a:solidFill>
                  <a:srgbClr val="00B0F0"/>
                </a:solidFill>
                <a:latin typeface="Calibri"/>
              </a:rPr>
              <a:t>tuvo compasión</a:t>
            </a:r>
            <a:r>
              <a:rPr lang="es-ES" sz="2400" dirty="0">
                <a:solidFill>
                  <a:srgbClr val="00B0F0"/>
                </a:solidFill>
                <a:latin typeface="Calibri"/>
              </a:rPr>
              <a:t> de ellas; porque estaban desamparadas y dispersas como ovejas que no tienen pastor.</a:t>
            </a:r>
          </a:p>
        </p:txBody>
      </p:sp>
      <p:sp>
        <p:nvSpPr>
          <p:cNvPr id="3" name="TextBox 2">
            <a:extLst>
              <a:ext uri="{FF2B5EF4-FFF2-40B4-BE49-F238E27FC236}">
                <a16:creationId xmlns:a16="http://schemas.microsoft.com/office/drawing/2014/main" id="{491418B4-D6B1-94BE-AB02-9FEBF167376A}"/>
              </a:ext>
            </a:extLst>
          </p:cNvPr>
          <p:cNvSpPr txBox="1"/>
          <p:nvPr/>
        </p:nvSpPr>
        <p:spPr>
          <a:xfrm>
            <a:off x="4607496" y="2060848"/>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Compártelo</a:t>
            </a:r>
          </a:p>
        </p:txBody>
      </p:sp>
      <p:sp>
        <p:nvSpPr>
          <p:cNvPr id="10" name="TextBox 9">
            <a:extLst>
              <a:ext uri="{FF2B5EF4-FFF2-40B4-BE49-F238E27FC236}">
                <a16:creationId xmlns:a16="http://schemas.microsoft.com/office/drawing/2014/main" id="{64DD79BD-AAC7-EE3F-A23A-497F397804F9}"/>
              </a:ext>
            </a:extLst>
          </p:cNvPr>
          <p:cNvSpPr txBox="1"/>
          <p:nvPr/>
        </p:nvSpPr>
        <p:spPr>
          <a:xfrm>
            <a:off x="4617012" y="2400300"/>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Por testimonio</a:t>
            </a:r>
          </a:p>
        </p:txBody>
      </p:sp>
      <p:sp>
        <p:nvSpPr>
          <p:cNvPr id="7" name="TextBox 6">
            <a:extLst>
              <a:ext uri="{FF2B5EF4-FFF2-40B4-BE49-F238E27FC236}">
                <a16:creationId xmlns:a16="http://schemas.microsoft.com/office/drawing/2014/main" id="{F21432CF-596C-DE25-1630-A5E1D8317AC3}"/>
              </a:ext>
            </a:extLst>
          </p:cNvPr>
          <p:cNvSpPr txBox="1"/>
          <p:nvPr/>
        </p:nvSpPr>
        <p:spPr>
          <a:xfrm>
            <a:off x="4621435" y="311325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misión: Por tanto, id, y haced discípulos a todas las naciones, bautizándolos </a:t>
            </a:r>
          </a:p>
        </p:txBody>
      </p:sp>
      <p:sp>
        <p:nvSpPr>
          <p:cNvPr id="14" name="TextBox 13">
            <a:extLst>
              <a:ext uri="{FF2B5EF4-FFF2-40B4-BE49-F238E27FC236}">
                <a16:creationId xmlns:a16="http://schemas.microsoft.com/office/drawing/2014/main" id="{71262CAC-F928-2D97-C753-06DABB8BF9FD}"/>
              </a:ext>
            </a:extLst>
          </p:cNvPr>
          <p:cNvSpPr txBox="1"/>
          <p:nvPr/>
        </p:nvSpPr>
        <p:spPr>
          <a:xfrm>
            <a:off x="4614346" y="2748013"/>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Sin fuerza, pero con poder</a:t>
            </a:r>
          </a:p>
        </p:txBody>
      </p:sp>
      <p:sp>
        <p:nvSpPr>
          <p:cNvPr id="6" name="1 CuadroTexto">
            <a:extLst>
              <a:ext uri="{FF2B5EF4-FFF2-40B4-BE49-F238E27FC236}">
                <a16:creationId xmlns:a16="http://schemas.microsoft.com/office/drawing/2014/main" id="{1746EDB8-27EA-C94B-F3EE-53AC1B975233}"/>
              </a:ext>
            </a:extLst>
          </p:cNvPr>
          <p:cNvSpPr txBox="1"/>
          <p:nvPr/>
        </p:nvSpPr>
        <p:spPr>
          <a:xfrm>
            <a:off x="307838" y="2023194"/>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2 Corintios 5:14</a:t>
            </a:r>
          </a:p>
        </p:txBody>
      </p:sp>
      <p:sp>
        <p:nvSpPr>
          <p:cNvPr id="8" name="2 CuadroTexto">
            <a:extLst>
              <a:ext uri="{FF2B5EF4-FFF2-40B4-BE49-F238E27FC236}">
                <a16:creationId xmlns:a16="http://schemas.microsoft.com/office/drawing/2014/main" id="{00014F55-0234-E601-5B3F-C5EEB9CB7C72}"/>
              </a:ext>
            </a:extLst>
          </p:cNvPr>
          <p:cNvSpPr txBox="1"/>
          <p:nvPr/>
        </p:nvSpPr>
        <p:spPr>
          <a:xfrm>
            <a:off x="0" y="2500793"/>
            <a:ext cx="4621435"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Porque el amor de Cristo nos constriñe, pensando esto: que si uno murió por todos, luego todos murieron; </a:t>
            </a:r>
          </a:p>
        </p:txBody>
      </p:sp>
    </p:spTree>
    <p:extLst>
      <p:ext uri="{BB962C8B-B14F-4D97-AF65-F5344CB8AC3E}">
        <p14:creationId xmlns:p14="http://schemas.microsoft.com/office/powerpoint/2010/main" val="21012458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2C5089-9CA1-CD93-CFB0-E0252A44C57A}"/>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E1A9326F-AC5E-2039-53EA-1270BC162EBD}"/>
              </a:ext>
            </a:extLst>
          </p:cNvPr>
          <p:cNvSpPr txBox="1"/>
          <p:nvPr/>
        </p:nvSpPr>
        <p:spPr>
          <a:xfrm>
            <a:off x="2411760"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Mateo 9:35, 36</a:t>
            </a:r>
          </a:p>
        </p:txBody>
      </p:sp>
      <p:sp>
        <p:nvSpPr>
          <p:cNvPr id="5" name="2 CuadroTexto">
            <a:extLst>
              <a:ext uri="{FF2B5EF4-FFF2-40B4-BE49-F238E27FC236}">
                <a16:creationId xmlns:a16="http://schemas.microsoft.com/office/drawing/2014/main" id="{275FD8D1-66F2-4621-BF63-0DA3CA4BBCAD}"/>
              </a:ext>
            </a:extLst>
          </p:cNvPr>
          <p:cNvSpPr txBox="1"/>
          <p:nvPr/>
        </p:nvSpPr>
        <p:spPr>
          <a:xfrm>
            <a:off x="0" y="477599"/>
            <a:ext cx="9124194"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Recorría Jesús todas las ciudades y aldeas, </a:t>
            </a:r>
            <a:r>
              <a:rPr lang="es-ES" sz="2400" u="sng" dirty="0">
                <a:solidFill>
                  <a:srgbClr val="FFFF00"/>
                </a:solidFill>
                <a:latin typeface="Calibri"/>
              </a:rPr>
              <a:t>enseñando</a:t>
            </a:r>
            <a:r>
              <a:rPr lang="es-ES" sz="2400" dirty="0">
                <a:solidFill>
                  <a:srgbClr val="FFFF00"/>
                </a:solidFill>
                <a:latin typeface="Calibri"/>
              </a:rPr>
              <a:t> en las sinagogas de ellos, y </a:t>
            </a:r>
            <a:r>
              <a:rPr lang="es-ES" sz="2400" u="sng" dirty="0">
                <a:solidFill>
                  <a:srgbClr val="FFFF00"/>
                </a:solidFill>
                <a:latin typeface="Calibri"/>
              </a:rPr>
              <a:t>predicando</a:t>
            </a:r>
            <a:r>
              <a:rPr lang="es-ES" sz="2400" dirty="0">
                <a:solidFill>
                  <a:srgbClr val="FFFF00"/>
                </a:solidFill>
                <a:latin typeface="Calibri"/>
              </a:rPr>
              <a:t> el evangelio del reino, y </a:t>
            </a:r>
            <a:r>
              <a:rPr lang="es-ES" sz="2400" u="sng" dirty="0">
                <a:solidFill>
                  <a:srgbClr val="FFFF00"/>
                </a:solidFill>
                <a:latin typeface="Calibri"/>
              </a:rPr>
              <a:t>sanando</a:t>
            </a:r>
            <a:r>
              <a:rPr lang="es-ES" sz="2400" dirty="0">
                <a:solidFill>
                  <a:srgbClr val="FFFF00"/>
                </a:solidFill>
                <a:latin typeface="Calibri"/>
              </a:rPr>
              <a:t> toda enfermedad y toda dolencia en el pueblo. </a:t>
            </a:r>
            <a:r>
              <a:rPr lang="es-ES" sz="2400" dirty="0">
                <a:solidFill>
                  <a:srgbClr val="00B0F0"/>
                </a:solidFill>
                <a:latin typeface="Calibri"/>
              </a:rPr>
              <a:t>Y al ver las multitudes, </a:t>
            </a:r>
            <a:r>
              <a:rPr lang="es-ES" sz="2400" u="sng" dirty="0">
                <a:solidFill>
                  <a:srgbClr val="00B0F0"/>
                </a:solidFill>
                <a:latin typeface="Calibri"/>
              </a:rPr>
              <a:t>tuvo compasión</a:t>
            </a:r>
            <a:r>
              <a:rPr lang="es-ES" sz="2400" dirty="0">
                <a:solidFill>
                  <a:srgbClr val="00B0F0"/>
                </a:solidFill>
                <a:latin typeface="Calibri"/>
              </a:rPr>
              <a:t> de ellas; porque estaban desamparadas y dispersas como ovejas que no tienen pastor.</a:t>
            </a:r>
          </a:p>
        </p:txBody>
      </p:sp>
      <p:sp>
        <p:nvSpPr>
          <p:cNvPr id="3" name="TextBox 2">
            <a:extLst>
              <a:ext uri="{FF2B5EF4-FFF2-40B4-BE49-F238E27FC236}">
                <a16:creationId xmlns:a16="http://schemas.microsoft.com/office/drawing/2014/main" id="{6A7E0285-32E7-E710-8CBC-7B38D92B16B5}"/>
              </a:ext>
            </a:extLst>
          </p:cNvPr>
          <p:cNvSpPr txBox="1"/>
          <p:nvPr/>
        </p:nvSpPr>
        <p:spPr>
          <a:xfrm>
            <a:off x="4607496" y="2060848"/>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Compártelo</a:t>
            </a:r>
          </a:p>
        </p:txBody>
      </p:sp>
      <p:sp>
        <p:nvSpPr>
          <p:cNvPr id="10" name="TextBox 9">
            <a:extLst>
              <a:ext uri="{FF2B5EF4-FFF2-40B4-BE49-F238E27FC236}">
                <a16:creationId xmlns:a16="http://schemas.microsoft.com/office/drawing/2014/main" id="{211FED50-17DD-111C-F849-DF42DCEBE056}"/>
              </a:ext>
            </a:extLst>
          </p:cNvPr>
          <p:cNvSpPr txBox="1"/>
          <p:nvPr/>
        </p:nvSpPr>
        <p:spPr>
          <a:xfrm>
            <a:off x="4617012" y="2400300"/>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Por testimonio</a:t>
            </a:r>
          </a:p>
        </p:txBody>
      </p:sp>
      <p:sp>
        <p:nvSpPr>
          <p:cNvPr id="7" name="TextBox 6">
            <a:extLst>
              <a:ext uri="{FF2B5EF4-FFF2-40B4-BE49-F238E27FC236}">
                <a16:creationId xmlns:a16="http://schemas.microsoft.com/office/drawing/2014/main" id="{18F7C5C7-27D7-1448-93CB-F3ECCA36B47F}"/>
              </a:ext>
            </a:extLst>
          </p:cNvPr>
          <p:cNvSpPr txBox="1"/>
          <p:nvPr/>
        </p:nvSpPr>
        <p:spPr>
          <a:xfrm>
            <a:off x="4621435" y="311325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misión: Por tanto, id, y haced discípulos a todas las naciones, bautizándolos </a:t>
            </a:r>
          </a:p>
        </p:txBody>
      </p:sp>
      <p:sp>
        <p:nvSpPr>
          <p:cNvPr id="14" name="TextBox 13">
            <a:extLst>
              <a:ext uri="{FF2B5EF4-FFF2-40B4-BE49-F238E27FC236}">
                <a16:creationId xmlns:a16="http://schemas.microsoft.com/office/drawing/2014/main" id="{B5FCF101-879F-E859-270E-E32671B967CA}"/>
              </a:ext>
            </a:extLst>
          </p:cNvPr>
          <p:cNvSpPr txBox="1"/>
          <p:nvPr/>
        </p:nvSpPr>
        <p:spPr>
          <a:xfrm>
            <a:off x="4614346" y="2748013"/>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Sin fuerza, pero con poder</a:t>
            </a:r>
          </a:p>
        </p:txBody>
      </p:sp>
      <p:sp>
        <p:nvSpPr>
          <p:cNvPr id="6" name="1 CuadroTexto">
            <a:extLst>
              <a:ext uri="{FF2B5EF4-FFF2-40B4-BE49-F238E27FC236}">
                <a16:creationId xmlns:a16="http://schemas.microsoft.com/office/drawing/2014/main" id="{7A839BE6-F092-E14E-E4B3-0715E490D966}"/>
              </a:ext>
            </a:extLst>
          </p:cNvPr>
          <p:cNvSpPr txBox="1"/>
          <p:nvPr/>
        </p:nvSpPr>
        <p:spPr>
          <a:xfrm>
            <a:off x="307838" y="2023194"/>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2 Corintios 5:14</a:t>
            </a:r>
          </a:p>
        </p:txBody>
      </p:sp>
      <p:sp>
        <p:nvSpPr>
          <p:cNvPr id="8" name="2 CuadroTexto">
            <a:extLst>
              <a:ext uri="{FF2B5EF4-FFF2-40B4-BE49-F238E27FC236}">
                <a16:creationId xmlns:a16="http://schemas.microsoft.com/office/drawing/2014/main" id="{F6A32C4E-ACAC-6D3E-DB55-075DD8B3CDC1}"/>
              </a:ext>
            </a:extLst>
          </p:cNvPr>
          <p:cNvSpPr txBox="1"/>
          <p:nvPr/>
        </p:nvSpPr>
        <p:spPr>
          <a:xfrm>
            <a:off x="0" y="2500793"/>
            <a:ext cx="4621435"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Porque el amor de Cristo nos constriñe,</a:t>
            </a:r>
            <a:r>
              <a:rPr lang="es-ES" sz="2400" dirty="0">
                <a:latin typeface="Calibri"/>
              </a:rPr>
              <a:t> pensando esto: que si uno murió por todos, luego todos murieron; </a:t>
            </a:r>
          </a:p>
        </p:txBody>
      </p:sp>
      <p:sp>
        <p:nvSpPr>
          <p:cNvPr id="9" name="2 CuadroTexto">
            <a:extLst>
              <a:ext uri="{FF2B5EF4-FFF2-40B4-BE49-F238E27FC236}">
                <a16:creationId xmlns:a16="http://schemas.microsoft.com/office/drawing/2014/main" id="{F3F29F45-F8E2-2030-97A9-A20ECFC49390}"/>
              </a:ext>
            </a:extLst>
          </p:cNvPr>
          <p:cNvSpPr txBox="1"/>
          <p:nvPr/>
        </p:nvSpPr>
        <p:spPr>
          <a:xfrm>
            <a:off x="4572000" y="4412508"/>
            <a:ext cx="4536504" cy="1176732"/>
          </a:xfrm>
          <a:prstGeom prst="rect">
            <a:avLst/>
          </a:prstGeom>
          <a:solidFill>
            <a:schemeClr val="bg1">
              <a:lumMod val="50000"/>
            </a:schemeClr>
          </a:solidFill>
          <a:ln>
            <a:solidFill>
              <a:schemeClr val="tx1"/>
            </a:solidFill>
          </a:ln>
        </p:spPr>
        <p:txBody>
          <a:bodyPr wrap="square" rtlCol="0">
            <a:spAutoFit/>
          </a:bodyPr>
          <a:lstStyle/>
          <a:p>
            <a:pPr algn="ctr" fontAlgn="auto">
              <a:lnSpc>
                <a:spcPts val="2100"/>
              </a:lnSpc>
              <a:spcBef>
                <a:spcPts val="0"/>
              </a:spcBef>
              <a:spcAft>
                <a:spcPts val="0"/>
              </a:spcAft>
            </a:pPr>
            <a:r>
              <a:rPr lang="es-ES" sz="2200" dirty="0">
                <a:solidFill>
                  <a:srgbClr val="FFFF00"/>
                </a:solidFill>
                <a:latin typeface="Calibri"/>
              </a:rPr>
              <a:t>Porque el amor de Cristo nos impulsa, </a:t>
            </a:r>
            <a:r>
              <a:rPr lang="es-ES" sz="2200" dirty="0">
                <a:latin typeface="Calibri"/>
              </a:rPr>
              <a:t>considerando esto: que uno murió por todos; por consiguiente, todos murieron (RVA-2015).</a:t>
            </a:r>
          </a:p>
        </p:txBody>
      </p:sp>
      <p:sp>
        <p:nvSpPr>
          <p:cNvPr id="11" name="2 CuadroTexto">
            <a:extLst>
              <a:ext uri="{FF2B5EF4-FFF2-40B4-BE49-F238E27FC236}">
                <a16:creationId xmlns:a16="http://schemas.microsoft.com/office/drawing/2014/main" id="{BAFE1E25-6653-6B84-9570-3FCBA9BB7E79}"/>
              </a:ext>
            </a:extLst>
          </p:cNvPr>
          <p:cNvSpPr txBox="1"/>
          <p:nvPr/>
        </p:nvSpPr>
        <p:spPr>
          <a:xfrm>
            <a:off x="4572000" y="5636644"/>
            <a:ext cx="4552193" cy="1176732"/>
          </a:xfrm>
          <a:prstGeom prst="rect">
            <a:avLst/>
          </a:prstGeom>
          <a:solidFill>
            <a:schemeClr val="bg1">
              <a:lumMod val="50000"/>
            </a:schemeClr>
          </a:solidFill>
          <a:ln>
            <a:solidFill>
              <a:schemeClr val="tx1"/>
            </a:solidFill>
          </a:ln>
        </p:spPr>
        <p:txBody>
          <a:bodyPr wrap="square" rtlCol="0">
            <a:spAutoFit/>
          </a:bodyPr>
          <a:lstStyle/>
          <a:p>
            <a:pPr algn="ctr" fontAlgn="auto">
              <a:lnSpc>
                <a:spcPts val="2100"/>
              </a:lnSpc>
              <a:spcBef>
                <a:spcPts val="0"/>
              </a:spcBef>
              <a:spcAft>
                <a:spcPts val="0"/>
              </a:spcAft>
            </a:pPr>
            <a:r>
              <a:rPr lang="es-ES" sz="2200" dirty="0">
                <a:solidFill>
                  <a:srgbClr val="FFFF00"/>
                </a:solidFill>
                <a:latin typeface="Calibri"/>
              </a:rPr>
              <a:t>Porque el amor de Cristo nos apremia, </a:t>
            </a:r>
            <a:r>
              <a:rPr lang="es-ES" sz="2200" dirty="0">
                <a:latin typeface="Calibri"/>
              </a:rPr>
              <a:t>habiendo llegado a esta conclusión: que si uno murió por todos, luego todos murieron (RVR1977).</a:t>
            </a:r>
          </a:p>
        </p:txBody>
      </p:sp>
      <p:sp>
        <p:nvSpPr>
          <p:cNvPr id="12" name="1 CuadroTexto">
            <a:extLst>
              <a:ext uri="{FF2B5EF4-FFF2-40B4-BE49-F238E27FC236}">
                <a16:creationId xmlns:a16="http://schemas.microsoft.com/office/drawing/2014/main" id="{A178291E-53B6-DE97-9539-49A81E1F75FB}"/>
              </a:ext>
            </a:extLst>
          </p:cNvPr>
          <p:cNvSpPr txBox="1"/>
          <p:nvPr/>
        </p:nvSpPr>
        <p:spPr>
          <a:xfrm>
            <a:off x="179512" y="3955122"/>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Jeremías 20:9</a:t>
            </a:r>
          </a:p>
        </p:txBody>
      </p:sp>
      <p:sp>
        <p:nvSpPr>
          <p:cNvPr id="13" name="2 CuadroTexto">
            <a:extLst>
              <a:ext uri="{FF2B5EF4-FFF2-40B4-BE49-F238E27FC236}">
                <a16:creationId xmlns:a16="http://schemas.microsoft.com/office/drawing/2014/main" id="{C5098A20-AF2B-59CB-98C7-7F9D06228340}"/>
              </a:ext>
            </a:extLst>
          </p:cNvPr>
          <p:cNvSpPr txBox="1"/>
          <p:nvPr/>
        </p:nvSpPr>
        <p:spPr>
          <a:xfrm>
            <a:off x="209054" y="4509120"/>
            <a:ext cx="4142264" cy="1943289"/>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Y dije: No me acordaré más de él, ni hablaré más en su nombre; no obstante, había en mi corazón como un fuego ardiente metido en mis huesos; traté de sufrirlo, y no pude. </a:t>
            </a:r>
          </a:p>
        </p:txBody>
      </p:sp>
    </p:spTree>
    <p:extLst>
      <p:ext uri="{BB962C8B-B14F-4D97-AF65-F5344CB8AC3E}">
        <p14:creationId xmlns:p14="http://schemas.microsoft.com/office/powerpoint/2010/main" val="34485118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barn(inVertical)">
                                      <p:cBhvr>
                                        <p:cTn id="12" dur="5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1" grpId="0" animBg="1"/>
      <p:bldP spid="12" grpId="0"/>
      <p:bldP spid="13"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D3330F-ADE1-22F3-323F-166C96F5F13F}"/>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28D9764B-D9E4-43C2-1FAA-0CF8205E0ED6}"/>
              </a:ext>
            </a:extLst>
          </p:cNvPr>
          <p:cNvSpPr txBox="1"/>
          <p:nvPr/>
        </p:nvSpPr>
        <p:spPr>
          <a:xfrm>
            <a:off x="2411760"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Mateo 9:35, 36</a:t>
            </a:r>
          </a:p>
        </p:txBody>
      </p:sp>
      <p:sp>
        <p:nvSpPr>
          <p:cNvPr id="5" name="2 CuadroTexto">
            <a:extLst>
              <a:ext uri="{FF2B5EF4-FFF2-40B4-BE49-F238E27FC236}">
                <a16:creationId xmlns:a16="http://schemas.microsoft.com/office/drawing/2014/main" id="{C45888F1-CECF-BB4F-3596-D4E87ED15400}"/>
              </a:ext>
            </a:extLst>
          </p:cNvPr>
          <p:cNvSpPr txBox="1"/>
          <p:nvPr/>
        </p:nvSpPr>
        <p:spPr>
          <a:xfrm>
            <a:off x="0" y="477599"/>
            <a:ext cx="9124194"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Recorría Jesús todas las ciudades y aldeas, </a:t>
            </a:r>
            <a:r>
              <a:rPr lang="es-ES" sz="2400" u="sng" dirty="0">
                <a:solidFill>
                  <a:srgbClr val="FFFF00"/>
                </a:solidFill>
                <a:latin typeface="Calibri"/>
              </a:rPr>
              <a:t>enseñando</a:t>
            </a:r>
            <a:r>
              <a:rPr lang="es-ES" sz="2400" dirty="0">
                <a:solidFill>
                  <a:srgbClr val="FFFF00"/>
                </a:solidFill>
                <a:latin typeface="Calibri"/>
              </a:rPr>
              <a:t> en las sinagogas de ellos, y </a:t>
            </a:r>
            <a:r>
              <a:rPr lang="es-ES" sz="2400" u="sng" dirty="0">
                <a:solidFill>
                  <a:srgbClr val="FFFF00"/>
                </a:solidFill>
                <a:latin typeface="Calibri"/>
              </a:rPr>
              <a:t>predicando</a:t>
            </a:r>
            <a:r>
              <a:rPr lang="es-ES" sz="2400" dirty="0">
                <a:solidFill>
                  <a:srgbClr val="FFFF00"/>
                </a:solidFill>
                <a:latin typeface="Calibri"/>
              </a:rPr>
              <a:t> el evangelio del reino, y </a:t>
            </a:r>
            <a:r>
              <a:rPr lang="es-ES" sz="2400" u="sng" dirty="0">
                <a:solidFill>
                  <a:srgbClr val="FFFF00"/>
                </a:solidFill>
                <a:latin typeface="Calibri"/>
              </a:rPr>
              <a:t>sanando</a:t>
            </a:r>
            <a:r>
              <a:rPr lang="es-ES" sz="2400" dirty="0">
                <a:solidFill>
                  <a:srgbClr val="FFFF00"/>
                </a:solidFill>
                <a:latin typeface="Calibri"/>
              </a:rPr>
              <a:t> toda enfermedad y toda dolencia en el pueblo. </a:t>
            </a:r>
            <a:r>
              <a:rPr lang="es-ES" sz="2400" dirty="0">
                <a:solidFill>
                  <a:srgbClr val="00B0F0"/>
                </a:solidFill>
                <a:latin typeface="Calibri"/>
              </a:rPr>
              <a:t>Y al ver las multitudes, </a:t>
            </a:r>
            <a:r>
              <a:rPr lang="es-ES" sz="2400" u="sng" dirty="0">
                <a:solidFill>
                  <a:srgbClr val="00B0F0"/>
                </a:solidFill>
                <a:latin typeface="Calibri"/>
              </a:rPr>
              <a:t>tuvo compasión</a:t>
            </a:r>
            <a:r>
              <a:rPr lang="es-ES" sz="2400" dirty="0">
                <a:solidFill>
                  <a:srgbClr val="00B0F0"/>
                </a:solidFill>
                <a:latin typeface="Calibri"/>
              </a:rPr>
              <a:t> de ellas; porque estaban desamparadas y dispersas como ovejas que no tienen pastor.</a:t>
            </a:r>
          </a:p>
        </p:txBody>
      </p:sp>
      <p:sp>
        <p:nvSpPr>
          <p:cNvPr id="3" name="TextBox 2">
            <a:extLst>
              <a:ext uri="{FF2B5EF4-FFF2-40B4-BE49-F238E27FC236}">
                <a16:creationId xmlns:a16="http://schemas.microsoft.com/office/drawing/2014/main" id="{8C0DF426-EB08-70E4-35E6-74862C36DB6E}"/>
              </a:ext>
            </a:extLst>
          </p:cNvPr>
          <p:cNvSpPr txBox="1"/>
          <p:nvPr/>
        </p:nvSpPr>
        <p:spPr>
          <a:xfrm>
            <a:off x="4607496" y="2060848"/>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Compártelo</a:t>
            </a:r>
          </a:p>
        </p:txBody>
      </p:sp>
      <p:sp>
        <p:nvSpPr>
          <p:cNvPr id="10" name="TextBox 9">
            <a:extLst>
              <a:ext uri="{FF2B5EF4-FFF2-40B4-BE49-F238E27FC236}">
                <a16:creationId xmlns:a16="http://schemas.microsoft.com/office/drawing/2014/main" id="{12E6BAA0-4E9D-3F3F-650F-003829D310A9}"/>
              </a:ext>
            </a:extLst>
          </p:cNvPr>
          <p:cNvSpPr txBox="1"/>
          <p:nvPr/>
        </p:nvSpPr>
        <p:spPr>
          <a:xfrm>
            <a:off x="4617012" y="2400300"/>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Por testimonio</a:t>
            </a:r>
          </a:p>
        </p:txBody>
      </p:sp>
      <p:sp>
        <p:nvSpPr>
          <p:cNvPr id="7" name="TextBox 6">
            <a:extLst>
              <a:ext uri="{FF2B5EF4-FFF2-40B4-BE49-F238E27FC236}">
                <a16:creationId xmlns:a16="http://schemas.microsoft.com/office/drawing/2014/main" id="{AEF537E3-7C32-3F4D-6308-A473AFEBDF6B}"/>
              </a:ext>
            </a:extLst>
          </p:cNvPr>
          <p:cNvSpPr txBox="1"/>
          <p:nvPr/>
        </p:nvSpPr>
        <p:spPr>
          <a:xfrm>
            <a:off x="4621435" y="311325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misión: Por tanto, id, y haced discípulos a todas las naciones, bautizándolos </a:t>
            </a:r>
          </a:p>
        </p:txBody>
      </p:sp>
      <p:sp>
        <p:nvSpPr>
          <p:cNvPr id="14" name="TextBox 13">
            <a:extLst>
              <a:ext uri="{FF2B5EF4-FFF2-40B4-BE49-F238E27FC236}">
                <a16:creationId xmlns:a16="http://schemas.microsoft.com/office/drawing/2014/main" id="{1608C5C5-8439-5346-95B1-1496D438EF15}"/>
              </a:ext>
            </a:extLst>
          </p:cNvPr>
          <p:cNvSpPr txBox="1"/>
          <p:nvPr/>
        </p:nvSpPr>
        <p:spPr>
          <a:xfrm>
            <a:off x="4614346" y="2748013"/>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Sin fuerza, pero con poder</a:t>
            </a:r>
          </a:p>
        </p:txBody>
      </p:sp>
      <p:sp>
        <p:nvSpPr>
          <p:cNvPr id="6" name="1 CuadroTexto">
            <a:extLst>
              <a:ext uri="{FF2B5EF4-FFF2-40B4-BE49-F238E27FC236}">
                <a16:creationId xmlns:a16="http://schemas.microsoft.com/office/drawing/2014/main" id="{7423F23F-928F-E357-F5FE-73415836462A}"/>
              </a:ext>
            </a:extLst>
          </p:cNvPr>
          <p:cNvSpPr txBox="1"/>
          <p:nvPr/>
        </p:nvSpPr>
        <p:spPr>
          <a:xfrm>
            <a:off x="307838" y="2023194"/>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2 Corintios 5:14</a:t>
            </a:r>
          </a:p>
        </p:txBody>
      </p:sp>
      <p:sp>
        <p:nvSpPr>
          <p:cNvPr id="8" name="2 CuadroTexto">
            <a:extLst>
              <a:ext uri="{FF2B5EF4-FFF2-40B4-BE49-F238E27FC236}">
                <a16:creationId xmlns:a16="http://schemas.microsoft.com/office/drawing/2014/main" id="{D8589BA6-EA24-64ED-B18B-30D6F5EEAD1D}"/>
              </a:ext>
            </a:extLst>
          </p:cNvPr>
          <p:cNvSpPr txBox="1"/>
          <p:nvPr/>
        </p:nvSpPr>
        <p:spPr>
          <a:xfrm>
            <a:off x="0" y="2500793"/>
            <a:ext cx="4621435"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Porque el amor de Cristo nos constriñe,</a:t>
            </a:r>
            <a:r>
              <a:rPr lang="es-ES" sz="2400" dirty="0">
                <a:latin typeface="Calibri"/>
              </a:rPr>
              <a:t> pensando esto: que si uno murió por todos, luego todos murieron; </a:t>
            </a:r>
          </a:p>
        </p:txBody>
      </p:sp>
      <p:sp>
        <p:nvSpPr>
          <p:cNvPr id="9" name="2 CuadroTexto">
            <a:extLst>
              <a:ext uri="{FF2B5EF4-FFF2-40B4-BE49-F238E27FC236}">
                <a16:creationId xmlns:a16="http://schemas.microsoft.com/office/drawing/2014/main" id="{2E35A9A8-AEB7-A401-54B6-0E3E8CDCD35A}"/>
              </a:ext>
            </a:extLst>
          </p:cNvPr>
          <p:cNvSpPr txBox="1"/>
          <p:nvPr/>
        </p:nvSpPr>
        <p:spPr>
          <a:xfrm>
            <a:off x="4572000" y="4412508"/>
            <a:ext cx="4536504" cy="1176732"/>
          </a:xfrm>
          <a:prstGeom prst="rect">
            <a:avLst/>
          </a:prstGeom>
          <a:solidFill>
            <a:schemeClr val="bg1">
              <a:lumMod val="50000"/>
            </a:schemeClr>
          </a:solidFill>
          <a:ln>
            <a:solidFill>
              <a:schemeClr val="tx1"/>
            </a:solidFill>
          </a:ln>
        </p:spPr>
        <p:txBody>
          <a:bodyPr wrap="square" rtlCol="0">
            <a:spAutoFit/>
          </a:bodyPr>
          <a:lstStyle/>
          <a:p>
            <a:pPr algn="ctr" fontAlgn="auto">
              <a:lnSpc>
                <a:spcPts val="2100"/>
              </a:lnSpc>
              <a:spcBef>
                <a:spcPts val="0"/>
              </a:spcBef>
              <a:spcAft>
                <a:spcPts val="0"/>
              </a:spcAft>
            </a:pPr>
            <a:r>
              <a:rPr lang="es-ES" sz="2200" dirty="0">
                <a:solidFill>
                  <a:srgbClr val="FFFF00"/>
                </a:solidFill>
                <a:latin typeface="Calibri"/>
              </a:rPr>
              <a:t>Porque el amor de Cristo nos impulsa, </a:t>
            </a:r>
            <a:r>
              <a:rPr lang="es-ES" sz="2200" dirty="0">
                <a:latin typeface="Calibri"/>
              </a:rPr>
              <a:t>considerando esto: que uno murió por todos; por consiguiente, todos murieron (RVA-2015).</a:t>
            </a:r>
          </a:p>
        </p:txBody>
      </p:sp>
      <p:sp>
        <p:nvSpPr>
          <p:cNvPr id="11" name="2 CuadroTexto">
            <a:extLst>
              <a:ext uri="{FF2B5EF4-FFF2-40B4-BE49-F238E27FC236}">
                <a16:creationId xmlns:a16="http://schemas.microsoft.com/office/drawing/2014/main" id="{CC8CF06E-4FFC-4505-D87E-3BDCE9B4582E}"/>
              </a:ext>
            </a:extLst>
          </p:cNvPr>
          <p:cNvSpPr txBox="1"/>
          <p:nvPr/>
        </p:nvSpPr>
        <p:spPr>
          <a:xfrm>
            <a:off x="4572000" y="5636644"/>
            <a:ext cx="4552193" cy="1176732"/>
          </a:xfrm>
          <a:prstGeom prst="rect">
            <a:avLst/>
          </a:prstGeom>
          <a:solidFill>
            <a:schemeClr val="bg1">
              <a:lumMod val="50000"/>
            </a:schemeClr>
          </a:solidFill>
          <a:ln>
            <a:solidFill>
              <a:schemeClr val="tx1"/>
            </a:solidFill>
          </a:ln>
        </p:spPr>
        <p:txBody>
          <a:bodyPr wrap="square" rtlCol="0">
            <a:spAutoFit/>
          </a:bodyPr>
          <a:lstStyle/>
          <a:p>
            <a:pPr algn="ctr" fontAlgn="auto">
              <a:lnSpc>
                <a:spcPts val="2100"/>
              </a:lnSpc>
              <a:spcBef>
                <a:spcPts val="0"/>
              </a:spcBef>
              <a:spcAft>
                <a:spcPts val="0"/>
              </a:spcAft>
            </a:pPr>
            <a:r>
              <a:rPr lang="es-ES" sz="2200" dirty="0">
                <a:solidFill>
                  <a:srgbClr val="FFFF00"/>
                </a:solidFill>
                <a:latin typeface="Calibri"/>
              </a:rPr>
              <a:t>Porque el amor de Cristo nos apremia, </a:t>
            </a:r>
            <a:r>
              <a:rPr lang="es-ES" sz="2200" dirty="0">
                <a:latin typeface="Calibri"/>
              </a:rPr>
              <a:t>habiendo llegado a esta conclusión: que si uno murió por todos, luego todos murieron (RVR1977).</a:t>
            </a:r>
          </a:p>
        </p:txBody>
      </p:sp>
      <p:sp>
        <p:nvSpPr>
          <p:cNvPr id="12" name="1 CuadroTexto">
            <a:extLst>
              <a:ext uri="{FF2B5EF4-FFF2-40B4-BE49-F238E27FC236}">
                <a16:creationId xmlns:a16="http://schemas.microsoft.com/office/drawing/2014/main" id="{59B7572D-886C-7146-E9B5-D07DDFA85C3D}"/>
              </a:ext>
            </a:extLst>
          </p:cNvPr>
          <p:cNvSpPr txBox="1"/>
          <p:nvPr/>
        </p:nvSpPr>
        <p:spPr>
          <a:xfrm>
            <a:off x="179512" y="3955122"/>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Jeremías 20:9</a:t>
            </a:r>
          </a:p>
        </p:txBody>
      </p:sp>
      <p:sp>
        <p:nvSpPr>
          <p:cNvPr id="13" name="2 CuadroTexto">
            <a:extLst>
              <a:ext uri="{FF2B5EF4-FFF2-40B4-BE49-F238E27FC236}">
                <a16:creationId xmlns:a16="http://schemas.microsoft.com/office/drawing/2014/main" id="{5600FF6D-55F1-1094-8577-688889F83A68}"/>
              </a:ext>
            </a:extLst>
          </p:cNvPr>
          <p:cNvSpPr txBox="1"/>
          <p:nvPr/>
        </p:nvSpPr>
        <p:spPr>
          <a:xfrm>
            <a:off x="209054" y="4509120"/>
            <a:ext cx="4142264" cy="194328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dije: No me acordaré más de él, ni hablaré más en su nombre;</a:t>
            </a:r>
            <a:r>
              <a:rPr lang="es-ES" sz="2400" dirty="0">
                <a:latin typeface="Calibri"/>
              </a:rPr>
              <a:t> no obstante, había en mi corazón como un fuego ardiente metido en mis huesos; traté de sufrirlo, y no pude. </a:t>
            </a:r>
          </a:p>
        </p:txBody>
      </p:sp>
    </p:spTree>
    <p:extLst>
      <p:ext uri="{BB962C8B-B14F-4D97-AF65-F5344CB8AC3E}">
        <p14:creationId xmlns:p14="http://schemas.microsoft.com/office/powerpoint/2010/main" val="231193568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D9F5B1-5583-95A0-B9AD-E1BFBDC9A5BE}"/>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87B06459-FDF4-8DE6-A46D-86BA14C1A30A}"/>
              </a:ext>
            </a:extLst>
          </p:cNvPr>
          <p:cNvSpPr txBox="1"/>
          <p:nvPr/>
        </p:nvSpPr>
        <p:spPr>
          <a:xfrm>
            <a:off x="2411760"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Mateo 9:35, 36</a:t>
            </a:r>
          </a:p>
        </p:txBody>
      </p:sp>
      <p:sp>
        <p:nvSpPr>
          <p:cNvPr id="5" name="2 CuadroTexto">
            <a:extLst>
              <a:ext uri="{FF2B5EF4-FFF2-40B4-BE49-F238E27FC236}">
                <a16:creationId xmlns:a16="http://schemas.microsoft.com/office/drawing/2014/main" id="{1FB321D8-FBF5-B181-492C-55A1989267DB}"/>
              </a:ext>
            </a:extLst>
          </p:cNvPr>
          <p:cNvSpPr txBox="1"/>
          <p:nvPr/>
        </p:nvSpPr>
        <p:spPr>
          <a:xfrm>
            <a:off x="0" y="477599"/>
            <a:ext cx="9124194"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Recorría Jesús todas las ciudades y aldeas, </a:t>
            </a:r>
            <a:r>
              <a:rPr lang="es-ES" sz="2400" u="sng" dirty="0">
                <a:solidFill>
                  <a:srgbClr val="FFFF00"/>
                </a:solidFill>
                <a:latin typeface="Calibri"/>
              </a:rPr>
              <a:t>enseñando</a:t>
            </a:r>
            <a:r>
              <a:rPr lang="es-ES" sz="2400" dirty="0">
                <a:solidFill>
                  <a:srgbClr val="FFFF00"/>
                </a:solidFill>
                <a:latin typeface="Calibri"/>
              </a:rPr>
              <a:t> en las sinagogas de ellos, y </a:t>
            </a:r>
            <a:r>
              <a:rPr lang="es-ES" sz="2400" u="sng" dirty="0">
                <a:solidFill>
                  <a:srgbClr val="FFFF00"/>
                </a:solidFill>
                <a:latin typeface="Calibri"/>
              </a:rPr>
              <a:t>predicando</a:t>
            </a:r>
            <a:r>
              <a:rPr lang="es-ES" sz="2400" dirty="0">
                <a:solidFill>
                  <a:srgbClr val="FFFF00"/>
                </a:solidFill>
                <a:latin typeface="Calibri"/>
              </a:rPr>
              <a:t> el evangelio del reino, y </a:t>
            </a:r>
            <a:r>
              <a:rPr lang="es-ES" sz="2400" u="sng" dirty="0">
                <a:solidFill>
                  <a:srgbClr val="FFFF00"/>
                </a:solidFill>
                <a:latin typeface="Calibri"/>
              </a:rPr>
              <a:t>sanando</a:t>
            </a:r>
            <a:r>
              <a:rPr lang="es-ES" sz="2400" dirty="0">
                <a:solidFill>
                  <a:srgbClr val="FFFF00"/>
                </a:solidFill>
                <a:latin typeface="Calibri"/>
              </a:rPr>
              <a:t> toda enfermedad y toda dolencia en el pueblo. </a:t>
            </a:r>
            <a:r>
              <a:rPr lang="es-ES" sz="2400" dirty="0">
                <a:solidFill>
                  <a:srgbClr val="00B0F0"/>
                </a:solidFill>
                <a:latin typeface="Calibri"/>
              </a:rPr>
              <a:t>Y al ver las multitudes, </a:t>
            </a:r>
            <a:r>
              <a:rPr lang="es-ES" sz="2400" u="sng" dirty="0">
                <a:solidFill>
                  <a:srgbClr val="00B0F0"/>
                </a:solidFill>
                <a:latin typeface="Calibri"/>
              </a:rPr>
              <a:t>tuvo compasión</a:t>
            </a:r>
            <a:r>
              <a:rPr lang="es-ES" sz="2400" dirty="0">
                <a:solidFill>
                  <a:srgbClr val="00B0F0"/>
                </a:solidFill>
                <a:latin typeface="Calibri"/>
              </a:rPr>
              <a:t> de ellas; porque estaban desamparadas y dispersas como ovejas que no tienen pastor.</a:t>
            </a:r>
          </a:p>
        </p:txBody>
      </p:sp>
      <p:sp>
        <p:nvSpPr>
          <p:cNvPr id="3" name="TextBox 2">
            <a:extLst>
              <a:ext uri="{FF2B5EF4-FFF2-40B4-BE49-F238E27FC236}">
                <a16:creationId xmlns:a16="http://schemas.microsoft.com/office/drawing/2014/main" id="{536E588F-75CD-11F2-099F-8FFE4AD80055}"/>
              </a:ext>
            </a:extLst>
          </p:cNvPr>
          <p:cNvSpPr txBox="1"/>
          <p:nvPr/>
        </p:nvSpPr>
        <p:spPr>
          <a:xfrm>
            <a:off x="4607496" y="2060848"/>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Compártelo</a:t>
            </a:r>
          </a:p>
        </p:txBody>
      </p:sp>
      <p:sp>
        <p:nvSpPr>
          <p:cNvPr id="10" name="TextBox 9">
            <a:extLst>
              <a:ext uri="{FF2B5EF4-FFF2-40B4-BE49-F238E27FC236}">
                <a16:creationId xmlns:a16="http://schemas.microsoft.com/office/drawing/2014/main" id="{5B28D0D0-81B5-E869-1EC0-7E226673EE98}"/>
              </a:ext>
            </a:extLst>
          </p:cNvPr>
          <p:cNvSpPr txBox="1"/>
          <p:nvPr/>
        </p:nvSpPr>
        <p:spPr>
          <a:xfrm>
            <a:off x="4617012" y="2400300"/>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Por testimonio</a:t>
            </a:r>
          </a:p>
        </p:txBody>
      </p:sp>
      <p:sp>
        <p:nvSpPr>
          <p:cNvPr id="7" name="TextBox 6">
            <a:extLst>
              <a:ext uri="{FF2B5EF4-FFF2-40B4-BE49-F238E27FC236}">
                <a16:creationId xmlns:a16="http://schemas.microsoft.com/office/drawing/2014/main" id="{2D3EF789-F032-56E9-A6FD-D5EF563823B7}"/>
              </a:ext>
            </a:extLst>
          </p:cNvPr>
          <p:cNvSpPr txBox="1"/>
          <p:nvPr/>
        </p:nvSpPr>
        <p:spPr>
          <a:xfrm>
            <a:off x="4621435" y="311325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misión: Por tanto, id, y haced discípulos a todas las naciones, bautizándolos </a:t>
            </a:r>
          </a:p>
        </p:txBody>
      </p:sp>
      <p:sp>
        <p:nvSpPr>
          <p:cNvPr id="14" name="TextBox 13">
            <a:extLst>
              <a:ext uri="{FF2B5EF4-FFF2-40B4-BE49-F238E27FC236}">
                <a16:creationId xmlns:a16="http://schemas.microsoft.com/office/drawing/2014/main" id="{6171C471-6775-9C35-D8B7-3631F450A4C9}"/>
              </a:ext>
            </a:extLst>
          </p:cNvPr>
          <p:cNvSpPr txBox="1"/>
          <p:nvPr/>
        </p:nvSpPr>
        <p:spPr>
          <a:xfrm>
            <a:off x="4614346" y="2748013"/>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Sin fuerza, pero con poder</a:t>
            </a:r>
          </a:p>
        </p:txBody>
      </p:sp>
      <p:sp>
        <p:nvSpPr>
          <p:cNvPr id="6" name="1 CuadroTexto">
            <a:extLst>
              <a:ext uri="{FF2B5EF4-FFF2-40B4-BE49-F238E27FC236}">
                <a16:creationId xmlns:a16="http://schemas.microsoft.com/office/drawing/2014/main" id="{E87E63E7-7375-0739-CB35-D9EC096BD979}"/>
              </a:ext>
            </a:extLst>
          </p:cNvPr>
          <p:cNvSpPr txBox="1"/>
          <p:nvPr/>
        </p:nvSpPr>
        <p:spPr>
          <a:xfrm>
            <a:off x="307838" y="2023194"/>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2 Corintios 5:14</a:t>
            </a:r>
          </a:p>
        </p:txBody>
      </p:sp>
      <p:sp>
        <p:nvSpPr>
          <p:cNvPr id="8" name="2 CuadroTexto">
            <a:extLst>
              <a:ext uri="{FF2B5EF4-FFF2-40B4-BE49-F238E27FC236}">
                <a16:creationId xmlns:a16="http://schemas.microsoft.com/office/drawing/2014/main" id="{4C05797D-6719-D7F8-7D25-F7855B7A24BE}"/>
              </a:ext>
            </a:extLst>
          </p:cNvPr>
          <p:cNvSpPr txBox="1"/>
          <p:nvPr/>
        </p:nvSpPr>
        <p:spPr>
          <a:xfrm>
            <a:off x="0" y="2500793"/>
            <a:ext cx="4621435"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Porque el amor de Cristo nos constriñe,</a:t>
            </a:r>
            <a:r>
              <a:rPr lang="es-ES" sz="2400" dirty="0">
                <a:latin typeface="Calibri"/>
              </a:rPr>
              <a:t> pensando esto: que si uno murió por todos, luego todos murieron; </a:t>
            </a:r>
          </a:p>
        </p:txBody>
      </p:sp>
      <p:sp>
        <p:nvSpPr>
          <p:cNvPr id="9" name="2 CuadroTexto">
            <a:extLst>
              <a:ext uri="{FF2B5EF4-FFF2-40B4-BE49-F238E27FC236}">
                <a16:creationId xmlns:a16="http://schemas.microsoft.com/office/drawing/2014/main" id="{D453E363-AD44-5C56-8641-3133928EE0E0}"/>
              </a:ext>
            </a:extLst>
          </p:cNvPr>
          <p:cNvSpPr txBox="1"/>
          <p:nvPr/>
        </p:nvSpPr>
        <p:spPr>
          <a:xfrm>
            <a:off x="4572000" y="4412508"/>
            <a:ext cx="4536504" cy="1176732"/>
          </a:xfrm>
          <a:prstGeom prst="rect">
            <a:avLst/>
          </a:prstGeom>
          <a:solidFill>
            <a:schemeClr val="bg1">
              <a:lumMod val="50000"/>
            </a:schemeClr>
          </a:solidFill>
          <a:ln>
            <a:solidFill>
              <a:schemeClr val="tx1"/>
            </a:solidFill>
          </a:ln>
        </p:spPr>
        <p:txBody>
          <a:bodyPr wrap="square" rtlCol="0">
            <a:spAutoFit/>
          </a:bodyPr>
          <a:lstStyle/>
          <a:p>
            <a:pPr algn="ctr" fontAlgn="auto">
              <a:lnSpc>
                <a:spcPts val="2100"/>
              </a:lnSpc>
              <a:spcBef>
                <a:spcPts val="0"/>
              </a:spcBef>
              <a:spcAft>
                <a:spcPts val="0"/>
              </a:spcAft>
            </a:pPr>
            <a:r>
              <a:rPr lang="es-ES" sz="2200" dirty="0">
                <a:solidFill>
                  <a:srgbClr val="FFFF00"/>
                </a:solidFill>
                <a:latin typeface="Calibri"/>
              </a:rPr>
              <a:t>Porque el amor de Cristo nos impulsa, </a:t>
            </a:r>
            <a:r>
              <a:rPr lang="es-ES" sz="2200" dirty="0">
                <a:latin typeface="Calibri"/>
              </a:rPr>
              <a:t>considerando esto: que uno murió por todos; por consiguiente, todos murieron (RVA-2015).</a:t>
            </a:r>
          </a:p>
        </p:txBody>
      </p:sp>
      <p:sp>
        <p:nvSpPr>
          <p:cNvPr id="11" name="2 CuadroTexto">
            <a:extLst>
              <a:ext uri="{FF2B5EF4-FFF2-40B4-BE49-F238E27FC236}">
                <a16:creationId xmlns:a16="http://schemas.microsoft.com/office/drawing/2014/main" id="{1E797BC2-218F-9D39-6003-68B12C26BA2B}"/>
              </a:ext>
            </a:extLst>
          </p:cNvPr>
          <p:cNvSpPr txBox="1"/>
          <p:nvPr/>
        </p:nvSpPr>
        <p:spPr>
          <a:xfrm>
            <a:off x="4572000" y="5636644"/>
            <a:ext cx="4552193" cy="1176732"/>
          </a:xfrm>
          <a:prstGeom prst="rect">
            <a:avLst/>
          </a:prstGeom>
          <a:solidFill>
            <a:schemeClr val="bg1">
              <a:lumMod val="50000"/>
            </a:schemeClr>
          </a:solidFill>
          <a:ln>
            <a:solidFill>
              <a:schemeClr val="tx1"/>
            </a:solidFill>
          </a:ln>
        </p:spPr>
        <p:txBody>
          <a:bodyPr wrap="square" rtlCol="0">
            <a:spAutoFit/>
          </a:bodyPr>
          <a:lstStyle/>
          <a:p>
            <a:pPr algn="ctr" fontAlgn="auto">
              <a:lnSpc>
                <a:spcPts val="2100"/>
              </a:lnSpc>
              <a:spcBef>
                <a:spcPts val="0"/>
              </a:spcBef>
              <a:spcAft>
                <a:spcPts val="0"/>
              </a:spcAft>
            </a:pPr>
            <a:r>
              <a:rPr lang="es-ES" sz="2200" dirty="0">
                <a:solidFill>
                  <a:srgbClr val="FFFF00"/>
                </a:solidFill>
                <a:latin typeface="Calibri"/>
              </a:rPr>
              <a:t>Porque el amor de Cristo nos apremia, </a:t>
            </a:r>
            <a:r>
              <a:rPr lang="es-ES" sz="2200" dirty="0">
                <a:latin typeface="Calibri"/>
              </a:rPr>
              <a:t>habiendo llegado a esta conclusión: que si uno murió por todos, luego todos murieron (RVR1977).</a:t>
            </a:r>
          </a:p>
        </p:txBody>
      </p:sp>
      <p:sp>
        <p:nvSpPr>
          <p:cNvPr id="12" name="1 CuadroTexto">
            <a:extLst>
              <a:ext uri="{FF2B5EF4-FFF2-40B4-BE49-F238E27FC236}">
                <a16:creationId xmlns:a16="http://schemas.microsoft.com/office/drawing/2014/main" id="{C7803066-1F16-D3CB-AE8D-F73E5EFA7981}"/>
              </a:ext>
            </a:extLst>
          </p:cNvPr>
          <p:cNvSpPr txBox="1"/>
          <p:nvPr/>
        </p:nvSpPr>
        <p:spPr>
          <a:xfrm>
            <a:off x="179512" y="3955122"/>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Jeremías 20:9</a:t>
            </a:r>
          </a:p>
        </p:txBody>
      </p:sp>
      <p:sp>
        <p:nvSpPr>
          <p:cNvPr id="13" name="2 CuadroTexto">
            <a:extLst>
              <a:ext uri="{FF2B5EF4-FFF2-40B4-BE49-F238E27FC236}">
                <a16:creationId xmlns:a16="http://schemas.microsoft.com/office/drawing/2014/main" id="{40E3C27A-BE8D-7087-90FA-699349C2FB34}"/>
              </a:ext>
            </a:extLst>
          </p:cNvPr>
          <p:cNvSpPr txBox="1"/>
          <p:nvPr/>
        </p:nvSpPr>
        <p:spPr>
          <a:xfrm>
            <a:off x="209054" y="4509120"/>
            <a:ext cx="4142264" cy="194328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dije: No me acordaré más de él, ni hablaré más en su nombre;</a:t>
            </a:r>
            <a:r>
              <a:rPr lang="es-ES" sz="2400" dirty="0">
                <a:latin typeface="Calibri"/>
              </a:rPr>
              <a:t> </a:t>
            </a:r>
            <a:r>
              <a:rPr lang="es-ES" sz="2400" dirty="0">
                <a:solidFill>
                  <a:srgbClr val="00B0F0"/>
                </a:solidFill>
                <a:latin typeface="Calibri"/>
              </a:rPr>
              <a:t>no obstante, había en mi corazón como un fuego ardiente metido en mis huesos; </a:t>
            </a:r>
            <a:r>
              <a:rPr lang="es-ES" sz="2400" dirty="0">
                <a:latin typeface="Calibri"/>
              </a:rPr>
              <a:t>traté de sufrirlo, y no pude. </a:t>
            </a:r>
          </a:p>
        </p:txBody>
      </p:sp>
    </p:spTree>
    <p:extLst>
      <p:ext uri="{BB962C8B-B14F-4D97-AF65-F5344CB8AC3E}">
        <p14:creationId xmlns:p14="http://schemas.microsoft.com/office/powerpoint/2010/main" val="35696134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25EF62-B8EB-463C-BAB6-2060F2C30020}"/>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57772A15-E23C-C926-250B-6074DC6B5995}"/>
              </a:ext>
            </a:extLst>
          </p:cNvPr>
          <p:cNvSpPr txBox="1"/>
          <p:nvPr/>
        </p:nvSpPr>
        <p:spPr>
          <a:xfrm>
            <a:off x="2411760"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Mateo 9:35, 36</a:t>
            </a:r>
          </a:p>
        </p:txBody>
      </p:sp>
      <p:sp>
        <p:nvSpPr>
          <p:cNvPr id="5" name="2 CuadroTexto">
            <a:extLst>
              <a:ext uri="{FF2B5EF4-FFF2-40B4-BE49-F238E27FC236}">
                <a16:creationId xmlns:a16="http://schemas.microsoft.com/office/drawing/2014/main" id="{91CA8E44-891F-A663-0B3B-997A6AA495B7}"/>
              </a:ext>
            </a:extLst>
          </p:cNvPr>
          <p:cNvSpPr txBox="1"/>
          <p:nvPr/>
        </p:nvSpPr>
        <p:spPr>
          <a:xfrm>
            <a:off x="0" y="477599"/>
            <a:ext cx="9124194"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Recorría Jesús todas las ciudades y aldeas, </a:t>
            </a:r>
            <a:r>
              <a:rPr lang="es-ES" sz="2400" u="sng" dirty="0">
                <a:solidFill>
                  <a:srgbClr val="FFFF00"/>
                </a:solidFill>
                <a:latin typeface="Calibri"/>
              </a:rPr>
              <a:t>enseñando</a:t>
            </a:r>
            <a:r>
              <a:rPr lang="es-ES" sz="2400" dirty="0">
                <a:solidFill>
                  <a:srgbClr val="FFFF00"/>
                </a:solidFill>
                <a:latin typeface="Calibri"/>
              </a:rPr>
              <a:t> en las sinagogas de ellos, y </a:t>
            </a:r>
            <a:r>
              <a:rPr lang="es-ES" sz="2400" u="sng" dirty="0">
                <a:solidFill>
                  <a:srgbClr val="FFFF00"/>
                </a:solidFill>
                <a:latin typeface="Calibri"/>
              </a:rPr>
              <a:t>predicando</a:t>
            </a:r>
            <a:r>
              <a:rPr lang="es-ES" sz="2400" dirty="0">
                <a:solidFill>
                  <a:srgbClr val="FFFF00"/>
                </a:solidFill>
                <a:latin typeface="Calibri"/>
              </a:rPr>
              <a:t> el evangelio del reino, y </a:t>
            </a:r>
            <a:r>
              <a:rPr lang="es-ES" sz="2400" u="sng" dirty="0">
                <a:solidFill>
                  <a:srgbClr val="FFFF00"/>
                </a:solidFill>
                <a:latin typeface="Calibri"/>
              </a:rPr>
              <a:t>sanando</a:t>
            </a:r>
            <a:r>
              <a:rPr lang="es-ES" sz="2400" dirty="0">
                <a:solidFill>
                  <a:srgbClr val="FFFF00"/>
                </a:solidFill>
                <a:latin typeface="Calibri"/>
              </a:rPr>
              <a:t> toda enfermedad y toda dolencia en el pueblo. </a:t>
            </a:r>
            <a:r>
              <a:rPr lang="es-ES" sz="2400" dirty="0">
                <a:solidFill>
                  <a:srgbClr val="00B0F0"/>
                </a:solidFill>
                <a:latin typeface="Calibri"/>
              </a:rPr>
              <a:t>Y al ver las multitudes, </a:t>
            </a:r>
            <a:r>
              <a:rPr lang="es-ES" sz="2400" u="sng" dirty="0">
                <a:solidFill>
                  <a:srgbClr val="00B0F0"/>
                </a:solidFill>
                <a:latin typeface="Calibri"/>
              </a:rPr>
              <a:t>tuvo compasión</a:t>
            </a:r>
            <a:r>
              <a:rPr lang="es-ES" sz="2400" dirty="0">
                <a:solidFill>
                  <a:srgbClr val="00B0F0"/>
                </a:solidFill>
                <a:latin typeface="Calibri"/>
              </a:rPr>
              <a:t> de ellas; porque estaban desamparadas y dispersas como ovejas que no tienen pastor.</a:t>
            </a:r>
          </a:p>
        </p:txBody>
      </p:sp>
      <p:sp>
        <p:nvSpPr>
          <p:cNvPr id="3" name="TextBox 2">
            <a:extLst>
              <a:ext uri="{FF2B5EF4-FFF2-40B4-BE49-F238E27FC236}">
                <a16:creationId xmlns:a16="http://schemas.microsoft.com/office/drawing/2014/main" id="{0AC5F1BF-9447-53DD-F0D0-1750054F1F7F}"/>
              </a:ext>
            </a:extLst>
          </p:cNvPr>
          <p:cNvSpPr txBox="1"/>
          <p:nvPr/>
        </p:nvSpPr>
        <p:spPr>
          <a:xfrm>
            <a:off x="4607496" y="2060848"/>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Compártelo</a:t>
            </a:r>
          </a:p>
        </p:txBody>
      </p:sp>
      <p:sp>
        <p:nvSpPr>
          <p:cNvPr id="10" name="TextBox 9">
            <a:extLst>
              <a:ext uri="{FF2B5EF4-FFF2-40B4-BE49-F238E27FC236}">
                <a16:creationId xmlns:a16="http://schemas.microsoft.com/office/drawing/2014/main" id="{E1EA36D4-A995-1946-94F9-0F9F467EBA99}"/>
              </a:ext>
            </a:extLst>
          </p:cNvPr>
          <p:cNvSpPr txBox="1"/>
          <p:nvPr/>
        </p:nvSpPr>
        <p:spPr>
          <a:xfrm>
            <a:off x="4617012" y="2400300"/>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Por testimonio</a:t>
            </a:r>
          </a:p>
        </p:txBody>
      </p:sp>
      <p:sp>
        <p:nvSpPr>
          <p:cNvPr id="7" name="TextBox 6">
            <a:extLst>
              <a:ext uri="{FF2B5EF4-FFF2-40B4-BE49-F238E27FC236}">
                <a16:creationId xmlns:a16="http://schemas.microsoft.com/office/drawing/2014/main" id="{79127A48-175C-F103-F095-55F4694363F5}"/>
              </a:ext>
            </a:extLst>
          </p:cNvPr>
          <p:cNvSpPr txBox="1"/>
          <p:nvPr/>
        </p:nvSpPr>
        <p:spPr>
          <a:xfrm>
            <a:off x="4621435" y="311325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misión: Por tanto, id, y haced discípulos a todas las naciones, bautizándolos </a:t>
            </a:r>
          </a:p>
        </p:txBody>
      </p:sp>
      <p:sp>
        <p:nvSpPr>
          <p:cNvPr id="14" name="TextBox 13">
            <a:extLst>
              <a:ext uri="{FF2B5EF4-FFF2-40B4-BE49-F238E27FC236}">
                <a16:creationId xmlns:a16="http://schemas.microsoft.com/office/drawing/2014/main" id="{732911E9-8DCE-2AE9-3663-4D0831E520BE}"/>
              </a:ext>
            </a:extLst>
          </p:cNvPr>
          <p:cNvSpPr txBox="1"/>
          <p:nvPr/>
        </p:nvSpPr>
        <p:spPr>
          <a:xfrm>
            <a:off x="4614346" y="2748013"/>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Sin fuerza, pero con poder</a:t>
            </a:r>
          </a:p>
        </p:txBody>
      </p:sp>
      <p:sp>
        <p:nvSpPr>
          <p:cNvPr id="6" name="1 CuadroTexto">
            <a:extLst>
              <a:ext uri="{FF2B5EF4-FFF2-40B4-BE49-F238E27FC236}">
                <a16:creationId xmlns:a16="http://schemas.microsoft.com/office/drawing/2014/main" id="{000CBDE2-F785-F61C-57C2-C53E4171CE6B}"/>
              </a:ext>
            </a:extLst>
          </p:cNvPr>
          <p:cNvSpPr txBox="1"/>
          <p:nvPr/>
        </p:nvSpPr>
        <p:spPr>
          <a:xfrm>
            <a:off x="307838" y="2023194"/>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2 Corintios 5:14</a:t>
            </a:r>
          </a:p>
        </p:txBody>
      </p:sp>
      <p:sp>
        <p:nvSpPr>
          <p:cNvPr id="8" name="2 CuadroTexto">
            <a:extLst>
              <a:ext uri="{FF2B5EF4-FFF2-40B4-BE49-F238E27FC236}">
                <a16:creationId xmlns:a16="http://schemas.microsoft.com/office/drawing/2014/main" id="{D863C79D-B6BC-0D89-5E72-AA33D52F6CDD}"/>
              </a:ext>
            </a:extLst>
          </p:cNvPr>
          <p:cNvSpPr txBox="1"/>
          <p:nvPr/>
        </p:nvSpPr>
        <p:spPr>
          <a:xfrm>
            <a:off x="0" y="2500793"/>
            <a:ext cx="4621435"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Porque el amor de Cristo nos constriñe,</a:t>
            </a:r>
            <a:r>
              <a:rPr lang="es-ES" sz="2400" dirty="0">
                <a:latin typeface="Calibri"/>
              </a:rPr>
              <a:t> pensando esto: que si uno murió por todos, luego todos murieron; </a:t>
            </a:r>
          </a:p>
        </p:txBody>
      </p:sp>
      <p:sp>
        <p:nvSpPr>
          <p:cNvPr id="9" name="2 CuadroTexto">
            <a:extLst>
              <a:ext uri="{FF2B5EF4-FFF2-40B4-BE49-F238E27FC236}">
                <a16:creationId xmlns:a16="http://schemas.microsoft.com/office/drawing/2014/main" id="{CB5BD241-5FA5-C980-B5DA-DBE130BC479D}"/>
              </a:ext>
            </a:extLst>
          </p:cNvPr>
          <p:cNvSpPr txBox="1"/>
          <p:nvPr/>
        </p:nvSpPr>
        <p:spPr>
          <a:xfrm>
            <a:off x="4572000" y="4412508"/>
            <a:ext cx="4536504" cy="1176732"/>
          </a:xfrm>
          <a:prstGeom prst="rect">
            <a:avLst/>
          </a:prstGeom>
          <a:solidFill>
            <a:schemeClr val="bg1">
              <a:lumMod val="50000"/>
            </a:schemeClr>
          </a:solidFill>
          <a:ln>
            <a:solidFill>
              <a:schemeClr val="tx1"/>
            </a:solidFill>
          </a:ln>
        </p:spPr>
        <p:txBody>
          <a:bodyPr wrap="square" rtlCol="0">
            <a:spAutoFit/>
          </a:bodyPr>
          <a:lstStyle/>
          <a:p>
            <a:pPr algn="ctr" fontAlgn="auto">
              <a:lnSpc>
                <a:spcPts val="2100"/>
              </a:lnSpc>
              <a:spcBef>
                <a:spcPts val="0"/>
              </a:spcBef>
              <a:spcAft>
                <a:spcPts val="0"/>
              </a:spcAft>
            </a:pPr>
            <a:r>
              <a:rPr lang="es-ES" sz="2200" dirty="0">
                <a:solidFill>
                  <a:srgbClr val="FFFF00"/>
                </a:solidFill>
                <a:latin typeface="Calibri"/>
              </a:rPr>
              <a:t>Porque el amor de Cristo nos impulsa, </a:t>
            </a:r>
            <a:r>
              <a:rPr lang="es-ES" sz="2200" dirty="0">
                <a:latin typeface="Calibri"/>
              </a:rPr>
              <a:t>considerando esto: que uno murió por todos; por consiguiente, todos murieron (RVA-2015).</a:t>
            </a:r>
          </a:p>
        </p:txBody>
      </p:sp>
      <p:sp>
        <p:nvSpPr>
          <p:cNvPr id="11" name="2 CuadroTexto">
            <a:extLst>
              <a:ext uri="{FF2B5EF4-FFF2-40B4-BE49-F238E27FC236}">
                <a16:creationId xmlns:a16="http://schemas.microsoft.com/office/drawing/2014/main" id="{D733EBEF-FED1-FE82-DED5-A9317911D519}"/>
              </a:ext>
            </a:extLst>
          </p:cNvPr>
          <p:cNvSpPr txBox="1"/>
          <p:nvPr/>
        </p:nvSpPr>
        <p:spPr>
          <a:xfrm>
            <a:off x="4572000" y="5636644"/>
            <a:ext cx="4552193" cy="1176732"/>
          </a:xfrm>
          <a:prstGeom prst="rect">
            <a:avLst/>
          </a:prstGeom>
          <a:solidFill>
            <a:schemeClr val="bg1">
              <a:lumMod val="50000"/>
            </a:schemeClr>
          </a:solidFill>
          <a:ln>
            <a:solidFill>
              <a:schemeClr val="tx1"/>
            </a:solidFill>
          </a:ln>
        </p:spPr>
        <p:txBody>
          <a:bodyPr wrap="square" rtlCol="0">
            <a:spAutoFit/>
          </a:bodyPr>
          <a:lstStyle/>
          <a:p>
            <a:pPr algn="ctr" fontAlgn="auto">
              <a:lnSpc>
                <a:spcPts val="2100"/>
              </a:lnSpc>
              <a:spcBef>
                <a:spcPts val="0"/>
              </a:spcBef>
              <a:spcAft>
                <a:spcPts val="0"/>
              </a:spcAft>
            </a:pPr>
            <a:r>
              <a:rPr lang="es-ES" sz="2200" dirty="0">
                <a:solidFill>
                  <a:srgbClr val="FFFF00"/>
                </a:solidFill>
                <a:latin typeface="Calibri"/>
              </a:rPr>
              <a:t>Porque el amor de Cristo nos apremia, </a:t>
            </a:r>
            <a:r>
              <a:rPr lang="es-ES" sz="2200" dirty="0">
                <a:latin typeface="Calibri"/>
              </a:rPr>
              <a:t>habiendo llegado a esta conclusión: que si uno murió por todos, luego todos murieron (RVR1977).</a:t>
            </a:r>
          </a:p>
        </p:txBody>
      </p:sp>
      <p:sp>
        <p:nvSpPr>
          <p:cNvPr id="12" name="1 CuadroTexto">
            <a:extLst>
              <a:ext uri="{FF2B5EF4-FFF2-40B4-BE49-F238E27FC236}">
                <a16:creationId xmlns:a16="http://schemas.microsoft.com/office/drawing/2014/main" id="{A0C6D18F-2778-CF9E-057D-683E6CAEBED2}"/>
              </a:ext>
            </a:extLst>
          </p:cNvPr>
          <p:cNvSpPr txBox="1"/>
          <p:nvPr/>
        </p:nvSpPr>
        <p:spPr>
          <a:xfrm>
            <a:off x="179512" y="3955122"/>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Jeremías 20:9</a:t>
            </a:r>
          </a:p>
        </p:txBody>
      </p:sp>
      <p:sp>
        <p:nvSpPr>
          <p:cNvPr id="13" name="2 CuadroTexto">
            <a:extLst>
              <a:ext uri="{FF2B5EF4-FFF2-40B4-BE49-F238E27FC236}">
                <a16:creationId xmlns:a16="http://schemas.microsoft.com/office/drawing/2014/main" id="{8DE2791F-D1D1-12A0-B5AD-78BB5C51E115}"/>
              </a:ext>
            </a:extLst>
          </p:cNvPr>
          <p:cNvSpPr txBox="1"/>
          <p:nvPr/>
        </p:nvSpPr>
        <p:spPr>
          <a:xfrm>
            <a:off x="209054" y="4509120"/>
            <a:ext cx="4142264" cy="194328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dije: No me acordaré más de él, ni hablaré más en su nombre;</a:t>
            </a:r>
            <a:r>
              <a:rPr lang="es-ES" sz="2400" dirty="0">
                <a:latin typeface="Calibri"/>
              </a:rPr>
              <a:t> </a:t>
            </a:r>
            <a:r>
              <a:rPr lang="es-ES" sz="2400" dirty="0">
                <a:solidFill>
                  <a:srgbClr val="00B0F0"/>
                </a:solidFill>
                <a:latin typeface="Calibri"/>
              </a:rPr>
              <a:t>no obstante, había en mi corazón como un fuego ardiente metido en mis huesos; </a:t>
            </a:r>
            <a:r>
              <a:rPr lang="es-ES" sz="2400" dirty="0">
                <a:solidFill>
                  <a:srgbClr val="FFFF00"/>
                </a:solidFill>
                <a:latin typeface="Calibri"/>
              </a:rPr>
              <a:t>traté de sufrirlo, y no pude. </a:t>
            </a:r>
          </a:p>
        </p:txBody>
      </p:sp>
      <p:sp>
        <p:nvSpPr>
          <p:cNvPr id="2" name="TextBox 1">
            <a:extLst>
              <a:ext uri="{FF2B5EF4-FFF2-40B4-BE49-F238E27FC236}">
                <a16:creationId xmlns:a16="http://schemas.microsoft.com/office/drawing/2014/main" id="{E61FD667-E025-A33D-0503-3E99123608AB}"/>
              </a:ext>
            </a:extLst>
          </p:cNvPr>
          <p:cNvSpPr txBox="1"/>
          <p:nvPr/>
        </p:nvSpPr>
        <p:spPr>
          <a:xfrm>
            <a:off x="4620119" y="3691995"/>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amor de Cristo y la compasión hacia la humanidad debe impulsarnos a predicar</a:t>
            </a:r>
          </a:p>
        </p:txBody>
      </p:sp>
    </p:spTree>
    <p:extLst>
      <p:ext uri="{BB962C8B-B14F-4D97-AF65-F5344CB8AC3E}">
        <p14:creationId xmlns:p14="http://schemas.microsoft.com/office/powerpoint/2010/main" val="16250536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18F6E3-10ED-3906-9FA3-6024B9872EA8}"/>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3CE985C0-EF48-F4F5-D645-CC898FE788FA}"/>
              </a:ext>
            </a:extLst>
          </p:cNvPr>
          <p:cNvSpPr txBox="1"/>
          <p:nvPr/>
        </p:nvSpPr>
        <p:spPr>
          <a:xfrm>
            <a:off x="2411760"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Deuteronomio 30:19</a:t>
            </a:r>
          </a:p>
        </p:txBody>
      </p:sp>
      <p:sp>
        <p:nvSpPr>
          <p:cNvPr id="5" name="2 CuadroTexto">
            <a:extLst>
              <a:ext uri="{FF2B5EF4-FFF2-40B4-BE49-F238E27FC236}">
                <a16:creationId xmlns:a16="http://schemas.microsoft.com/office/drawing/2014/main" id="{49152924-6F62-6926-DB02-F4E7F05A7274}"/>
              </a:ext>
            </a:extLst>
          </p:cNvPr>
          <p:cNvSpPr txBox="1"/>
          <p:nvPr/>
        </p:nvSpPr>
        <p:spPr>
          <a:xfrm>
            <a:off x="0" y="477599"/>
            <a:ext cx="9124194"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A los cielos y a la tierra llamo por testigos hoy contra vosotros, que os he puesto delante la vida y la muerte, la bendición y la maldición; escoge, pues, la vida, para que vivas tú y tu descendencia; </a:t>
            </a:r>
          </a:p>
        </p:txBody>
      </p:sp>
      <p:sp>
        <p:nvSpPr>
          <p:cNvPr id="3" name="TextBox 2">
            <a:extLst>
              <a:ext uri="{FF2B5EF4-FFF2-40B4-BE49-F238E27FC236}">
                <a16:creationId xmlns:a16="http://schemas.microsoft.com/office/drawing/2014/main" id="{3A10FA88-ED54-F4E0-F7FF-2D88185C8D17}"/>
              </a:ext>
            </a:extLst>
          </p:cNvPr>
          <p:cNvSpPr txBox="1"/>
          <p:nvPr/>
        </p:nvSpPr>
        <p:spPr>
          <a:xfrm>
            <a:off x="4607496" y="1556792"/>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Compártelo</a:t>
            </a:r>
          </a:p>
        </p:txBody>
      </p:sp>
      <p:sp>
        <p:nvSpPr>
          <p:cNvPr id="10" name="TextBox 9">
            <a:extLst>
              <a:ext uri="{FF2B5EF4-FFF2-40B4-BE49-F238E27FC236}">
                <a16:creationId xmlns:a16="http://schemas.microsoft.com/office/drawing/2014/main" id="{5B6938BF-D457-CF62-BFAF-6B0BA03C749D}"/>
              </a:ext>
            </a:extLst>
          </p:cNvPr>
          <p:cNvSpPr txBox="1"/>
          <p:nvPr/>
        </p:nvSpPr>
        <p:spPr>
          <a:xfrm>
            <a:off x="4617012" y="1896244"/>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Por testimonio</a:t>
            </a:r>
          </a:p>
        </p:txBody>
      </p:sp>
      <p:sp>
        <p:nvSpPr>
          <p:cNvPr id="7" name="TextBox 6">
            <a:extLst>
              <a:ext uri="{FF2B5EF4-FFF2-40B4-BE49-F238E27FC236}">
                <a16:creationId xmlns:a16="http://schemas.microsoft.com/office/drawing/2014/main" id="{32D45D6C-E983-50E9-3718-F723129AA7E8}"/>
              </a:ext>
            </a:extLst>
          </p:cNvPr>
          <p:cNvSpPr txBox="1"/>
          <p:nvPr/>
        </p:nvSpPr>
        <p:spPr>
          <a:xfrm>
            <a:off x="4621435" y="2609196"/>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misión: Por tanto, id, y haced discípulos a todas las naciones, bautizándolos </a:t>
            </a:r>
          </a:p>
        </p:txBody>
      </p:sp>
      <p:sp>
        <p:nvSpPr>
          <p:cNvPr id="14" name="TextBox 13">
            <a:extLst>
              <a:ext uri="{FF2B5EF4-FFF2-40B4-BE49-F238E27FC236}">
                <a16:creationId xmlns:a16="http://schemas.microsoft.com/office/drawing/2014/main" id="{4DCC6CEF-6AB0-4BBC-7090-0936DBFECAB7}"/>
              </a:ext>
            </a:extLst>
          </p:cNvPr>
          <p:cNvSpPr txBox="1"/>
          <p:nvPr/>
        </p:nvSpPr>
        <p:spPr>
          <a:xfrm>
            <a:off x="4614346" y="2243957"/>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Sin fuerza, pero con poder</a:t>
            </a:r>
          </a:p>
        </p:txBody>
      </p:sp>
      <p:sp>
        <p:nvSpPr>
          <p:cNvPr id="2" name="TextBox 1">
            <a:extLst>
              <a:ext uri="{FF2B5EF4-FFF2-40B4-BE49-F238E27FC236}">
                <a16:creationId xmlns:a16="http://schemas.microsoft.com/office/drawing/2014/main" id="{7BCC9DEC-7634-8C73-7AC0-9DD01653663E}"/>
              </a:ext>
            </a:extLst>
          </p:cNvPr>
          <p:cNvSpPr txBox="1"/>
          <p:nvPr/>
        </p:nvSpPr>
        <p:spPr>
          <a:xfrm>
            <a:off x="4620119" y="3187939"/>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amor de Cristo y la compasión hacia la humanidad debe impulsarnos a predicar</a:t>
            </a:r>
          </a:p>
        </p:txBody>
      </p:sp>
    </p:spTree>
    <p:extLst>
      <p:ext uri="{BB962C8B-B14F-4D97-AF65-F5344CB8AC3E}">
        <p14:creationId xmlns:p14="http://schemas.microsoft.com/office/powerpoint/2010/main" val="13586716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9796A6-CE63-8EF5-B868-4C597ACD2DF1}"/>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07E7CA3A-23C7-E70E-26B1-09C7EC5EE1D8}"/>
              </a:ext>
            </a:extLst>
          </p:cNvPr>
          <p:cNvSpPr txBox="1"/>
          <p:nvPr/>
        </p:nvSpPr>
        <p:spPr>
          <a:xfrm>
            <a:off x="2411760"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Deuteronomio 30:19</a:t>
            </a:r>
          </a:p>
        </p:txBody>
      </p:sp>
      <p:sp>
        <p:nvSpPr>
          <p:cNvPr id="5" name="2 CuadroTexto">
            <a:extLst>
              <a:ext uri="{FF2B5EF4-FFF2-40B4-BE49-F238E27FC236}">
                <a16:creationId xmlns:a16="http://schemas.microsoft.com/office/drawing/2014/main" id="{EEC866E1-5F6E-2350-334D-065984C5F611}"/>
              </a:ext>
            </a:extLst>
          </p:cNvPr>
          <p:cNvSpPr txBox="1"/>
          <p:nvPr/>
        </p:nvSpPr>
        <p:spPr>
          <a:xfrm>
            <a:off x="0" y="477599"/>
            <a:ext cx="9124194"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A los cielos y a la tierra llamo por testigos hoy contra vosotros, que os he puesto delante la vida y la muerte, la bendición y la maldición; </a:t>
            </a:r>
            <a:r>
              <a:rPr lang="es-ES" sz="2400" dirty="0">
                <a:latin typeface="Calibri"/>
              </a:rPr>
              <a:t>escoge, pues, la vida, para que vivas tú y tu descendencia; </a:t>
            </a:r>
          </a:p>
        </p:txBody>
      </p:sp>
      <p:sp>
        <p:nvSpPr>
          <p:cNvPr id="3" name="TextBox 2">
            <a:extLst>
              <a:ext uri="{FF2B5EF4-FFF2-40B4-BE49-F238E27FC236}">
                <a16:creationId xmlns:a16="http://schemas.microsoft.com/office/drawing/2014/main" id="{53574DCC-3A03-6F45-D1B1-4D77208FBA1D}"/>
              </a:ext>
            </a:extLst>
          </p:cNvPr>
          <p:cNvSpPr txBox="1"/>
          <p:nvPr/>
        </p:nvSpPr>
        <p:spPr>
          <a:xfrm>
            <a:off x="4607496" y="1556792"/>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Compártelo</a:t>
            </a:r>
          </a:p>
        </p:txBody>
      </p:sp>
      <p:sp>
        <p:nvSpPr>
          <p:cNvPr id="10" name="TextBox 9">
            <a:extLst>
              <a:ext uri="{FF2B5EF4-FFF2-40B4-BE49-F238E27FC236}">
                <a16:creationId xmlns:a16="http://schemas.microsoft.com/office/drawing/2014/main" id="{AC6BF79E-C018-A10E-CE35-7379ED9983E9}"/>
              </a:ext>
            </a:extLst>
          </p:cNvPr>
          <p:cNvSpPr txBox="1"/>
          <p:nvPr/>
        </p:nvSpPr>
        <p:spPr>
          <a:xfrm>
            <a:off x="4617012" y="1896244"/>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Por testimonio</a:t>
            </a:r>
          </a:p>
        </p:txBody>
      </p:sp>
      <p:sp>
        <p:nvSpPr>
          <p:cNvPr id="7" name="TextBox 6">
            <a:extLst>
              <a:ext uri="{FF2B5EF4-FFF2-40B4-BE49-F238E27FC236}">
                <a16:creationId xmlns:a16="http://schemas.microsoft.com/office/drawing/2014/main" id="{F4FF590C-BB74-57AD-2E2A-661A05F2643E}"/>
              </a:ext>
            </a:extLst>
          </p:cNvPr>
          <p:cNvSpPr txBox="1"/>
          <p:nvPr/>
        </p:nvSpPr>
        <p:spPr>
          <a:xfrm>
            <a:off x="4621435" y="2609196"/>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misión: Por tanto, id, y haced discípulos a todas las naciones, bautizándolos </a:t>
            </a:r>
          </a:p>
        </p:txBody>
      </p:sp>
      <p:sp>
        <p:nvSpPr>
          <p:cNvPr id="14" name="TextBox 13">
            <a:extLst>
              <a:ext uri="{FF2B5EF4-FFF2-40B4-BE49-F238E27FC236}">
                <a16:creationId xmlns:a16="http://schemas.microsoft.com/office/drawing/2014/main" id="{23CEB356-3B4D-A13B-74D8-00A96AFF08B5}"/>
              </a:ext>
            </a:extLst>
          </p:cNvPr>
          <p:cNvSpPr txBox="1"/>
          <p:nvPr/>
        </p:nvSpPr>
        <p:spPr>
          <a:xfrm>
            <a:off x="4614346" y="2243957"/>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Sin fuerza, pero con poder</a:t>
            </a:r>
          </a:p>
        </p:txBody>
      </p:sp>
      <p:sp>
        <p:nvSpPr>
          <p:cNvPr id="2" name="TextBox 1">
            <a:extLst>
              <a:ext uri="{FF2B5EF4-FFF2-40B4-BE49-F238E27FC236}">
                <a16:creationId xmlns:a16="http://schemas.microsoft.com/office/drawing/2014/main" id="{B1BC65A8-2F57-8565-4870-9AF289D314A2}"/>
              </a:ext>
            </a:extLst>
          </p:cNvPr>
          <p:cNvSpPr txBox="1"/>
          <p:nvPr/>
        </p:nvSpPr>
        <p:spPr>
          <a:xfrm>
            <a:off x="4620119" y="3187939"/>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amor de Cristo y la compasión hacia la humanidad debe impulsarnos a predicar</a:t>
            </a:r>
          </a:p>
        </p:txBody>
      </p:sp>
    </p:spTree>
    <p:extLst>
      <p:ext uri="{BB962C8B-B14F-4D97-AF65-F5344CB8AC3E}">
        <p14:creationId xmlns:p14="http://schemas.microsoft.com/office/powerpoint/2010/main" val="1335535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CuadroTexto">
            <a:extLst>
              <a:ext uri="{FF2B5EF4-FFF2-40B4-BE49-F238E27FC236}">
                <a16:creationId xmlns:a16="http://schemas.microsoft.com/office/drawing/2014/main" id="{70D29A9B-7545-1AED-1C54-EDAC1F9FFFFB}"/>
              </a:ext>
            </a:extLst>
          </p:cNvPr>
          <p:cNvSpPr txBox="1"/>
          <p:nvPr/>
        </p:nvSpPr>
        <p:spPr>
          <a:xfrm>
            <a:off x="2411760"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Isaías 50: 4</a:t>
            </a:r>
          </a:p>
        </p:txBody>
      </p:sp>
      <p:sp>
        <p:nvSpPr>
          <p:cNvPr id="5" name="2 CuadroTexto">
            <a:extLst>
              <a:ext uri="{FF2B5EF4-FFF2-40B4-BE49-F238E27FC236}">
                <a16:creationId xmlns:a16="http://schemas.microsoft.com/office/drawing/2014/main" id="{7ADD9916-D4E8-22C8-EDA8-F99797783B2C}"/>
              </a:ext>
            </a:extLst>
          </p:cNvPr>
          <p:cNvSpPr txBox="1"/>
          <p:nvPr/>
        </p:nvSpPr>
        <p:spPr>
          <a:xfrm>
            <a:off x="0" y="477599"/>
            <a:ext cx="9124194"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Dios, el Señor, me dio lengua de sabios para saber hablar palabra de aliento al cansado; mañana tras mañana me despierta el oído para que oiga como los sabios.</a:t>
            </a:r>
          </a:p>
        </p:txBody>
      </p:sp>
      <p:sp>
        <p:nvSpPr>
          <p:cNvPr id="8" name="2 CuadroTexto">
            <a:extLst>
              <a:ext uri="{FF2B5EF4-FFF2-40B4-BE49-F238E27FC236}">
                <a16:creationId xmlns:a16="http://schemas.microsoft.com/office/drawing/2014/main" id="{98A745F8-76E8-AB73-ACCB-17D97122694B}"/>
              </a:ext>
            </a:extLst>
          </p:cNvPr>
          <p:cNvSpPr txBox="1"/>
          <p:nvPr/>
        </p:nvSpPr>
        <p:spPr>
          <a:xfrm>
            <a:off x="35496" y="6101193"/>
            <a:ext cx="9098464" cy="712183"/>
          </a:xfrm>
          <a:prstGeom prst="rect">
            <a:avLst/>
          </a:prstGeom>
          <a:solidFill>
            <a:schemeClr val="bg1">
              <a:lumMod val="50000"/>
            </a:schemeClr>
          </a:solidFill>
          <a:ln>
            <a:solidFill>
              <a:schemeClr val="tx1"/>
            </a:solidFill>
          </a:ln>
        </p:spPr>
        <p:txBody>
          <a:bodyPr wrap="square" rtlCol="0">
            <a:spAutoFit/>
          </a:bodyPr>
          <a:lstStyle/>
          <a:p>
            <a:pPr fontAlgn="auto">
              <a:lnSpc>
                <a:spcPts val="2400"/>
              </a:lnSpc>
              <a:spcBef>
                <a:spcPts val="0"/>
              </a:spcBef>
              <a:spcAft>
                <a:spcPts val="0"/>
              </a:spcAft>
            </a:pPr>
            <a:r>
              <a:rPr lang="es-ES" sz="2400" dirty="0">
                <a:latin typeface="Calibri"/>
              </a:rPr>
              <a:t>Esta semana exploraremos que cada interacción es una oportunidad para revelar a Jesús o para ocultarlo.</a:t>
            </a:r>
          </a:p>
        </p:txBody>
      </p:sp>
      <p:sp>
        <p:nvSpPr>
          <p:cNvPr id="2" name="TextBox 1">
            <a:extLst>
              <a:ext uri="{FF2B5EF4-FFF2-40B4-BE49-F238E27FC236}">
                <a16:creationId xmlns:a16="http://schemas.microsoft.com/office/drawing/2014/main" id="{9E4DBBDB-8AA2-CE71-9230-8C1C2A79D779}"/>
              </a:ext>
            </a:extLst>
          </p:cNvPr>
          <p:cNvSpPr txBox="1"/>
          <p:nvPr/>
        </p:nvSpPr>
        <p:spPr>
          <a:xfrm>
            <a:off x="15950" y="4618381"/>
            <a:ext cx="4520045" cy="339452"/>
          </a:xfrm>
          <a:prstGeom prst="rect">
            <a:avLst/>
          </a:prstGeom>
          <a:solidFill>
            <a:schemeClr val="tx1"/>
          </a:solidFill>
          <a:scene3d>
            <a:camera prst="orthographicFront"/>
            <a:lightRig rig="threePt" dir="t"/>
          </a:scene3d>
          <a:sp3d>
            <a:bevelT w="165100" prst="coolSlant"/>
          </a:sp3d>
        </p:spPr>
        <p:txBody>
          <a:bodyPr wrap="square">
            <a:spAutoFit/>
          </a:bodyPr>
          <a:lstStyle/>
          <a:p>
            <a:pP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No necesitamos un púlpito para predicar</a:t>
            </a:r>
          </a:p>
        </p:txBody>
      </p:sp>
      <p:sp>
        <p:nvSpPr>
          <p:cNvPr id="6" name="TextBox 5">
            <a:extLst>
              <a:ext uri="{FF2B5EF4-FFF2-40B4-BE49-F238E27FC236}">
                <a16:creationId xmlns:a16="http://schemas.microsoft.com/office/drawing/2014/main" id="{9197CA54-B499-AD16-837F-0346FF4202AF}"/>
              </a:ext>
            </a:extLst>
          </p:cNvPr>
          <p:cNvSpPr txBox="1"/>
          <p:nvPr/>
        </p:nvSpPr>
        <p:spPr>
          <a:xfrm>
            <a:off x="15951" y="4972866"/>
            <a:ext cx="4510393" cy="339452"/>
          </a:xfrm>
          <a:prstGeom prst="rect">
            <a:avLst/>
          </a:prstGeom>
          <a:solidFill>
            <a:schemeClr val="tx1"/>
          </a:solidFill>
          <a:scene3d>
            <a:camera prst="orthographicFront"/>
            <a:lightRig rig="threePt" dir="t"/>
          </a:scene3d>
          <a:sp3d>
            <a:bevelT w="165100" prst="coolSlant"/>
          </a:sp3d>
        </p:spPr>
        <p:txBody>
          <a:bodyPr wrap="square">
            <a:spAutoFit/>
          </a:bodyPr>
          <a:lstStyle/>
          <a:p>
            <a:pP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Nuestra vida es un sermón</a:t>
            </a:r>
          </a:p>
        </p:txBody>
      </p:sp>
      <p:sp>
        <p:nvSpPr>
          <p:cNvPr id="7" name="TextBox 6">
            <a:extLst>
              <a:ext uri="{FF2B5EF4-FFF2-40B4-BE49-F238E27FC236}">
                <a16:creationId xmlns:a16="http://schemas.microsoft.com/office/drawing/2014/main" id="{D50E46AC-FBFB-D54D-0A60-3F637ED74748}"/>
              </a:ext>
            </a:extLst>
          </p:cNvPr>
          <p:cNvSpPr txBox="1"/>
          <p:nvPr/>
        </p:nvSpPr>
        <p:spPr>
          <a:xfrm>
            <a:off x="15951" y="5318338"/>
            <a:ext cx="4510393" cy="339452"/>
          </a:xfrm>
          <a:prstGeom prst="rect">
            <a:avLst/>
          </a:prstGeom>
          <a:solidFill>
            <a:schemeClr val="tx1"/>
          </a:solidFill>
          <a:scene3d>
            <a:camera prst="orthographicFront"/>
            <a:lightRig rig="threePt" dir="t"/>
          </a:scene3d>
          <a:sp3d>
            <a:bevelT w="165100" prst="coolSlant"/>
          </a:sp3d>
        </p:spPr>
        <p:txBody>
          <a:bodyPr wrap="square">
            <a:spAutoFit/>
          </a:bodyPr>
          <a:lstStyle/>
          <a:p>
            <a:pP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Nuestro carácter es un mensaje</a:t>
            </a:r>
          </a:p>
        </p:txBody>
      </p:sp>
      <p:sp>
        <p:nvSpPr>
          <p:cNvPr id="9" name="TextBox 8">
            <a:extLst>
              <a:ext uri="{FF2B5EF4-FFF2-40B4-BE49-F238E27FC236}">
                <a16:creationId xmlns:a16="http://schemas.microsoft.com/office/drawing/2014/main" id="{293B9BB4-C90F-E4DA-CF7D-0567DCDEFD98}"/>
              </a:ext>
            </a:extLst>
          </p:cNvPr>
          <p:cNvSpPr txBox="1"/>
          <p:nvPr/>
        </p:nvSpPr>
        <p:spPr>
          <a:xfrm>
            <a:off x="25603" y="5681836"/>
            <a:ext cx="4510393" cy="339452"/>
          </a:xfrm>
          <a:prstGeom prst="rect">
            <a:avLst/>
          </a:prstGeom>
          <a:solidFill>
            <a:schemeClr val="tx1"/>
          </a:solidFill>
          <a:scene3d>
            <a:camera prst="orthographicFront"/>
            <a:lightRig rig="threePt" dir="t"/>
          </a:scene3d>
          <a:sp3d>
            <a:bevelT w="165100" prst="coolSlant"/>
          </a:sp3d>
        </p:spPr>
        <p:txBody>
          <a:bodyPr wrap="square">
            <a:spAutoFit/>
          </a:bodyPr>
          <a:lstStyle/>
          <a:p>
            <a:pP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Nuestro amor es un testimonio</a:t>
            </a:r>
          </a:p>
        </p:txBody>
      </p:sp>
      <p:sp>
        <p:nvSpPr>
          <p:cNvPr id="10" name="TextBox 9">
            <a:extLst>
              <a:ext uri="{FF2B5EF4-FFF2-40B4-BE49-F238E27FC236}">
                <a16:creationId xmlns:a16="http://schemas.microsoft.com/office/drawing/2014/main" id="{CBA78A1A-7DC7-AD7C-FA07-409BEB346018}"/>
              </a:ext>
            </a:extLst>
          </p:cNvPr>
          <p:cNvSpPr txBox="1"/>
          <p:nvPr/>
        </p:nvSpPr>
        <p:spPr>
          <a:xfrm>
            <a:off x="4607496" y="2060848"/>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Compártelo</a:t>
            </a:r>
          </a:p>
        </p:txBody>
      </p:sp>
    </p:spTree>
    <p:extLst>
      <p:ext uri="{BB962C8B-B14F-4D97-AF65-F5344CB8AC3E}">
        <p14:creationId xmlns:p14="http://schemas.microsoft.com/office/powerpoint/2010/main" val="39563172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6" presetClass="entr" presetSubtype="21"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barn(inVertical)">
                                      <p:cBhvr>
                                        <p:cTn id="11" dur="500"/>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16" presetClass="entr" presetSubtype="21" fill="hold" grpId="0" nodeType="click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barn(inVertical)">
                                      <p:cBhvr>
                                        <p:cTn id="16" dur="500"/>
                                        <p:tgtEl>
                                          <p:spTgt spid="6"/>
                                        </p:tgtEl>
                                      </p:cBhvr>
                                    </p:animEffect>
                                  </p:childTnLst>
                                </p:cTn>
                              </p:par>
                            </p:childTnLst>
                          </p:cTn>
                        </p:par>
                      </p:childTnLst>
                    </p:cTn>
                  </p:par>
                  <p:par>
                    <p:cTn id="17" fill="hold">
                      <p:stCondLst>
                        <p:cond delay="indefinite"/>
                      </p:stCondLst>
                      <p:childTnLst>
                        <p:par>
                          <p:cTn id="18" fill="hold">
                            <p:stCondLst>
                              <p:cond delay="0"/>
                            </p:stCondLst>
                            <p:childTnLst>
                              <p:par>
                                <p:cTn id="19" presetID="16" presetClass="entr" presetSubtype="21"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barn(inVertical)">
                                      <p:cBhvr>
                                        <p:cTn id="21" dur="500"/>
                                        <p:tgtEl>
                                          <p:spTgt spid="7"/>
                                        </p:tgtEl>
                                      </p:cBhvr>
                                    </p:animEffect>
                                  </p:childTnLst>
                                </p:cTn>
                              </p:par>
                            </p:childTnLst>
                          </p:cTn>
                        </p:par>
                      </p:childTnLst>
                    </p:cTn>
                  </p:par>
                  <p:par>
                    <p:cTn id="22" fill="hold">
                      <p:stCondLst>
                        <p:cond delay="indefinite"/>
                      </p:stCondLst>
                      <p:childTnLst>
                        <p:par>
                          <p:cTn id="23" fill="hold">
                            <p:stCondLst>
                              <p:cond delay="0"/>
                            </p:stCondLst>
                            <p:childTnLst>
                              <p:par>
                                <p:cTn id="24" presetID="16" presetClass="entr" presetSubtype="21" fill="hold" grpId="0" nodeType="clickEffect">
                                  <p:stCondLst>
                                    <p:cond delay="0"/>
                                  </p:stCondLst>
                                  <p:childTnLst>
                                    <p:set>
                                      <p:cBhvr>
                                        <p:cTn id="25" dur="1" fill="hold">
                                          <p:stCondLst>
                                            <p:cond delay="0"/>
                                          </p:stCondLst>
                                        </p:cTn>
                                        <p:tgtEl>
                                          <p:spTgt spid="9"/>
                                        </p:tgtEl>
                                        <p:attrNameLst>
                                          <p:attrName>style.visibility</p:attrName>
                                        </p:attrNameLst>
                                      </p:cBhvr>
                                      <p:to>
                                        <p:strVal val="visible"/>
                                      </p:to>
                                    </p:set>
                                    <p:animEffect transition="in" filter="barn(inVertical)">
                                      <p:cBhvr>
                                        <p:cTn id="26" dur="500"/>
                                        <p:tgtEl>
                                          <p:spTgt spid="9"/>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Effect transition="in" filter="fade">
                                      <p:cBhvr>
                                        <p:cTn id="31" dur="500"/>
                                        <p:tgtEl>
                                          <p:spTgt spid="8"/>
                                        </p:tgtEl>
                                      </p:cBhvr>
                                    </p:animEffect>
                                  </p:childTnLst>
                                </p:cTn>
                              </p:par>
                            </p:childTnLst>
                          </p:cTn>
                        </p:par>
                      </p:childTnLst>
                    </p:cTn>
                  </p:par>
                  <p:par>
                    <p:cTn id="32" fill="hold">
                      <p:stCondLst>
                        <p:cond delay="indefinite"/>
                      </p:stCondLst>
                      <p:childTnLst>
                        <p:par>
                          <p:cTn id="33" fill="hold">
                            <p:stCondLst>
                              <p:cond delay="0"/>
                            </p:stCondLst>
                            <p:childTnLst>
                              <p:par>
                                <p:cTn id="34" presetID="16" presetClass="entr" presetSubtype="21" fill="hold" grpId="0" nodeType="clickEffect">
                                  <p:stCondLst>
                                    <p:cond delay="0"/>
                                  </p:stCondLst>
                                  <p:childTnLst>
                                    <p:set>
                                      <p:cBhvr>
                                        <p:cTn id="35" dur="1" fill="hold">
                                          <p:stCondLst>
                                            <p:cond delay="0"/>
                                          </p:stCondLst>
                                        </p:cTn>
                                        <p:tgtEl>
                                          <p:spTgt spid="10"/>
                                        </p:tgtEl>
                                        <p:attrNameLst>
                                          <p:attrName>style.visibility</p:attrName>
                                        </p:attrNameLst>
                                      </p:cBhvr>
                                      <p:to>
                                        <p:strVal val="visible"/>
                                      </p:to>
                                    </p:set>
                                    <p:animEffect transition="in" filter="barn(inVertical)">
                                      <p:cBhvr>
                                        <p:cTn id="36"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8" grpId="0" animBg="1"/>
      <p:bldP spid="2" grpId="0" animBg="1"/>
      <p:bldP spid="6" grpId="0" animBg="1"/>
      <p:bldP spid="7" grpId="0" animBg="1"/>
      <p:bldP spid="9" grpId="0" animBg="1"/>
      <p:bldP spid="10"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51C447-61F1-4BCC-B893-C31023BF35F2}"/>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E800EF4F-E9F5-42E5-9EBD-A58DC5396A5C}"/>
              </a:ext>
            </a:extLst>
          </p:cNvPr>
          <p:cNvSpPr txBox="1"/>
          <p:nvPr/>
        </p:nvSpPr>
        <p:spPr>
          <a:xfrm>
            <a:off x="2411760"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Deuteronomio 30:19</a:t>
            </a:r>
          </a:p>
        </p:txBody>
      </p:sp>
      <p:sp>
        <p:nvSpPr>
          <p:cNvPr id="5" name="2 CuadroTexto">
            <a:extLst>
              <a:ext uri="{FF2B5EF4-FFF2-40B4-BE49-F238E27FC236}">
                <a16:creationId xmlns:a16="http://schemas.microsoft.com/office/drawing/2014/main" id="{C707CB6C-50F3-755E-E09E-9A4724CF8D63}"/>
              </a:ext>
            </a:extLst>
          </p:cNvPr>
          <p:cNvSpPr txBox="1"/>
          <p:nvPr/>
        </p:nvSpPr>
        <p:spPr>
          <a:xfrm>
            <a:off x="0" y="477599"/>
            <a:ext cx="9124194"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A los cielos y a la tierra llamo por testigos hoy contra vosotros, que os he puesto delante la vida y la muerte, la bendición y la maldición; </a:t>
            </a:r>
            <a:r>
              <a:rPr lang="es-ES" sz="2400" u="sng" dirty="0">
                <a:solidFill>
                  <a:srgbClr val="00B0F0"/>
                </a:solidFill>
                <a:latin typeface="Calibri"/>
              </a:rPr>
              <a:t>escoge</a:t>
            </a:r>
            <a:r>
              <a:rPr lang="es-ES" sz="2400" dirty="0">
                <a:solidFill>
                  <a:srgbClr val="00B0F0"/>
                </a:solidFill>
                <a:latin typeface="Calibri"/>
              </a:rPr>
              <a:t>, pues, la vida, para que vivas tú y tu descendencia; </a:t>
            </a:r>
          </a:p>
        </p:txBody>
      </p:sp>
      <p:sp>
        <p:nvSpPr>
          <p:cNvPr id="3" name="TextBox 2">
            <a:extLst>
              <a:ext uri="{FF2B5EF4-FFF2-40B4-BE49-F238E27FC236}">
                <a16:creationId xmlns:a16="http://schemas.microsoft.com/office/drawing/2014/main" id="{8F510BFC-2EF4-9FC3-3BC4-DEFBE7F5ACF8}"/>
              </a:ext>
            </a:extLst>
          </p:cNvPr>
          <p:cNvSpPr txBox="1"/>
          <p:nvPr/>
        </p:nvSpPr>
        <p:spPr>
          <a:xfrm>
            <a:off x="4607496" y="1556792"/>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Compártelo</a:t>
            </a:r>
          </a:p>
        </p:txBody>
      </p:sp>
      <p:sp>
        <p:nvSpPr>
          <p:cNvPr id="10" name="TextBox 9">
            <a:extLst>
              <a:ext uri="{FF2B5EF4-FFF2-40B4-BE49-F238E27FC236}">
                <a16:creationId xmlns:a16="http://schemas.microsoft.com/office/drawing/2014/main" id="{9AB575E2-3032-5306-4979-F370C211DE90}"/>
              </a:ext>
            </a:extLst>
          </p:cNvPr>
          <p:cNvSpPr txBox="1"/>
          <p:nvPr/>
        </p:nvSpPr>
        <p:spPr>
          <a:xfrm>
            <a:off x="4617012" y="1896244"/>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Por testimonio</a:t>
            </a:r>
          </a:p>
        </p:txBody>
      </p:sp>
      <p:sp>
        <p:nvSpPr>
          <p:cNvPr id="7" name="TextBox 6">
            <a:extLst>
              <a:ext uri="{FF2B5EF4-FFF2-40B4-BE49-F238E27FC236}">
                <a16:creationId xmlns:a16="http://schemas.microsoft.com/office/drawing/2014/main" id="{88F40E9A-C356-8962-459D-C3ABE75A0845}"/>
              </a:ext>
            </a:extLst>
          </p:cNvPr>
          <p:cNvSpPr txBox="1"/>
          <p:nvPr/>
        </p:nvSpPr>
        <p:spPr>
          <a:xfrm>
            <a:off x="4621435" y="2609196"/>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misión: Por tanto, id, y haced discípulos a todas las naciones, bautizándolos </a:t>
            </a:r>
          </a:p>
        </p:txBody>
      </p:sp>
      <p:sp>
        <p:nvSpPr>
          <p:cNvPr id="14" name="TextBox 13">
            <a:extLst>
              <a:ext uri="{FF2B5EF4-FFF2-40B4-BE49-F238E27FC236}">
                <a16:creationId xmlns:a16="http://schemas.microsoft.com/office/drawing/2014/main" id="{02D43368-3FE1-5E4A-9961-A685302ECA97}"/>
              </a:ext>
            </a:extLst>
          </p:cNvPr>
          <p:cNvSpPr txBox="1"/>
          <p:nvPr/>
        </p:nvSpPr>
        <p:spPr>
          <a:xfrm>
            <a:off x="4614346" y="2243957"/>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Sin fuerza, pero con poder</a:t>
            </a:r>
          </a:p>
        </p:txBody>
      </p:sp>
      <p:sp>
        <p:nvSpPr>
          <p:cNvPr id="2" name="TextBox 1">
            <a:extLst>
              <a:ext uri="{FF2B5EF4-FFF2-40B4-BE49-F238E27FC236}">
                <a16:creationId xmlns:a16="http://schemas.microsoft.com/office/drawing/2014/main" id="{B7D841E1-F712-95E7-0F29-8BE953773368}"/>
              </a:ext>
            </a:extLst>
          </p:cNvPr>
          <p:cNvSpPr txBox="1"/>
          <p:nvPr/>
        </p:nvSpPr>
        <p:spPr>
          <a:xfrm>
            <a:off x="4620119" y="3187939"/>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amor de Cristo y la compasión hacia la humanidad debe impulsarnos a predicar</a:t>
            </a:r>
          </a:p>
        </p:txBody>
      </p:sp>
      <p:sp>
        <p:nvSpPr>
          <p:cNvPr id="6" name="1 CuadroTexto">
            <a:extLst>
              <a:ext uri="{FF2B5EF4-FFF2-40B4-BE49-F238E27FC236}">
                <a16:creationId xmlns:a16="http://schemas.microsoft.com/office/drawing/2014/main" id="{1DB34973-C337-4C86-E7F6-7B89998CF645}"/>
              </a:ext>
            </a:extLst>
          </p:cNvPr>
          <p:cNvSpPr txBox="1"/>
          <p:nvPr/>
        </p:nvSpPr>
        <p:spPr>
          <a:xfrm>
            <a:off x="215008" y="1499394"/>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Génesis 2:16, 17</a:t>
            </a:r>
          </a:p>
        </p:txBody>
      </p:sp>
      <p:sp>
        <p:nvSpPr>
          <p:cNvPr id="8" name="2 CuadroTexto">
            <a:extLst>
              <a:ext uri="{FF2B5EF4-FFF2-40B4-BE49-F238E27FC236}">
                <a16:creationId xmlns:a16="http://schemas.microsoft.com/office/drawing/2014/main" id="{FB2CACA7-1A99-20C3-84E4-02A16C81B0A2}"/>
              </a:ext>
            </a:extLst>
          </p:cNvPr>
          <p:cNvSpPr txBox="1"/>
          <p:nvPr/>
        </p:nvSpPr>
        <p:spPr>
          <a:xfrm>
            <a:off x="0" y="1976993"/>
            <a:ext cx="4572000" cy="1943289"/>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Y mandó Jehová Dios al hombre, diciendo: De todo árbol del huerto podrás comer; mas del árbol de la ciencia del bien y del mal no comerás; porque el día que de él comieres, ciertamente morirás. </a:t>
            </a:r>
          </a:p>
        </p:txBody>
      </p:sp>
    </p:spTree>
    <p:extLst>
      <p:ext uri="{BB962C8B-B14F-4D97-AF65-F5344CB8AC3E}">
        <p14:creationId xmlns:p14="http://schemas.microsoft.com/office/powerpoint/2010/main" val="40928465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29140E-2802-3914-B5E3-D2151B2B1627}"/>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8F22A84F-5013-ECB1-7FC8-79CEF27B3320}"/>
              </a:ext>
            </a:extLst>
          </p:cNvPr>
          <p:cNvSpPr txBox="1"/>
          <p:nvPr/>
        </p:nvSpPr>
        <p:spPr>
          <a:xfrm>
            <a:off x="2411760"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Deuteronomio 30:19</a:t>
            </a:r>
          </a:p>
        </p:txBody>
      </p:sp>
      <p:sp>
        <p:nvSpPr>
          <p:cNvPr id="5" name="2 CuadroTexto">
            <a:extLst>
              <a:ext uri="{FF2B5EF4-FFF2-40B4-BE49-F238E27FC236}">
                <a16:creationId xmlns:a16="http://schemas.microsoft.com/office/drawing/2014/main" id="{E063B1FD-7F38-1621-BF7B-8D1AD2664D52}"/>
              </a:ext>
            </a:extLst>
          </p:cNvPr>
          <p:cNvSpPr txBox="1"/>
          <p:nvPr/>
        </p:nvSpPr>
        <p:spPr>
          <a:xfrm>
            <a:off x="0" y="477599"/>
            <a:ext cx="9124194"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A los cielos y a la tierra llamo por testigos hoy contra vosotros, que os he puesto delante la vida y la muerte, la bendición y la maldición; </a:t>
            </a:r>
            <a:r>
              <a:rPr lang="es-ES" sz="2400" u="sng" dirty="0">
                <a:solidFill>
                  <a:srgbClr val="00B0F0"/>
                </a:solidFill>
                <a:latin typeface="Calibri"/>
              </a:rPr>
              <a:t>escoge</a:t>
            </a:r>
            <a:r>
              <a:rPr lang="es-ES" sz="2400" dirty="0">
                <a:solidFill>
                  <a:srgbClr val="00B0F0"/>
                </a:solidFill>
                <a:latin typeface="Calibri"/>
              </a:rPr>
              <a:t>, pues, la vida, para que vivas tú y tu descendencia; </a:t>
            </a:r>
          </a:p>
        </p:txBody>
      </p:sp>
      <p:sp>
        <p:nvSpPr>
          <p:cNvPr id="3" name="TextBox 2">
            <a:extLst>
              <a:ext uri="{FF2B5EF4-FFF2-40B4-BE49-F238E27FC236}">
                <a16:creationId xmlns:a16="http://schemas.microsoft.com/office/drawing/2014/main" id="{BD1FB38C-0EFF-887A-8F5F-A05CB372EED3}"/>
              </a:ext>
            </a:extLst>
          </p:cNvPr>
          <p:cNvSpPr txBox="1"/>
          <p:nvPr/>
        </p:nvSpPr>
        <p:spPr>
          <a:xfrm>
            <a:off x="4607496" y="1556792"/>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Compártelo</a:t>
            </a:r>
          </a:p>
        </p:txBody>
      </p:sp>
      <p:sp>
        <p:nvSpPr>
          <p:cNvPr id="10" name="TextBox 9">
            <a:extLst>
              <a:ext uri="{FF2B5EF4-FFF2-40B4-BE49-F238E27FC236}">
                <a16:creationId xmlns:a16="http://schemas.microsoft.com/office/drawing/2014/main" id="{7C6EEAF8-4601-FA08-74ED-93A54D42773E}"/>
              </a:ext>
            </a:extLst>
          </p:cNvPr>
          <p:cNvSpPr txBox="1"/>
          <p:nvPr/>
        </p:nvSpPr>
        <p:spPr>
          <a:xfrm>
            <a:off x="4617012" y="1896244"/>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Por testimonio</a:t>
            </a:r>
          </a:p>
        </p:txBody>
      </p:sp>
      <p:sp>
        <p:nvSpPr>
          <p:cNvPr id="7" name="TextBox 6">
            <a:extLst>
              <a:ext uri="{FF2B5EF4-FFF2-40B4-BE49-F238E27FC236}">
                <a16:creationId xmlns:a16="http://schemas.microsoft.com/office/drawing/2014/main" id="{EC844307-EA0E-EE14-9789-394F7CE814CA}"/>
              </a:ext>
            </a:extLst>
          </p:cNvPr>
          <p:cNvSpPr txBox="1"/>
          <p:nvPr/>
        </p:nvSpPr>
        <p:spPr>
          <a:xfrm>
            <a:off x="4621435" y="2609196"/>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misión: Por tanto, id, y haced discípulos a todas las naciones, bautizándolos </a:t>
            </a:r>
          </a:p>
        </p:txBody>
      </p:sp>
      <p:sp>
        <p:nvSpPr>
          <p:cNvPr id="14" name="TextBox 13">
            <a:extLst>
              <a:ext uri="{FF2B5EF4-FFF2-40B4-BE49-F238E27FC236}">
                <a16:creationId xmlns:a16="http://schemas.microsoft.com/office/drawing/2014/main" id="{F79A49C5-3D88-ED8F-59B5-2BF6CC0A4201}"/>
              </a:ext>
            </a:extLst>
          </p:cNvPr>
          <p:cNvSpPr txBox="1"/>
          <p:nvPr/>
        </p:nvSpPr>
        <p:spPr>
          <a:xfrm>
            <a:off x="4614346" y="2243957"/>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Sin fuerza, pero con poder</a:t>
            </a:r>
          </a:p>
        </p:txBody>
      </p:sp>
      <p:sp>
        <p:nvSpPr>
          <p:cNvPr id="2" name="TextBox 1">
            <a:extLst>
              <a:ext uri="{FF2B5EF4-FFF2-40B4-BE49-F238E27FC236}">
                <a16:creationId xmlns:a16="http://schemas.microsoft.com/office/drawing/2014/main" id="{32950FF2-F94D-D2AE-6993-46F174E27F1F}"/>
              </a:ext>
            </a:extLst>
          </p:cNvPr>
          <p:cNvSpPr txBox="1"/>
          <p:nvPr/>
        </p:nvSpPr>
        <p:spPr>
          <a:xfrm>
            <a:off x="4620119" y="3187939"/>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amor de Cristo y la compasión hacia la humanidad debe impulsarnos a predicar</a:t>
            </a:r>
          </a:p>
        </p:txBody>
      </p:sp>
      <p:sp>
        <p:nvSpPr>
          <p:cNvPr id="6" name="1 CuadroTexto">
            <a:extLst>
              <a:ext uri="{FF2B5EF4-FFF2-40B4-BE49-F238E27FC236}">
                <a16:creationId xmlns:a16="http://schemas.microsoft.com/office/drawing/2014/main" id="{CB9E9114-37DE-151C-00E5-679C4B54E2FB}"/>
              </a:ext>
            </a:extLst>
          </p:cNvPr>
          <p:cNvSpPr txBox="1"/>
          <p:nvPr/>
        </p:nvSpPr>
        <p:spPr>
          <a:xfrm>
            <a:off x="215008" y="1499394"/>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Génesis 2:16, 17</a:t>
            </a:r>
          </a:p>
        </p:txBody>
      </p:sp>
      <p:sp>
        <p:nvSpPr>
          <p:cNvPr id="8" name="2 CuadroTexto">
            <a:extLst>
              <a:ext uri="{FF2B5EF4-FFF2-40B4-BE49-F238E27FC236}">
                <a16:creationId xmlns:a16="http://schemas.microsoft.com/office/drawing/2014/main" id="{CE11D7C8-0866-79C4-7F69-E32430D17379}"/>
              </a:ext>
            </a:extLst>
          </p:cNvPr>
          <p:cNvSpPr txBox="1"/>
          <p:nvPr/>
        </p:nvSpPr>
        <p:spPr>
          <a:xfrm>
            <a:off x="0" y="1976993"/>
            <a:ext cx="4572000" cy="194328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mandó Jehová Dios al hombre, diciendo: </a:t>
            </a:r>
            <a:r>
              <a:rPr lang="es-ES" sz="2400" dirty="0">
                <a:latin typeface="Calibri"/>
              </a:rPr>
              <a:t>De todo árbol del huerto podrás comer; mas del árbol de la ciencia del bien y del mal no comerás; porque el día que de él comieres, ciertamente morirás. </a:t>
            </a:r>
          </a:p>
        </p:txBody>
      </p:sp>
    </p:spTree>
    <p:extLst>
      <p:ext uri="{BB962C8B-B14F-4D97-AF65-F5344CB8AC3E}">
        <p14:creationId xmlns:p14="http://schemas.microsoft.com/office/powerpoint/2010/main" val="418806707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B29266-D4E1-4663-9D80-A06E919442DC}"/>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BBF6347D-C3C7-9EF0-6E28-5483C7AFD3E6}"/>
              </a:ext>
            </a:extLst>
          </p:cNvPr>
          <p:cNvSpPr txBox="1"/>
          <p:nvPr/>
        </p:nvSpPr>
        <p:spPr>
          <a:xfrm>
            <a:off x="2411760"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Deuteronomio 30:19</a:t>
            </a:r>
          </a:p>
        </p:txBody>
      </p:sp>
      <p:sp>
        <p:nvSpPr>
          <p:cNvPr id="5" name="2 CuadroTexto">
            <a:extLst>
              <a:ext uri="{FF2B5EF4-FFF2-40B4-BE49-F238E27FC236}">
                <a16:creationId xmlns:a16="http://schemas.microsoft.com/office/drawing/2014/main" id="{B39E9A65-B4EA-0808-414B-F9F8C99CDDEF}"/>
              </a:ext>
            </a:extLst>
          </p:cNvPr>
          <p:cNvSpPr txBox="1"/>
          <p:nvPr/>
        </p:nvSpPr>
        <p:spPr>
          <a:xfrm>
            <a:off x="0" y="477599"/>
            <a:ext cx="9124194"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A los cielos y a la tierra llamo por testigos hoy contra vosotros, que os he puesto delante la vida y la muerte, la bendición y la maldición; </a:t>
            </a:r>
            <a:r>
              <a:rPr lang="es-ES" sz="2400" u="sng" dirty="0">
                <a:solidFill>
                  <a:srgbClr val="00B0F0"/>
                </a:solidFill>
                <a:latin typeface="Calibri"/>
              </a:rPr>
              <a:t>escoge</a:t>
            </a:r>
            <a:r>
              <a:rPr lang="es-ES" sz="2400" dirty="0">
                <a:solidFill>
                  <a:srgbClr val="00B0F0"/>
                </a:solidFill>
                <a:latin typeface="Calibri"/>
              </a:rPr>
              <a:t>, pues, la vida, para que vivas tú y tu descendencia; </a:t>
            </a:r>
          </a:p>
        </p:txBody>
      </p:sp>
      <p:sp>
        <p:nvSpPr>
          <p:cNvPr id="3" name="TextBox 2">
            <a:extLst>
              <a:ext uri="{FF2B5EF4-FFF2-40B4-BE49-F238E27FC236}">
                <a16:creationId xmlns:a16="http://schemas.microsoft.com/office/drawing/2014/main" id="{33C6BD44-05CF-E120-0A9C-CB474DF9B85B}"/>
              </a:ext>
            </a:extLst>
          </p:cNvPr>
          <p:cNvSpPr txBox="1"/>
          <p:nvPr/>
        </p:nvSpPr>
        <p:spPr>
          <a:xfrm>
            <a:off x="4607496" y="1556792"/>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Compártelo</a:t>
            </a:r>
          </a:p>
        </p:txBody>
      </p:sp>
      <p:sp>
        <p:nvSpPr>
          <p:cNvPr id="10" name="TextBox 9">
            <a:extLst>
              <a:ext uri="{FF2B5EF4-FFF2-40B4-BE49-F238E27FC236}">
                <a16:creationId xmlns:a16="http://schemas.microsoft.com/office/drawing/2014/main" id="{102D85BE-44A2-DC14-3514-8405337D3E26}"/>
              </a:ext>
            </a:extLst>
          </p:cNvPr>
          <p:cNvSpPr txBox="1"/>
          <p:nvPr/>
        </p:nvSpPr>
        <p:spPr>
          <a:xfrm>
            <a:off x="4617012" y="1896244"/>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Por testimonio</a:t>
            </a:r>
          </a:p>
        </p:txBody>
      </p:sp>
      <p:sp>
        <p:nvSpPr>
          <p:cNvPr id="7" name="TextBox 6">
            <a:extLst>
              <a:ext uri="{FF2B5EF4-FFF2-40B4-BE49-F238E27FC236}">
                <a16:creationId xmlns:a16="http://schemas.microsoft.com/office/drawing/2014/main" id="{E4A303C7-5A56-DFEE-C152-685F0DB5EC40}"/>
              </a:ext>
            </a:extLst>
          </p:cNvPr>
          <p:cNvSpPr txBox="1"/>
          <p:nvPr/>
        </p:nvSpPr>
        <p:spPr>
          <a:xfrm>
            <a:off x="4621435" y="2609196"/>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misión: Por tanto, id, y haced discípulos a todas las naciones, bautizándolos </a:t>
            </a:r>
          </a:p>
        </p:txBody>
      </p:sp>
      <p:sp>
        <p:nvSpPr>
          <p:cNvPr id="14" name="TextBox 13">
            <a:extLst>
              <a:ext uri="{FF2B5EF4-FFF2-40B4-BE49-F238E27FC236}">
                <a16:creationId xmlns:a16="http://schemas.microsoft.com/office/drawing/2014/main" id="{DF525DFF-FACD-12C6-3CD9-71D03937180B}"/>
              </a:ext>
            </a:extLst>
          </p:cNvPr>
          <p:cNvSpPr txBox="1"/>
          <p:nvPr/>
        </p:nvSpPr>
        <p:spPr>
          <a:xfrm>
            <a:off x="4614346" y="2243957"/>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Sin fuerza, pero con poder</a:t>
            </a:r>
          </a:p>
        </p:txBody>
      </p:sp>
      <p:sp>
        <p:nvSpPr>
          <p:cNvPr id="2" name="TextBox 1">
            <a:extLst>
              <a:ext uri="{FF2B5EF4-FFF2-40B4-BE49-F238E27FC236}">
                <a16:creationId xmlns:a16="http://schemas.microsoft.com/office/drawing/2014/main" id="{994912E3-53B0-B8E5-5C97-B8E0624DFFFE}"/>
              </a:ext>
            </a:extLst>
          </p:cNvPr>
          <p:cNvSpPr txBox="1"/>
          <p:nvPr/>
        </p:nvSpPr>
        <p:spPr>
          <a:xfrm>
            <a:off x="4620119" y="3187939"/>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amor de Cristo y la compasión hacia la humanidad debe impulsarnos a predicar</a:t>
            </a:r>
          </a:p>
        </p:txBody>
      </p:sp>
      <p:sp>
        <p:nvSpPr>
          <p:cNvPr id="6" name="1 CuadroTexto">
            <a:extLst>
              <a:ext uri="{FF2B5EF4-FFF2-40B4-BE49-F238E27FC236}">
                <a16:creationId xmlns:a16="http://schemas.microsoft.com/office/drawing/2014/main" id="{031BA66A-DEEB-DCE6-7E2E-EAB32FCEEA92}"/>
              </a:ext>
            </a:extLst>
          </p:cNvPr>
          <p:cNvSpPr txBox="1"/>
          <p:nvPr/>
        </p:nvSpPr>
        <p:spPr>
          <a:xfrm>
            <a:off x="215008" y="1499394"/>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Génesis 2:16, 17</a:t>
            </a:r>
          </a:p>
        </p:txBody>
      </p:sp>
      <p:sp>
        <p:nvSpPr>
          <p:cNvPr id="8" name="2 CuadroTexto">
            <a:extLst>
              <a:ext uri="{FF2B5EF4-FFF2-40B4-BE49-F238E27FC236}">
                <a16:creationId xmlns:a16="http://schemas.microsoft.com/office/drawing/2014/main" id="{5914DEE8-CC1F-3F0B-87AD-2501DD873379}"/>
              </a:ext>
            </a:extLst>
          </p:cNvPr>
          <p:cNvSpPr txBox="1"/>
          <p:nvPr/>
        </p:nvSpPr>
        <p:spPr>
          <a:xfrm>
            <a:off x="0" y="1976993"/>
            <a:ext cx="4572000" cy="194328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mandó Jehová Dios al hombre, diciendo: </a:t>
            </a:r>
            <a:r>
              <a:rPr lang="es-ES" sz="2400" dirty="0">
                <a:solidFill>
                  <a:srgbClr val="00B0F0"/>
                </a:solidFill>
                <a:latin typeface="Calibri"/>
              </a:rPr>
              <a:t>De todo árbol del huerto podrás comer; </a:t>
            </a:r>
            <a:r>
              <a:rPr lang="es-ES" sz="2400" dirty="0">
                <a:latin typeface="Calibri"/>
              </a:rPr>
              <a:t>mas del árbol de la ciencia del bien y del mal no comerás; porque el día que de él comieres, ciertamente morirás. </a:t>
            </a:r>
          </a:p>
        </p:txBody>
      </p:sp>
    </p:spTree>
    <p:extLst>
      <p:ext uri="{BB962C8B-B14F-4D97-AF65-F5344CB8AC3E}">
        <p14:creationId xmlns:p14="http://schemas.microsoft.com/office/powerpoint/2010/main" val="418480729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88E012-6CDE-851A-A8AD-76EE954DD501}"/>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53E41D8B-2C6F-3E40-897C-AF68F5F0F789}"/>
              </a:ext>
            </a:extLst>
          </p:cNvPr>
          <p:cNvSpPr txBox="1"/>
          <p:nvPr/>
        </p:nvSpPr>
        <p:spPr>
          <a:xfrm>
            <a:off x="2411760"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Deuteronomio 30:19</a:t>
            </a:r>
          </a:p>
        </p:txBody>
      </p:sp>
      <p:sp>
        <p:nvSpPr>
          <p:cNvPr id="5" name="2 CuadroTexto">
            <a:extLst>
              <a:ext uri="{FF2B5EF4-FFF2-40B4-BE49-F238E27FC236}">
                <a16:creationId xmlns:a16="http://schemas.microsoft.com/office/drawing/2014/main" id="{5E2BD844-18B4-B674-D1BA-A99A7ED37525}"/>
              </a:ext>
            </a:extLst>
          </p:cNvPr>
          <p:cNvSpPr txBox="1"/>
          <p:nvPr/>
        </p:nvSpPr>
        <p:spPr>
          <a:xfrm>
            <a:off x="0" y="477599"/>
            <a:ext cx="9124194"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A los cielos y a la tierra llamo por testigos hoy contra vosotros, que os he puesto delante la vida y la muerte, la bendición y la maldición; </a:t>
            </a:r>
            <a:r>
              <a:rPr lang="es-ES" sz="2400" u="sng" dirty="0">
                <a:solidFill>
                  <a:srgbClr val="00B0F0"/>
                </a:solidFill>
                <a:latin typeface="Calibri"/>
              </a:rPr>
              <a:t>escoge</a:t>
            </a:r>
            <a:r>
              <a:rPr lang="es-ES" sz="2400" dirty="0">
                <a:solidFill>
                  <a:srgbClr val="00B0F0"/>
                </a:solidFill>
                <a:latin typeface="Calibri"/>
              </a:rPr>
              <a:t>, pues, la vida, para que vivas tú y tu descendencia; </a:t>
            </a:r>
          </a:p>
        </p:txBody>
      </p:sp>
      <p:sp>
        <p:nvSpPr>
          <p:cNvPr id="3" name="TextBox 2">
            <a:extLst>
              <a:ext uri="{FF2B5EF4-FFF2-40B4-BE49-F238E27FC236}">
                <a16:creationId xmlns:a16="http://schemas.microsoft.com/office/drawing/2014/main" id="{A3D55ED8-B9D4-5E4D-13C8-284E4DF8E276}"/>
              </a:ext>
            </a:extLst>
          </p:cNvPr>
          <p:cNvSpPr txBox="1"/>
          <p:nvPr/>
        </p:nvSpPr>
        <p:spPr>
          <a:xfrm>
            <a:off x="4607496" y="1556792"/>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Compártelo</a:t>
            </a:r>
          </a:p>
        </p:txBody>
      </p:sp>
      <p:sp>
        <p:nvSpPr>
          <p:cNvPr id="10" name="TextBox 9">
            <a:extLst>
              <a:ext uri="{FF2B5EF4-FFF2-40B4-BE49-F238E27FC236}">
                <a16:creationId xmlns:a16="http://schemas.microsoft.com/office/drawing/2014/main" id="{DE3F281C-6BF4-ED4B-D54E-88E451BDC35C}"/>
              </a:ext>
            </a:extLst>
          </p:cNvPr>
          <p:cNvSpPr txBox="1"/>
          <p:nvPr/>
        </p:nvSpPr>
        <p:spPr>
          <a:xfrm>
            <a:off x="4617012" y="1896244"/>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Por testimonio</a:t>
            </a:r>
          </a:p>
        </p:txBody>
      </p:sp>
      <p:sp>
        <p:nvSpPr>
          <p:cNvPr id="7" name="TextBox 6">
            <a:extLst>
              <a:ext uri="{FF2B5EF4-FFF2-40B4-BE49-F238E27FC236}">
                <a16:creationId xmlns:a16="http://schemas.microsoft.com/office/drawing/2014/main" id="{E0C4F5B6-5528-0CD6-D250-B579746934A7}"/>
              </a:ext>
            </a:extLst>
          </p:cNvPr>
          <p:cNvSpPr txBox="1"/>
          <p:nvPr/>
        </p:nvSpPr>
        <p:spPr>
          <a:xfrm>
            <a:off x="4621435" y="2609196"/>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misión: Por tanto, id, y haced discípulos a todas las naciones, bautizándolos </a:t>
            </a:r>
          </a:p>
        </p:txBody>
      </p:sp>
      <p:sp>
        <p:nvSpPr>
          <p:cNvPr id="14" name="TextBox 13">
            <a:extLst>
              <a:ext uri="{FF2B5EF4-FFF2-40B4-BE49-F238E27FC236}">
                <a16:creationId xmlns:a16="http://schemas.microsoft.com/office/drawing/2014/main" id="{7D01FAA7-2F78-3B29-A0A2-AF1E5C447E72}"/>
              </a:ext>
            </a:extLst>
          </p:cNvPr>
          <p:cNvSpPr txBox="1"/>
          <p:nvPr/>
        </p:nvSpPr>
        <p:spPr>
          <a:xfrm>
            <a:off x="4614346" y="2243957"/>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Sin fuerza, pero con poder</a:t>
            </a:r>
          </a:p>
        </p:txBody>
      </p:sp>
      <p:sp>
        <p:nvSpPr>
          <p:cNvPr id="2" name="TextBox 1">
            <a:extLst>
              <a:ext uri="{FF2B5EF4-FFF2-40B4-BE49-F238E27FC236}">
                <a16:creationId xmlns:a16="http://schemas.microsoft.com/office/drawing/2014/main" id="{876F3B0B-B43D-0E4D-807E-F1DDAC5C68B7}"/>
              </a:ext>
            </a:extLst>
          </p:cNvPr>
          <p:cNvSpPr txBox="1"/>
          <p:nvPr/>
        </p:nvSpPr>
        <p:spPr>
          <a:xfrm>
            <a:off x="4620119" y="3187939"/>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amor de Cristo y la compasión hacia la humanidad debe impulsarnos a predicar</a:t>
            </a:r>
          </a:p>
        </p:txBody>
      </p:sp>
      <p:sp>
        <p:nvSpPr>
          <p:cNvPr id="6" name="1 CuadroTexto">
            <a:extLst>
              <a:ext uri="{FF2B5EF4-FFF2-40B4-BE49-F238E27FC236}">
                <a16:creationId xmlns:a16="http://schemas.microsoft.com/office/drawing/2014/main" id="{D0D496A5-EB82-605C-11B7-33B367D21B0B}"/>
              </a:ext>
            </a:extLst>
          </p:cNvPr>
          <p:cNvSpPr txBox="1"/>
          <p:nvPr/>
        </p:nvSpPr>
        <p:spPr>
          <a:xfrm>
            <a:off x="215008" y="1499394"/>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Génesis 2:16, 17</a:t>
            </a:r>
          </a:p>
        </p:txBody>
      </p:sp>
      <p:sp>
        <p:nvSpPr>
          <p:cNvPr id="8" name="2 CuadroTexto">
            <a:extLst>
              <a:ext uri="{FF2B5EF4-FFF2-40B4-BE49-F238E27FC236}">
                <a16:creationId xmlns:a16="http://schemas.microsoft.com/office/drawing/2014/main" id="{BF67B853-D968-7056-D465-0ECDC240D8AF}"/>
              </a:ext>
            </a:extLst>
          </p:cNvPr>
          <p:cNvSpPr txBox="1"/>
          <p:nvPr/>
        </p:nvSpPr>
        <p:spPr>
          <a:xfrm>
            <a:off x="0" y="1976993"/>
            <a:ext cx="4572000" cy="194328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mandó Jehová Dios al hombre, diciendo: </a:t>
            </a:r>
            <a:r>
              <a:rPr lang="es-ES" sz="2400" dirty="0">
                <a:solidFill>
                  <a:srgbClr val="00B0F0"/>
                </a:solidFill>
                <a:latin typeface="Calibri"/>
              </a:rPr>
              <a:t>De todo árbol del huerto podrás comer; </a:t>
            </a:r>
            <a:r>
              <a:rPr lang="es-ES" sz="2400" dirty="0">
                <a:solidFill>
                  <a:srgbClr val="FFFF00"/>
                </a:solidFill>
                <a:latin typeface="Calibri"/>
              </a:rPr>
              <a:t>mas del árbol de la ciencia del bien y del mal no comerás;</a:t>
            </a:r>
            <a:r>
              <a:rPr lang="es-ES" sz="2400" dirty="0">
                <a:latin typeface="Calibri"/>
              </a:rPr>
              <a:t> porque el día que de él comieres, ciertamente morirás. </a:t>
            </a:r>
          </a:p>
        </p:txBody>
      </p:sp>
      <p:sp>
        <p:nvSpPr>
          <p:cNvPr id="9" name="TextBox 8">
            <a:extLst>
              <a:ext uri="{FF2B5EF4-FFF2-40B4-BE49-F238E27FC236}">
                <a16:creationId xmlns:a16="http://schemas.microsoft.com/office/drawing/2014/main" id="{CCA6BDF1-134C-CCFF-4345-8E1F91D1050C}"/>
              </a:ext>
            </a:extLst>
          </p:cNvPr>
          <p:cNvSpPr txBox="1"/>
          <p:nvPr/>
        </p:nvSpPr>
        <p:spPr>
          <a:xfrm>
            <a:off x="4621435" y="376668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Debemos presentar la salvación, aconsejar aceptarla, pero no imponer la elección </a:t>
            </a:r>
          </a:p>
        </p:txBody>
      </p:sp>
      <p:sp>
        <p:nvSpPr>
          <p:cNvPr id="11" name="1 CuadroTexto">
            <a:extLst>
              <a:ext uri="{FF2B5EF4-FFF2-40B4-BE49-F238E27FC236}">
                <a16:creationId xmlns:a16="http://schemas.microsoft.com/office/drawing/2014/main" id="{B02527B4-8A8B-A225-2E87-7F5CE014CA86}"/>
              </a:ext>
            </a:extLst>
          </p:cNvPr>
          <p:cNvSpPr txBox="1"/>
          <p:nvPr/>
        </p:nvSpPr>
        <p:spPr>
          <a:xfrm>
            <a:off x="250504" y="3888432"/>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Apocalipsis 3:20</a:t>
            </a:r>
          </a:p>
        </p:txBody>
      </p:sp>
      <p:sp>
        <p:nvSpPr>
          <p:cNvPr id="12" name="2 CuadroTexto">
            <a:extLst>
              <a:ext uri="{FF2B5EF4-FFF2-40B4-BE49-F238E27FC236}">
                <a16:creationId xmlns:a16="http://schemas.microsoft.com/office/drawing/2014/main" id="{6DE3EB29-0258-335C-7E58-37A45940F624}"/>
              </a:ext>
            </a:extLst>
          </p:cNvPr>
          <p:cNvSpPr txBox="1"/>
          <p:nvPr/>
        </p:nvSpPr>
        <p:spPr>
          <a:xfrm>
            <a:off x="228312" y="4397881"/>
            <a:ext cx="4248472"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He aquí, yo estoy a la puerta y llamo; si alguno oye mi voz y abre la puerta, entraré a él, y cenaré con él, y él conmigo. </a:t>
            </a:r>
          </a:p>
        </p:txBody>
      </p:sp>
    </p:spTree>
    <p:extLst>
      <p:ext uri="{BB962C8B-B14F-4D97-AF65-F5344CB8AC3E}">
        <p14:creationId xmlns:p14="http://schemas.microsoft.com/office/powerpoint/2010/main" val="23457799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1" grpId="0"/>
      <p:bldP spid="12"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4B8DD4-D446-0ED9-85D0-99AA3821D85B}"/>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26FFA9C7-0625-C1C1-463A-F689378017CC}"/>
              </a:ext>
            </a:extLst>
          </p:cNvPr>
          <p:cNvSpPr txBox="1"/>
          <p:nvPr/>
        </p:nvSpPr>
        <p:spPr>
          <a:xfrm>
            <a:off x="2411760"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Deuteronomio 30:19</a:t>
            </a:r>
          </a:p>
        </p:txBody>
      </p:sp>
      <p:sp>
        <p:nvSpPr>
          <p:cNvPr id="5" name="2 CuadroTexto">
            <a:extLst>
              <a:ext uri="{FF2B5EF4-FFF2-40B4-BE49-F238E27FC236}">
                <a16:creationId xmlns:a16="http://schemas.microsoft.com/office/drawing/2014/main" id="{4CE1B6C6-CE79-525D-CB23-30A0249F4266}"/>
              </a:ext>
            </a:extLst>
          </p:cNvPr>
          <p:cNvSpPr txBox="1"/>
          <p:nvPr/>
        </p:nvSpPr>
        <p:spPr>
          <a:xfrm>
            <a:off x="0" y="477599"/>
            <a:ext cx="9124194"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A los cielos y a la tierra llamo por testigos hoy contra vosotros, que os he puesto delante la vida y la muerte, la bendición y la maldición; </a:t>
            </a:r>
            <a:r>
              <a:rPr lang="es-ES" sz="2400" u="sng" dirty="0">
                <a:solidFill>
                  <a:srgbClr val="00B0F0"/>
                </a:solidFill>
                <a:latin typeface="Calibri"/>
              </a:rPr>
              <a:t>escoge</a:t>
            </a:r>
            <a:r>
              <a:rPr lang="es-ES" sz="2400" dirty="0">
                <a:solidFill>
                  <a:srgbClr val="00B0F0"/>
                </a:solidFill>
                <a:latin typeface="Calibri"/>
              </a:rPr>
              <a:t>, pues, la vida, para que vivas tú y tu descendencia; </a:t>
            </a:r>
          </a:p>
        </p:txBody>
      </p:sp>
      <p:sp>
        <p:nvSpPr>
          <p:cNvPr id="3" name="TextBox 2">
            <a:extLst>
              <a:ext uri="{FF2B5EF4-FFF2-40B4-BE49-F238E27FC236}">
                <a16:creationId xmlns:a16="http://schemas.microsoft.com/office/drawing/2014/main" id="{24FA1FBB-89DD-DF17-59E6-D567849168E6}"/>
              </a:ext>
            </a:extLst>
          </p:cNvPr>
          <p:cNvSpPr txBox="1"/>
          <p:nvPr/>
        </p:nvSpPr>
        <p:spPr>
          <a:xfrm>
            <a:off x="4607496" y="1556792"/>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Compártelo</a:t>
            </a:r>
          </a:p>
        </p:txBody>
      </p:sp>
      <p:sp>
        <p:nvSpPr>
          <p:cNvPr id="10" name="TextBox 9">
            <a:extLst>
              <a:ext uri="{FF2B5EF4-FFF2-40B4-BE49-F238E27FC236}">
                <a16:creationId xmlns:a16="http://schemas.microsoft.com/office/drawing/2014/main" id="{3A02B71D-CFBE-214E-1FD2-E04796E89685}"/>
              </a:ext>
            </a:extLst>
          </p:cNvPr>
          <p:cNvSpPr txBox="1"/>
          <p:nvPr/>
        </p:nvSpPr>
        <p:spPr>
          <a:xfrm>
            <a:off x="4617012" y="1896244"/>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Por testimonio</a:t>
            </a:r>
          </a:p>
        </p:txBody>
      </p:sp>
      <p:sp>
        <p:nvSpPr>
          <p:cNvPr id="7" name="TextBox 6">
            <a:extLst>
              <a:ext uri="{FF2B5EF4-FFF2-40B4-BE49-F238E27FC236}">
                <a16:creationId xmlns:a16="http://schemas.microsoft.com/office/drawing/2014/main" id="{F664EEF7-3278-E715-799F-9F7B63CE48A5}"/>
              </a:ext>
            </a:extLst>
          </p:cNvPr>
          <p:cNvSpPr txBox="1"/>
          <p:nvPr/>
        </p:nvSpPr>
        <p:spPr>
          <a:xfrm>
            <a:off x="4621435" y="2609196"/>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misión: Por tanto, id, y haced discípulos a todas las naciones, bautizándolos </a:t>
            </a:r>
          </a:p>
        </p:txBody>
      </p:sp>
      <p:sp>
        <p:nvSpPr>
          <p:cNvPr id="14" name="TextBox 13">
            <a:extLst>
              <a:ext uri="{FF2B5EF4-FFF2-40B4-BE49-F238E27FC236}">
                <a16:creationId xmlns:a16="http://schemas.microsoft.com/office/drawing/2014/main" id="{B0B18513-D127-8EBC-991F-E2AD2DBB24B3}"/>
              </a:ext>
            </a:extLst>
          </p:cNvPr>
          <p:cNvSpPr txBox="1"/>
          <p:nvPr/>
        </p:nvSpPr>
        <p:spPr>
          <a:xfrm>
            <a:off x="4614346" y="2243957"/>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Sin fuerza, pero con poder</a:t>
            </a:r>
          </a:p>
        </p:txBody>
      </p:sp>
      <p:sp>
        <p:nvSpPr>
          <p:cNvPr id="2" name="TextBox 1">
            <a:extLst>
              <a:ext uri="{FF2B5EF4-FFF2-40B4-BE49-F238E27FC236}">
                <a16:creationId xmlns:a16="http://schemas.microsoft.com/office/drawing/2014/main" id="{4BB0ADC3-B4E4-7405-47DC-1258DCFBADE2}"/>
              </a:ext>
            </a:extLst>
          </p:cNvPr>
          <p:cNvSpPr txBox="1"/>
          <p:nvPr/>
        </p:nvSpPr>
        <p:spPr>
          <a:xfrm>
            <a:off x="4620119" y="3187939"/>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amor de Cristo y la compasión hacia la humanidad debe impulsarnos a predicar</a:t>
            </a:r>
          </a:p>
        </p:txBody>
      </p:sp>
      <p:sp>
        <p:nvSpPr>
          <p:cNvPr id="6" name="1 CuadroTexto">
            <a:extLst>
              <a:ext uri="{FF2B5EF4-FFF2-40B4-BE49-F238E27FC236}">
                <a16:creationId xmlns:a16="http://schemas.microsoft.com/office/drawing/2014/main" id="{EDB7EBBF-FCA1-D809-ED4D-BCB25C31F60D}"/>
              </a:ext>
            </a:extLst>
          </p:cNvPr>
          <p:cNvSpPr txBox="1"/>
          <p:nvPr/>
        </p:nvSpPr>
        <p:spPr>
          <a:xfrm>
            <a:off x="215008" y="1499394"/>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Génesis 2:16, 17</a:t>
            </a:r>
          </a:p>
        </p:txBody>
      </p:sp>
      <p:sp>
        <p:nvSpPr>
          <p:cNvPr id="8" name="2 CuadroTexto">
            <a:extLst>
              <a:ext uri="{FF2B5EF4-FFF2-40B4-BE49-F238E27FC236}">
                <a16:creationId xmlns:a16="http://schemas.microsoft.com/office/drawing/2014/main" id="{CAA6E9BB-C993-D20C-A631-63831968D229}"/>
              </a:ext>
            </a:extLst>
          </p:cNvPr>
          <p:cNvSpPr txBox="1"/>
          <p:nvPr/>
        </p:nvSpPr>
        <p:spPr>
          <a:xfrm>
            <a:off x="0" y="1976993"/>
            <a:ext cx="4572000" cy="194328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mandó Jehová Dios al hombre, diciendo: </a:t>
            </a:r>
            <a:r>
              <a:rPr lang="es-ES" sz="2400" dirty="0">
                <a:solidFill>
                  <a:srgbClr val="00B0F0"/>
                </a:solidFill>
                <a:latin typeface="Calibri"/>
              </a:rPr>
              <a:t>De todo árbol del huerto podrás comer; </a:t>
            </a:r>
            <a:r>
              <a:rPr lang="es-ES" sz="2400" dirty="0">
                <a:solidFill>
                  <a:srgbClr val="FFFF00"/>
                </a:solidFill>
                <a:latin typeface="Calibri"/>
              </a:rPr>
              <a:t>mas del árbol de la ciencia del bien y del mal no comerás;</a:t>
            </a:r>
            <a:r>
              <a:rPr lang="es-ES" sz="2400" dirty="0">
                <a:latin typeface="Calibri"/>
              </a:rPr>
              <a:t> porque el día que de él comieres, ciertamente morirás. </a:t>
            </a:r>
          </a:p>
        </p:txBody>
      </p:sp>
      <p:sp>
        <p:nvSpPr>
          <p:cNvPr id="9" name="TextBox 8">
            <a:extLst>
              <a:ext uri="{FF2B5EF4-FFF2-40B4-BE49-F238E27FC236}">
                <a16:creationId xmlns:a16="http://schemas.microsoft.com/office/drawing/2014/main" id="{C74C9B93-0217-185E-CFF7-86A5245787B5}"/>
              </a:ext>
            </a:extLst>
          </p:cNvPr>
          <p:cNvSpPr txBox="1"/>
          <p:nvPr/>
        </p:nvSpPr>
        <p:spPr>
          <a:xfrm>
            <a:off x="4621435" y="376668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Debemos presentar la salvación, aconsejar aceptarla, pero no imponer la elección </a:t>
            </a:r>
          </a:p>
        </p:txBody>
      </p:sp>
      <p:sp>
        <p:nvSpPr>
          <p:cNvPr id="11" name="1 CuadroTexto">
            <a:extLst>
              <a:ext uri="{FF2B5EF4-FFF2-40B4-BE49-F238E27FC236}">
                <a16:creationId xmlns:a16="http://schemas.microsoft.com/office/drawing/2014/main" id="{36C6476C-02D4-7A4B-6CE2-223DEADCB52D}"/>
              </a:ext>
            </a:extLst>
          </p:cNvPr>
          <p:cNvSpPr txBox="1"/>
          <p:nvPr/>
        </p:nvSpPr>
        <p:spPr>
          <a:xfrm>
            <a:off x="250504" y="3888432"/>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Apocalipsis 3:20</a:t>
            </a:r>
          </a:p>
        </p:txBody>
      </p:sp>
      <p:sp>
        <p:nvSpPr>
          <p:cNvPr id="12" name="2 CuadroTexto">
            <a:extLst>
              <a:ext uri="{FF2B5EF4-FFF2-40B4-BE49-F238E27FC236}">
                <a16:creationId xmlns:a16="http://schemas.microsoft.com/office/drawing/2014/main" id="{6F47C5CD-1882-A14C-F28F-037A122CC671}"/>
              </a:ext>
            </a:extLst>
          </p:cNvPr>
          <p:cNvSpPr txBox="1"/>
          <p:nvPr/>
        </p:nvSpPr>
        <p:spPr>
          <a:xfrm>
            <a:off x="228312" y="4397881"/>
            <a:ext cx="4248472"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He aquí, yo estoy a la puerta y llamo;</a:t>
            </a:r>
            <a:r>
              <a:rPr lang="es-ES" sz="2400" dirty="0">
                <a:latin typeface="Calibri"/>
              </a:rPr>
              <a:t> si alguno oye mi voz y abre la puerta, entraré a él, y cenaré con él, y él conmigo. </a:t>
            </a:r>
          </a:p>
        </p:txBody>
      </p:sp>
    </p:spTree>
    <p:extLst>
      <p:ext uri="{BB962C8B-B14F-4D97-AF65-F5344CB8AC3E}">
        <p14:creationId xmlns:p14="http://schemas.microsoft.com/office/powerpoint/2010/main" val="375449070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2FDFFC-0470-6287-00E5-BFC4E5070E63}"/>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21747F4F-4FD3-2BB7-8D84-DE2565B9D8E4}"/>
              </a:ext>
            </a:extLst>
          </p:cNvPr>
          <p:cNvSpPr txBox="1"/>
          <p:nvPr/>
        </p:nvSpPr>
        <p:spPr>
          <a:xfrm>
            <a:off x="2411760"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Deuteronomio 30:19</a:t>
            </a:r>
          </a:p>
        </p:txBody>
      </p:sp>
      <p:sp>
        <p:nvSpPr>
          <p:cNvPr id="5" name="2 CuadroTexto">
            <a:extLst>
              <a:ext uri="{FF2B5EF4-FFF2-40B4-BE49-F238E27FC236}">
                <a16:creationId xmlns:a16="http://schemas.microsoft.com/office/drawing/2014/main" id="{67AFBF59-0FDC-6AED-5016-852BDD648E4D}"/>
              </a:ext>
            </a:extLst>
          </p:cNvPr>
          <p:cNvSpPr txBox="1"/>
          <p:nvPr/>
        </p:nvSpPr>
        <p:spPr>
          <a:xfrm>
            <a:off x="0" y="477599"/>
            <a:ext cx="9124194"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A los cielos y a la tierra llamo por testigos hoy contra vosotros, que os he puesto delante la vida y la muerte, la bendición y la maldición; </a:t>
            </a:r>
            <a:r>
              <a:rPr lang="es-ES" sz="2400" u="sng" dirty="0">
                <a:solidFill>
                  <a:srgbClr val="00B0F0"/>
                </a:solidFill>
                <a:latin typeface="Calibri"/>
              </a:rPr>
              <a:t>escoge</a:t>
            </a:r>
            <a:r>
              <a:rPr lang="es-ES" sz="2400" dirty="0">
                <a:solidFill>
                  <a:srgbClr val="00B0F0"/>
                </a:solidFill>
                <a:latin typeface="Calibri"/>
              </a:rPr>
              <a:t>, pues, la vida, para que vivas tú y tu descendencia; </a:t>
            </a:r>
          </a:p>
        </p:txBody>
      </p:sp>
      <p:sp>
        <p:nvSpPr>
          <p:cNvPr id="3" name="TextBox 2">
            <a:extLst>
              <a:ext uri="{FF2B5EF4-FFF2-40B4-BE49-F238E27FC236}">
                <a16:creationId xmlns:a16="http://schemas.microsoft.com/office/drawing/2014/main" id="{4BEBA526-DCEA-2C2D-1EAA-5CB833060136}"/>
              </a:ext>
            </a:extLst>
          </p:cNvPr>
          <p:cNvSpPr txBox="1"/>
          <p:nvPr/>
        </p:nvSpPr>
        <p:spPr>
          <a:xfrm>
            <a:off x="4607496" y="1556792"/>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Compártelo</a:t>
            </a:r>
          </a:p>
        </p:txBody>
      </p:sp>
      <p:sp>
        <p:nvSpPr>
          <p:cNvPr id="10" name="TextBox 9">
            <a:extLst>
              <a:ext uri="{FF2B5EF4-FFF2-40B4-BE49-F238E27FC236}">
                <a16:creationId xmlns:a16="http://schemas.microsoft.com/office/drawing/2014/main" id="{A122AF20-8AF7-4E23-CBD1-B40F073AABB0}"/>
              </a:ext>
            </a:extLst>
          </p:cNvPr>
          <p:cNvSpPr txBox="1"/>
          <p:nvPr/>
        </p:nvSpPr>
        <p:spPr>
          <a:xfrm>
            <a:off x="4617012" y="1896244"/>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Por testimonio</a:t>
            </a:r>
          </a:p>
        </p:txBody>
      </p:sp>
      <p:sp>
        <p:nvSpPr>
          <p:cNvPr id="7" name="TextBox 6">
            <a:extLst>
              <a:ext uri="{FF2B5EF4-FFF2-40B4-BE49-F238E27FC236}">
                <a16:creationId xmlns:a16="http://schemas.microsoft.com/office/drawing/2014/main" id="{D8828950-1FA2-9D73-E547-0A7215181B74}"/>
              </a:ext>
            </a:extLst>
          </p:cNvPr>
          <p:cNvSpPr txBox="1"/>
          <p:nvPr/>
        </p:nvSpPr>
        <p:spPr>
          <a:xfrm>
            <a:off x="4621435" y="2609196"/>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misión: Por tanto, id, y haced discípulos a todas las naciones, bautizándolos </a:t>
            </a:r>
          </a:p>
        </p:txBody>
      </p:sp>
      <p:sp>
        <p:nvSpPr>
          <p:cNvPr id="14" name="TextBox 13">
            <a:extLst>
              <a:ext uri="{FF2B5EF4-FFF2-40B4-BE49-F238E27FC236}">
                <a16:creationId xmlns:a16="http://schemas.microsoft.com/office/drawing/2014/main" id="{72D1E9CF-6FB9-4CF2-E72B-AA3BBC614A66}"/>
              </a:ext>
            </a:extLst>
          </p:cNvPr>
          <p:cNvSpPr txBox="1"/>
          <p:nvPr/>
        </p:nvSpPr>
        <p:spPr>
          <a:xfrm>
            <a:off x="4614346" y="2243957"/>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Sin fuerza, pero con poder</a:t>
            </a:r>
          </a:p>
        </p:txBody>
      </p:sp>
      <p:sp>
        <p:nvSpPr>
          <p:cNvPr id="2" name="TextBox 1">
            <a:extLst>
              <a:ext uri="{FF2B5EF4-FFF2-40B4-BE49-F238E27FC236}">
                <a16:creationId xmlns:a16="http://schemas.microsoft.com/office/drawing/2014/main" id="{F7C20DD5-296D-CE7E-7242-9A3BB243D9E6}"/>
              </a:ext>
            </a:extLst>
          </p:cNvPr>
          <p:cNvSpPr txBox="1"/>
          <p:nvPr/>
        </p:nvSpPr>
        <p:spPr>
          <a:xfrm>
            <a:off x="4620119" y="3187939"/>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amor de Cristo y la compasión hacia la humanidad debe impulsarnos a predicar</a:t>
            </a:r>
          </a:p>
        </p:txBody>
      </p:sp>
      <p:sp>
        <p:nvSpPr>
          <p:cNvPr id="6" name="1 CuadroTexto">
            <a:extLst>
              <a:ext uri="{FF2B5EF4-FFF2-40B4-BE49-F238E27FC236}">
                <a16:creationId xmlns:a16="http://schemas.microsoft.com/office/drawing/2014/main" id="{E5B699B1-D745-F143-028B-ABE6B07AEAE1}"/>
              </a:ext>
            </a:extLst>
          </p:cNvPr>
          <p:cNvSpPr txBox="1"/>
          <p:nvPr/>
        </p:nvSpPr>
        <p:spPr>
          <a:xfrm>
            <a:off x="215008" y="1499394"/>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Génesis 2:16, 17</a:t>
            </a:r>
          </a:p>
        </p:txBody>
      </p:sp>
      <p:sp>
        <p:nvSpPr>
          <p:cNvPr id="8" name="2 CuadroTexto">
            <a:extLst>
              <a:ext uri="{FF2B5EF4-FFF2-40B4-BE49-F238E27FC236}">
                <a16:creationId xmlns:a16="http://schemas.microsoft.com/office/drawing/2014/main" id="{11B93C07-9B48-DD62-9FBA-2BC2F6CE7EB4}"/>
              </a:ext>
            </a:extLst>
          </p:cNvPr>
          <p:cNvSpPr txBox="1"/>
          <p:nvPr/>
        </p:nvSpPr>
        <p:spPr>
          <a:xfrm>
            <a:off x="0" y="1976993"/>
            <a:ext cx="4572000" cy="194328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mandó Jehová Dios al hombre, diciendo: </a:t>
            </a:r>
            <a:r>
              <a:rPr lang="es-ES" sz="2400" dirty="0">
                <a:solidFill>
                  <a:srgbClr val="00B0F0"/>
                </a:solidFill>
                <a:latin typeface="Calibri"/>
              </a:rPr>
              <a:t>De todo árbol del huerto podrás comer; </a:t>
            </a:r>
            <a:r>
              <a:rPr lang="es-ES" sz="2400" dirty="0">
                <a:solidFill>
                  <a:srgbClr val="FFFF00"/>
                </a:solidFill>
                <a:latin typeface="Calibri"/>
              </a:rPr>
              <a:t>mas del árbol de la ciencia del bien y del mal no comerás;</a:t>
            </a:r>
            <a:r>
              <a:rPr lang="es-ES" sz="2400" dirty="0">
                <a:latin typeface="Calibri"/>
              </a:rPr>
              <a:t> porque el día que de él comieres, ciertamente morirás. </a:t>
            </a:r>
          </a:p>
        </p:txBody>
      </p:sp>
      <p:sp>
        <p:nvSpPr>
          <p:cNvPr id="9" name="TextBox 8">
            <a:extLst>
              <a:ext uri="{FF2B5EF4-FFF2-40B4-BE49-F238E27FC236}">
                <a16:creationId xmlns:a16="http://schemas.microsoft.com/office/drawing/2014/main" id="{0B256624-BD20-492A-AEEB-CF756D29CD60}"/>
              </a:ext>
            </a:extLst>
          </p:cNvPr>
          <p:cNvSpPr txBox="1"/>
          <p:nvPr/>
        </p:nvSpPr>
        <p:spPr>
          <a:xfrm>
            <a:off x="4621435" y="376668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Debemos presentar la salvación, aconsejar aceptarla, pero no imponer la elección </a:t>
            </a:r>
          </a:p>
        </p:txBody>
      </p:sp>
      <p:sp>
        <p:nvSpPr>
          <p:cNvPr id="11" name="1 CuadroTexto">
            <a:extLst>
              <a:ext uri="{FF2B5EF4-FFF2-40B4-BE49-F238E27FC236}">
                <a16:creationId xmlns:a16="http://schemas.microsoft.com/office/drawing/2014/main" id="{2238E03C-FD6B-0BF3-E0D3-95510D27BD57}"/>
              </a:ext>
            </a:extLst>
          </p:cNvPr>
          <p:cNvSpPr txBox="1"/>
          <p:nvPr/>
        </p:nvSpPr>
        <p:spPr>
          <a:xfrm>
            <a:off x="250504" y="3888432"/>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Apocalipsis 3:20</a:t>
            </a:r>
          </a:p>
        </p:txBody>
      </p:sp>
      <p:sp>
        <p:nvSpPr>
          <p:cNvPr id="12" name="2 CuadroTexto">
            <a:extLst>
              <a:ext uri="{FF2B5EF4-FFF2-40B4-BE49-F238E27FC236}">
                <a16:creationId xmlns:a16="http://schemas.microsoft.com/office/drawing/2014/main" id="{65C6B686-51DE-B83E-F239-D17CB72B6077}"/>
              </a:ext>
            </a:extLst>
          </p:cNvPr>
          <p:cNvSpPr txBox="1"/>
          <p:nvPr/>
        </p:nvSpPr>
        <p:spPr>
          <a:xfrm>
            <a:off x="228312" y="4397881"/>
            <a:ext cx="4248472"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He aquí, yo estoy a la puerta y llamo;</a:t>
            </a:r>
            <a:r>
              <a:rPr lang="es-ES" sz="2400" dirty="0">
                <a:latin typeface="Calibri"/>
              </a:rPr>
              <a:t> </a:t>
            </a:r>
            <a:r>
              <a:rPr lang="es-ES" sz="2400" dirty="0">
                <a:solidFill>
                  <a:srgbClr val="00B0F0"/>
                </a:solidFill>
                <a:latin typeface="Calibri"/>
              </a:rPr>
              <a:t>si alguno oye mi voz y abre la puerta, entraré a él, y cenaré con él, y él conmigo. </a:t>
            </a:r>
          </a:p>
        </p:txBody>
      </p:sp>
      <p:sp>
        <p:nvSpPr>
          <p:cNvPr id="13" name="TextBox 12">
            <a:extLst>
              <a:ext uri="{FF2B5EF4-FFF2-40B4-BE49-F238E27FC236}">
                <a16:creationId xmlns:a16="http://schemas.microsoft.com/office/drawing/2014/main" id="{847699EA-1F52-F87E-10D9-B01EB65F8900}"/>
              </a:ext>
            </a:extLst>
          </p:cNvPr>
          <p:cNvSpPr txBox="1"/>
          <p:nvPr/>
        </p:nvSpPr>
        <p:spPr>
          <a:xfrm>
            <a:off x="4614346" y="4341060"/>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Debemos invitar que acepten el amor de Dios, pero no obligar a que lo acepten</a:t>
            </a:r>
          </a:p>
        </p:txBody>
      </p:sp>
      <p:sp>
        <p:nvSpPr>
          <p:cNvPr id="15" name="2 CuadroTexto">
            <a:extLst>
              <a:ext uri="{FF2B5EF4-FFF2-40B4-BE49-F238E27FC236}">
                <a16:creationId xmlns:a16="http://schemas.microsoft.com/office/drawing/2014/main" id="{BD66D1B4-2B1C-A814-D485-5251648F0A9C}"/>
              </a:ext>
            </a:extLst>
          </p:cNvPr>
          <p:cNvSpPr txBox="1"/>
          <p:nvPr/>
        </p:nvSpPr>
        <p:spPr>
          <a:xfrm>
            <a:off x="-49314" y="4919008"/>
            <a:ext cx="9157938" cy="1938992"/>
          </a:xfrm>
          <a:prstGeom prst="rect">
            <a:avLst/>
          </a:prstGeom>
          <a:solidFill>
            <a:schemeClr val="bg1">
              <a:lumMod val="50000"/>
            </a:schemeClr>
          </a:solidFill>
          <a:ln>
            <a:solidFill>
              <a:schemeClr val="tx1"/>
            </a:solidFill>
          </a:ln>
        </p:spPr>
        <p:txBody>
          <a:bodyPr wrap="square" rtlCol="0">
            <a:spAutoFit/>
          </a:bodyPr>
          <a:lstStyle/>
          <a:p>
            <a:pPr algn="ctr" fontAlgn="auto">
              <a:lnSpc>
                <a:spcPts val="2400"/>
              </a:lnSpc>
              <a:spcBef>
                <a:spcPts val="0"/>
              </a:spcBef>
              <a:spcAft>
                <a:spcPts val="0"/>
              </a:spcAft>
            </a:pPr>
            <a:r>
              <a:rPr lang="es-ES" sz="2200" dirty="0">
                <a:latin typeface="Calibri"/>
              </a:rPr>
              <a:t>«No es parte de la misión de Cristo obligar a los hombres a recibirlo.</a:t>
            </a:r>
          </a:p>
          <a:p>
            <a:pPr algn="ctr" fontAlgn="auto">
              <a:lnSpc>
                <a:spcPts val="2400"/>
              </a:lnSpc>
              <a:spcBef>
                <a:spcPts val="0"/>
              </a:spcBef>
              <a:spcAft>
                <a:spcPts val="0"/>
              </a:spcAft>
            </a:pPr>
            <a:r>
              <a:rPr lang="es-ES" sz="2200" dirty="0">
                <a:latin typeface="Calibri"/>
              </a:rPr>
              <a:t>Satanás, y los hombres impulsados por su espíritu son quienes procuran</a:t>
            </a:r>
          </a:p>
          <a:p>
            <a:pPr algn="ctr" fontAlgn="auto">
              <a:lnSpc>
                <a:spcPts val="2400"/>
              </a:lnSpc>
              <a:spcBef>
                <a:spcPts val="0"/>
              </a:spcBef>
              <a:spcAft>
                <a:spcPts val="0"/>
              </a:spcAft>
            </a:pPr>
            <a:r>
              <a:rPr lang="es-ES" sz="2200" dirty="0">
                <a:latin typeface="Calibri"/>
              </a:rPr>
              <a:t>violentar las conciencias. […] No puede haber una evidencia más concluyente</a:t>
            </a:r>
          </a:p>
          <a:p>
            <a:pPr algn="ctr" fontAlgn="auto">
              <a:lnSpc>
                <a:spcPts val="2400"/>
              </a:lnSpc>
              <a:spcBef>
                <a:spcPts val="0"/>
              </a:spcBef>
              <a:spcAft>
                <a:spcPts val="0"/>
              </a:spcAft>
            </a:pPr>
            <a:r>
              <a:rPr lang="es-ES" sz="2200" dirty="0">
                <a:latin typeface="Calibri"/>
              </a:rPr>
              <a:t>de que poseemos el espíritu de Satanás que el deseo de dañar y destruir a los</a:t>
            </a:r>
          </a:p>
          <a:p>
            <a:pPr algn="ctr" fontAlgn="auto">
              <a:lnSpc>
                <a:spcPts val="2400"/>
              </a:lnSpc>
              <a:spcBef>
                <a:spcPts val="0"/>
              </a:spcBef>
              <a:spcAft>
                <a:spcPts val="0"/>
              </a:spcAft>
            </a:pPr>
            <a:r>
              <a:rPr lang="es-ES" sz="2200" dirty="0">
                <a:latin typeface="Calibri"/>
              </a:rPr>
              <a:t>que no aprecian nuestro trabajo u obran contrariamente a nuestras ideas» (El</a:t>
            </a:r>
          </a:p>
          <a:p>
            <a:pPr algn="ctr" fontAlgn="auto">
              <a:lnSpc>
                <a:spcPts val="2400"/>
              </a:lnSpc>
              <a:spcBef>
                <a:spcPts val="0"/>
              </a:spcBef>
              <a:spcAft>
                <a:spcPts val="0"/>
              </a:spcAft>
            </a:pPr>
            <a:r>
              <a:rPr lang="es-ES" sz="2200" dirty="0">
                <a:latin typeface="Calibri"/>
              </a:rPr>
              <a:t>Deseado de todas las gentes, p. 462).</a:t>
            </a:r>
          </a:p>
        </p:txBody>
      </p:sp>
    </p:spTree>
    <p:extLst>
      <p:ext uri="{BB962C8B-B14F-4D97-AF65-F5344CB8AC3E}">
        <p14:creationId xmlns:p14="http://schemas.microsoft.com/office/powerpoint/2010/main" val="28643208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arn(inVertical)">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barn(inVertical)">
                                      <p:cBhvr>
                                        <p:cTn id="12" dur="500"/>
                                        <p:tgtEl>
                                          <p:spTgt spid="15"/>
                                        </p:tgtEl>
                                      </p:cBhvr>
                                    </p:animEffect>
                                  </p:childTnLst>
                                </p:cTn>
                              </p:par>
                              <p:par>
                                <p:cTn id="13" presetID="1" presetClass="exit" presetSubtype="0" fill="hold" grpId="0" nodeType="withEffect">
                                  <p:stCondLst>
                                    <p:cond delay="0"/>
                                  </p:stCondLst>
                                  <p:childTnLst>
                                    <p:set>
                                      <p:cBhvr>
                                        <p:cTn id="14" dur="1" fill="hold">
                                          <p:stCondLst>
                                            <p:cond delay="0"/>
                                          </p:stCondLst>
                                        </p:cTn>
                                        <p:tgtEl>
                                          <p:spTgt spid="11"/>
                                        </p:tgtEl>
                                        <p:attrNameLst>
                                          <p:attrName>style.visibility</p:attrName>
                                        </p:attrNameLst>
                                      </p:cBhvr>
                                      <p:to>
                                        <p:strVal val="hidden"/>
                                      </p:to>
                                    </p:set>
                                  </p:childTnLst>
                                </p:cTn>
                              </p:par>
                              <p:par>
                                <p:cTn id="15" presetID="1" presetClass="exit" presetSubtype="0" fill="hold" grpId="0" nodeType="withEffect">
                                  <p:stCondLst>
                                    <p:cond delay="0"/>
                                  </p:stCondLst>
                                  <p:childTnLst>
                                    <p:set>
                                      <p:cBhvr>
                                        <p:cTn id="16" dur="1" fill="hold">
                                          <p:stCondLst>
                                            <p:cond delay="0"/>
                                          </p:stCondLst>
                                        </p:cTn>
                                        <p:tgtEl>
                                          <p:spTgt spid="1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animBg="1"/>
      <p:bldP spid="15"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9856BD-445E-88F2-78F0-799D83390207}"/>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E90DFE72-052E-7CDD-1E5E-E2F9F5E83198}"/>
              </a:ext>
            </a:extLst>
          </p:cNvPr>
          <p:cNvSpPr txBox="1"/>
          <p:nvPr/>
        </p:nvSpPr>
        <p:spPr>
          <a:xfrm>
            <a:off x="2411760"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Deuteronomio 30:19</a:t>
            </a:r>
          </a:p>
        </p:txBody>
      </p:sp>
      <p:sp>
        <p:nvSpPr>
          <p:cNvPr id="5" name="2 CuadroTexto">
            <a:extLst>
              <a:ext uri="{FF2B5EF4-FFF2-40B4-BE49-F238E27FC236}">
                <a16:creationId xmlns:a16="http://schemas.microsoft.com/office/drawing/2014/main" id="{D9D15ABC-A9CA-E51F-D9E0-961850EB7006}"/>
              </a:ext>
            </a:extLst>
          </p:cNvPr>
          <p:cNvSpPr txBox="1"/>
          <p:nvPr/>
        </p:nvSpPr>
        <p:spPr>
          <a:xfrm>
            <a:off x="0" y="477599"/>
            <a:ext cx="9124194"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A los cielos y a la tierra llamo por testigos hoy contra vosotros, que os he puesto delante la vida y la muerte, la bendición y la maldición; </a:t>
            </a:r>
            <a:r>
              <a:rPr lang="es-ES" sz="2400" u="sng" dirty="0">
                <a:solidFill>
                  <a:srgbClr val="00B0F0"/>
                </a:solidFill>
                <a:latin typeface="Calibri"/>
              </a:rPr>
              <a:t>escoge</a:t>
            </a:r>
            <a:r>
              <a:rPr lang="es-ES" sz="2400" dirty="0">
                <a:solidFill>
                  <a:srgbClr val="00B0F0"/>
                </a:solidFill>
                <a:latin typeface="Calibri"/>
              </a:rPr>
              <a:t>, pues, la vida, para que vivas tú y tu descendencia; </a:t>
            </a:r>
          </a:p>
        </p:txBody>
      </p:sp>
      <p:sp>
        <p:nvSpPr>
          <p:cNvPr id="3" name="TextBox 2">
            <a:extLst>
              <a:ext uri="{FF2B5EF4-FFF2-40B4-BE49-F238E27FC236}">
                <a16:creationId xmlns:a16="http://schemas.microsoft.com/office/drawing/2014/main" id="{CFB6F137-4A2F-FCC7-620C-BBAF09B5935F}"/>
              </a:ext>
            </a:extLst>
          </p:cNvPr>
          <p:cNvSpPr txBox="1"/>
          <p:nvPr/>
        </p:nvSpPr>
        <p:spPr>
          <a:xfrm>
            <a:off x="4607496" y="1556792"/>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Compártelo</a:t>
            </a:r>
          </a:p>
        </p:txBody>
      </p:sp>
      <p:sp>
        <p:nvSpPr>
          <p:cNvPr id="10" name="TextBox 9">
            <a:extLst>
              <a:ext uri="{FF2B5EF4-FFF2-40B4-BE49-F238E27FC236}">
                <a16:creationId xmlns:a16="http://schemas.microsoft.com/office/drawing/2014/main" id="{C80D5AC5-1617-8195-4CD1-D0D56A2A2D53}"/>
              </a:ext>
            </a:extLst>
          </p:cNvPr>
          <p:cNvSpPr txBox="1"/>
          <p:nvPr/>
        </p:nvSpPr>
        <p:spPr>
          <a:xfrm>
            <a:off x="4617012" y="1896244"/>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Por testimonio</a:t>
            </a:r>
          </a:p>
        </p:txBody>
      </p:sp>
      <p:sp>
        <p:nvSpPr>
          <p:cNvPr id="7" name="TextBox 6">
            <a:extLst>
              <a:ext uri="{FF2B5EF4-FFF2-40B4-BE49-F238E27FC236}">
                <a16:creationId xmlns:a16="http://schemas.microsoft.com/office/drawing/2014/main" id="{7B887239-759C-20B3-D32A-0142765F84EE}"/>
              </a:ext>
            </a:extLst>
          </p:cNvPr>
          <p:cNvSpPr txBox="1"/>
          <p:nvPr/>
        </p:nvSpPr>
        <p:spPr>
          <a:xfrm>
            <a:off x="4621435" y="2609196"/>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misión: Por tanto, id, y haced discípulos a todas las naciones, bautizándolos </a:t>
            </a:r>
          </a:p>
        </p:txBody>
      </p:sp>
      <p:sp>
        <p:nvSpPr>
          <p:cNvPr id="14" name="TextBox 13">
            <a:extLst>
              <a:ext uri="{FF2B5EF4-FFF2-40B4-BE49-F238E27FC236}">
                <a16:creationId xmlns:a16="http://schemas.microsoft.com/office/drawing/2014/main" id="{1A0997BA-B1B6-4520-1489-73D34C4A4254}"/>
              </a:ext>
            </a:extLst>
          </p:cNvPr>
          <p:cNvSpPr txBox="1"/>
          <p:nvPr/>
        </p:nvSpPr>
        <p:spPr>
          <a:xfrm>
            <a:off x="4614346" y="2243957"/>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Sin fuerza, pero con poder</a:t>
            </a:r>
          </a:p>
        </p:txBody>
      </p:sp>
      <p:sp>
        <p:nvSpPr>
          <p:cNvPr id="2" name="TextBox 1">
            <a:extLst>
              <a:ext uri="{FF2B5EF4-FFF2-40B4-BE49-F238E27FC236}">
                <a16:creationId xmlns:a16="http://schemas.microsoft.com/office/drawing/2014/main" id="{3ED155D5-6341-8CB6-F054-1D967D22510F}"/>
              </a:ext>
            </a:extLst>
          </p:cNvPr>
          <p:cNvSpPr txBox="1"/>
          <p:nvPr/>
        </p:nvSpPr>
        <p:spPr>
          <a:xfrm>
            <a:off x="4620119" y="3187939"/>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amor de Cristo y la compasión hacia la humanidad debe impulsarnos a predicar</a:t>
            </a:r>
          </a:p>
        </p:txBody>
      </p:sp>
      <p:sp>
        <p:nvSpPr>
          <p:cNvPr id="6" name="1 CuadroTexto">
            <a:extLst>
              <a:ext uri="{FF2B5EF4-FFF2-40B4-BE49-F238E27FC236}">
                <a16:creationId xmlns:a16="http://schemas.microsoft.com/office/drawing/2014/main" id="{2D817ACE-A27A-7AC3-6902-CC4D439BAD3D}"/>
              </a:ext>
            </a:extLst>
          </p:cNvPr>
          <p:cNvSpPr txBox="1"/>
          <p:nvPr/>
        </p:nvSpPr>
        <p:spPr>
          <a:xfrm>
            <a:off x="215008" y="1499394"/>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2 Tes 1:10</a:t>
            </a:r>
          </a:p>
        </p:txBody>
      </p:sp>
      <p:sp>
        <p:nvSpPr>
          <p:cNvPr id="8" name="2 CuadroTexto">
            <a:extLst>
              <a:ext uri="{FF2B5EF4-FFF2-40B4-BE49-F238E27FC236}">
                <a16:creationId xmlns:a16="http://schemas.microsoft.com/office/drawing/2014/main" id="{8A1B3838-3C7E-7FB6-BFB4-C3573E3F24BD}"/>
              </a:ext>
            </a:extLst>
          </p:cNvPr>
          <p:cNvSpPr txBox="1"/>
          <p:nvPr/>
        </p:nvSpPr>
        <p:spPr>
          <a:xfrm>
            <a:off x="0" y="1975157"/>
            <a:ext cx="4680522"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Cuando venga en aquel día para ser glorificado en sus santos y ser admirado en todos los que creyeron (por cuanto nuestro testimonio ha sido creído entre vosotros)</a:t>
            </a:r>
          </a:p>
        </p:txBody>
      </p:sp>
      <p:sp>
        <p:nvSpPr>
          <p:cNvPr id="9" name="TextBox 8">
            <a:extLst>
              <a:ext uri="{FF2B5EF4-FFF2-40B4-BE49-F238E27FC236}">
                <a16:creationId xmlns:a16="http://schemas.microsoft.com/office/drawing/2014/main" id="{2C200EB5-82E7-6628-36F4-0D51C25230F1}"/>
              </a:ext>
            </a:extLst>
          </p:cNvPr>
          <p:cNvSpPr txBox="1"/>
          <p:nvPr/>
        </p:nvSpPr>
        <p:spPr>
          <a:xfrm>
            <a:off x="4621435" y="376668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Debemos presentar la salvación, aconsejar aceptarla, pero no imponer la elección </a:t>
            </a:r>
          </a:p>
        </p:txBody>
      </p:sp>
      <p:sp>
        <p:nvSpPr>
          <p:cNvPr id="13" name="TextBox 12">
            <a:extLst>
              <a:ext uri="{FF2B5EF4-FFF2-40B4-BE49-F238E27FC236}">
                <a16:creationId xmlns:a16="http://schemas.microsoft.com/office/drawing/2014/main" id="{9A69AC96-B543-D33B-F8EE-A0B0A941F04B}"/>
              </a:ext>
            </a:extLst>
          </p:cNvPr>
          <p:cNvSpPr txBox="1"/>
          <p:nvPr/>
        </p:nvSpPr>
        <p:spPr>
          <a:xfrm>
            <a:off x="4614346" y="4341060"/>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Debemos invitar que acepten el amor de Dios, pero no obligar a que lo acepten</a:t>
            </a:r>
          </a:p>
        </p:txBody>
      </p:sp>
      <p:sp>
        <p:nvSpPr>
          <p:cNvPr id="15" name="2 CuadroTexto">
            <a:extLst>
              <a:ext uri="{FF2B5EF4-FFF2-40B4-BE49-F238E27FC236}">
                <a16:creationId xmlns:a16="http://schemas.microsoft.com/office/drawing/2014/main" id="{BF6F8B86-9ABF-A481-56BD-E0DCE29B55EE}"/>
              </a:ext>
            </a:extLst>
          </p:cNvPr>
          <p:cNvSpPr txBox="1"/>
          <p:nvPr/>
        </p:nvSpPr>
        <p:spPr>
          <a:xfrm>
            <a:off x="-49314" y="4919008"/>
            <a:ext cx="9157938" cy="1938992"/>
          </a:xfrm>
          <a:prstGeom prst="rect">
            <a:avLst/>
          </a:prstGeom>
          <a:solidFill>
            <a:schemeClr val="bg1">
              <a:lumMod val="50000"/>
            </a:schemeClr>
          </a:solidFill>
          <a:ln>
            <a:solidFill>
              <a:schemeClr val="tx1"/>
            </a:solidFill>
          </a:ln>
        </p:spPr>
        <p:txBody>
          <a:bodyPr wrap="square" rtlCol="0">
            <a:spAutoFit/>
          </a:bodyPr>
          <a:lstStyle/>
          <a:p>
            <a:pPr algn="ctr" fontAlgn="auto">
              <a:lnSpc>
                <a:spcPts val="2400"/>
              </a:lnSpc>
              <a:spcBef>
                <a:spcPts val="0"/>
              </a:spcBef>
              <a:spcAft>
                <a:spcPts val="0"/>
              </a:spcAft>
            </a:pPr>
            <a:r>
              <a:rPr lang="es-ES" sz="2200" dirty="0">
                <a:latin typeface="Calibri"/>
              </a:rPr>
              <a:t>«No es parte de la misión de Cristo obligar a los hombres a recibirlo.</a:t>
            </a:r>
          </a:p>
          <a:p>
            <a:pPr algn="ctr" fontAlgn="auto">
              <a:lnSpc>
                <a:spcPts val="2400"/>
              </a:lnSpc>
              <a:spcBef>
                <a:spcPts val="0"/>
              </a:spcBef>
              <a:spcAft>
                <a:spcPts val="0"/>
              </a:spcAft>
            </a:pPr>
            <a:r>
              <a:rPr lang="es-ES" sz="2200" dirty="0">
                <a:latin typeface="Calibri"/>
              </a:rPr>
              <a:t>Satanás, y los hombres impulsados por su espíritu son quienes procuran</a:t>
            </a:r>
          </a:p>
          <a:p>
            <a:pPr algn="ctr" fontAlgn="auto">
              <a:lnSpc>
                <a:spcPts val="2400"/>
              </a:lnSpc>
              <a:spcBef>
                <a:spcPts val="0"/>
              </a:spcBef>
              <a:spcAft>
                <a:spcPts val="0"/>
              </a:spcAft>
            </a:pPr>
            <a:r>
              <a:rPr lang="es-ES" sz="2200" dirty="0">
                <a:latin typeface="Calibri"/>
              </a:rPr>
              <a:t>violentar las conciencias. […] No puede haber una evidencia más concluyente</a:t>
            </a:r>
          </a:p>
          <a:p>
            <a:pPr algn="ctr" fontAlgn="auto">
              <a:lnSpc>
                <a:spcPts val="2400"/>
              </a:lnSpc>
              <a:spcBef>
                <a:spcPts val="0"/>
              </a:spcBef>
              <a:spcAft>
                <a:spcPts val="0"/>
              </a:spcAft>
            </a:pPr>
            <a:r>
              <a:rPr lang="es-ES" sz="2200" dirty="0">
                <a:latin typeface="Calibri"/>
              </a:rPr>
              <a:t>de que poseemos el espíritu de Satanás que el deseo de dañar y destruir a los</a:t>
            </a:r>
          </a:p>
          <a:p>
            <a:pPr algn="ctr" fontAlgn="auto">
              <a:lnSpc>
                <a:spcPts val="2400"/>
              </a:lnSpc>
              <a:spcBef>
                <a:spcPts val="0"/>
              </a:spcBef>
              <a:spcAft>
                <a:spcPts val="0"/>
              </a:spcAft>
            </a:pPr>
            <a:r>
              <a:rPr lang="es-ES" sz="2200" dirty="0">
                <a:latin typeface="Calibri"/>
              </a:rPr>
              <a:t>que no aprecian nuestro trabajo u obran contrariamente a nuestras ideas» (El</a:t>
            </a:r>
          </a:p>
          <a:p>
            <a:pPr algn="ctr" fontAlgn="auto">
              <a:lnSpc>
                <a:spcPts val="2400"/>
              </a:lnSpc>
              <a:spcBef>
                <a:spcPts val="0"/>
              </a:spcBef>
              <a:spcAft>
                <a:spcPts val="0"/>
              </a:spcAft>
            </a:pPr>
            <a:r>
              <a:rPr lang="es-ES" sz="2200" dirty="0">
                <a:latin typeface="Calibri"/>
              </a:rPr>
              <a:t>Deseado de todas las gentes, p. 462).</a:t>
            </a:r>
          </a:p>
        </p:txBody>
      </p:sp>
    </p:spTree>
    <p:extLst>
      <p:ext uri="{BB962C8B-B14F-4D97-AF65-F5344CB8AC3E}">
        <p14:creationId xmlns:p14="http://schemas.microsoft.com/office/powerpoint/2010/main" val="34981157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E9629E-9B76-EA33-FFB6-022644272E1A}"/>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C14167B8-046D-4CA0-2243-F1C6338574CC}"/>
              </a:ext>
            </a:extLst>
          </p:cNvPr>
          <p:cNvSpPr txBox="1"/>
          <p:nvPr/>
        </p:nvSpPr>
        <p:spPr>
          <a:xfrm>
            <a:off x="2411760"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Deuteronomio 30:19</a:t>
            </a:r>
          </a:p>
        </p:txBody>
      </p:sp>
      <p:sp>
        <p:nvSpPr>
          <p:cNvPr id="5" name="2 CuadroTexto">
            <a:extLst>
              <a:ext uri="{FF2B5EF4-FFF2-40B4-BE49-F238E27FC236}">
                <a16:creationId xmlns:a16="http://schemas.microsoft.com/office/drawing/2014/main" id="{BCA5AB14-6D70-A70B-6C8A-9B3749487A7E}"/>
              </a:ext>
            </a:extLst>
          </p:cNvPr>
          <p:cNvSpPr txBox="1"/>
          <p:nvPr/>
        </p:nvSpPr>
        <p:spPr>
          <a:xfrm>
            <a:off x="0" y="477599"/>
            <a:ext cx="9124194"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A los cielos y a la tierra llamo por testigos hoy contra vosotros, que os he puesto delante la vida y la muerte, la bendición y la maldición; </a:t>
            </a:r>
            <a:r>
              <a:rPr lang="es-ES" sz="2400" u="sng" dirty="0">
                <a:solidFill>
                  <a:srgbClr val="00B0F0"/>
                </a:solidFill>
                <a:latin typeface="Calibri"/>
              </a:rPr>
              <a:t>escoge</a:t>
            </a:r>
            <a:r>
              <a:rPr lang="es-ES" sz="2400" dirty="0">
                <a:solidFill>
                  <a:srgbClr val="00B0F0"/>
                </a:solidFill>
                <a:latin typeface="Calibri"/>
              </a:rPr>
              <a:t>, pues, la vida, para que vivas tú y tu descendencia; </a:t>
            </a:r>
          </a:p>
        </p:txBody>
      </p:sp>
      <p:sp>
        <p:nvSpPr>
          <p:cNvPr id="3" name="TextBox 2">
            <a:extLst>
              <a:ext uri="{FF2B5EF4-FFF2-40B4-BE49-F238E27FC236}">
                <a16:creationId xmlns:a16="http://schemas.microsoft.com/office/drawing/2014/main" id="{C1A688D5-68AF-D393-01DE-6F17F652831F}"/>
              </a:ext>
            </a:extLst>
          </p:cNvPr>
          <p:cNvSpPr txBox="1"/>
          <p:nvPr/>
        </p:nvSpPr>
        <p:spPr>
          <a:xfrm>
            <a:off x="4607496" y="1556792"/>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Compártelo</a:t>
            </a:r>
          </a:p>
        </p:txBody>
      </p:sp>
      <p:sp>
        <p:nvSpPr>
          <p:cNvPr id="10" name="TextBox 9">
            <a:extLst>
              <a:ext uri="{FF2B5EF4-FFF2-40B4-BE49-F238E27FC236}">
                <a16:creationId xmlns:a16="http://schemas.microsoft.com/office/drawing/2014/main" id="{81977592-BE4C-5159-11E8-2FE37E80C699}"/>
              </a:ext>
            </a:extLst>
          </p:cNvPr>
          <p:cNvSpPr txBox="1"/>
          <p:nvPr/>
        </p:nvSpPr>
        <p:spPr>
          <a:xfrm>
            <a:off x="4617012" y="1896244"/>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Por testimonio</a:t>
            </a:r>
          </a:p>
        </p:txBody>
      </p:sp>
      <p:sp>
        <p:nvSpPr>
          <p:cNvPr id="7" name="TextBox 6">
            <a:extLst>
              <a:ext uri="{FF2B5EF4-FFF2-40B4-BE49-F238E27FC236}">
                <a16:creationId xmlns:a16="http://schemas.microsoft.com/office/drawing/2014/main" id="{613AAE91-F596-7B43-48BF-D90694B83834}"/>
              </a:ext>
            </a:extLst>
          </p:cNvPr>
          <p:cNvSpPr txBox="1"/>
          <p:nvPr/>
        </p:nvSpPr>
        <p:spPr>
          <a:xfrm>
            <a:off x="4621435" y="2609196"/>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misión: Por tanto, id, y haced discípulos a todas las naciones, bautizándolos </a:t>
            </a:r>
          </a:p>
        </p:txBody>
      </p:sp>
      <p:sp>
        <p:nvSpPr>
          <p:cNvPr id="14" name="TextBox 13">
            <a:extLst>
              <a:ext uri="{FF2B5EF4-FFF2-40B4-BE49-F238E27FC236}">
                <a16:creationId xmlns:a16="http://schemas.microsoft.com/office/drawing/2014/main" id="{0E68AA28-259B-C872-D593-A8D179C14EF5}"/>
              </a:ext>
            </a:extLst>
          </p:cNvPr>
          <p:cNvSpPr txBox="1"/>
          <p:nvPr/>
        </p:nvSpPr>
        <p:spPr>
          <a:xfrm>
            <a:off x="4614346" y="2243957"/>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Sin fuerza, pero con poder</a:t>
            </a:r>
          </a:p>
        </p:txBody>
      </p:sp>
      <p:sp>
        <p:nvSpPr>
          <p:cNvPr id="2" name="TextBox 1">
            <a:extLst>
              <a:ext uri="{FF2B5EF4-FFF2-40B4-BE49-F238E27FC236}">
                <a16:creationId xmlns:a16="http://schemas.microsoft.com/office/drawing/2014/main" id="{D20AB9CB-357D-702C-BDFD-2ED5C78C3065}"/>
              </a:ext>
            </a:extLst>
          </p:cNvPr>
          <p:cNvSpPr txBox="1"/>
          <p:nvPr/>
        </p:nvSpPr>
        <p:spPr>
          <a:xfrm>
            <a:off x="4620119" y="3187939"/>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amor de Cristo y la compasión hacia la humanidad debe impulsarnos a predicar</a:t>
            </a:r>
          </a:p>
        </p:txBody>
      </p:sp>
      <p:sp>
        <p:nvSpPr>
          <p:cNvPr id="6" name="1 CuadroTexto">
            <a:extLst>
              <a:ext uri="{FF2B5EF4-FFF2-40B4-BE49-F238E27FC236}">
                <a16:creationId xmlns:a16="http://schemas.microsoft.com/office/drawing/2014/main" id="{FF6B5266-8F88-91AD-B13F-AB1F4769E05C}"/>
              </a:ext>
            </a:extLst>
          </p:cNvPr>
          <p:cNvSpPr txBox="1"/>
          <p:nvPr/>
        </p:nvSpPr>
        <p:spPr>
          <a:xfrm>
            <a:off x="215008" y="1499394"/>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2 Tes 1:10</a:t>
            </a:r>
          </a:p>
        </p:txBody>
      </p:sp>
      <p:sp>
        <p:nvSpPr>
          <p:cNvPr id="8" name="2 CuadroTexto">
            <a:extLst>
              <a:ext uri="{FF2B5EF4-FFF2-40B4-BE49-F238E27FC236}">
                <a16:creationId xmlns:a16="http://schemas.microsoft.com/office/drawing/2014/main" id="{85876E36-A793-5717-9841-D4F6D2453F36}"/>
              </a:ext>
            </a:extLst>
          </p:cNvPr>
          <p:cNvSpPr txBox="1"/>
          <p:nvPr/>
        </p:nvSpPr>
        <p:spPr>
          <a:xfrm>
            <a:off x="0" y="1975157"/>
            <a:ext cx="4680522"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Cuando venga en aquel día para ser glorificado en sus santos y ser admirado en todos los que creyeron </a:t>
            </a:r>
            <a:r>
              <a:rPr lang="es-ES" sz="2400" dirty="0">
                <a:latin typeface="Calibri"/>
              </a:rPr>
              <a:t>(por cuanto nuestro testimonio ha sido creído entre vosotros)</a:t>
            </a:r>
          </a:p>
        </p:txBody>
      </p:sp>
      <p:sp>
        <p:nvSpPr>
          <p:cNvPr id="9" name="TextBox 8">
            <a:extLst>
              <a:ext uri="{FF2B5EF4-FFF2-40B4-BE49-F238E27FC236}">
                <a16:creationId xmlns:a16="http://schemas.microsoft.com/office/drawing/2014/main" id="{38562D88-2D24-51DF-3802-1908570529A0}"/>
              </a:ext>
            </a:extLst>
          </p:cNvPr>
          <p:cNvSpPr txBox="1"/>
          <p:nvPr/>
        </p:nvSpPr>
        <p:spPr>
          <a:xfrm>
            <a:off x="4621435" y="376668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Debemos presentar la salvación, aconsejar aceptarla, pero no imponer la elección </a:t>
            </a:r>
          </a:p>
        </p:txBody>
      </p:sp>
      <p:sp>
        <p:nvSpPr>
          <p:cNvPr id="13" name="TextBox 12">
            <a:extLst>
              <a:ext uri="{FF2B5EF4-FFF2-40B4-BE49-F238E27FC236}">
                <a16:creationId xmlns:a16="http://schemas.microsoft.com/office/drawing/2014/main" id="{311512F3-E37C-2376-D292-40D006477867}"/>
              </a:ext>
            </a:extLst>
          </p:cNvPr>
          <p:cNvSpPr txBox="1"/>
          <p:nvPr/>
        </p:nvSpPr>
        <p:spPr>
          <a:xfrm>
            <a:off x="4614346" y="4341060"/>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Debemos invitar que acepten el amor de Dios, pero no obligar a que lo acepten</a:t>
            </a:r>
          </a:p>
        </p:txBody>
      </p:sp>
      <p:sp>
        <p:nvSpPr>
          <p:cNvPr id="15" name="2 CuadroTexto">
            <a:extLst>
              <a:ext uri="{FF2B5EF4-FFF2-40B4-BE49-F238E27FC236}">
                <a16:creationId xmlns:a16="http://schemas.microsoft.com/office/drawing/2014/main" id="{8B63DD4F-EE5A-4016-4ABD-14E86DAF67D3}"/>
              </a:ext>
            </a:extLst>
          </p:cNvPr>
          <p:cNvSpPr txBox="1"/>
          <p:nvPr/>
        </p:nvSpPr>
        <p:spPr>
          <a:xfrm>
            <a:off x="-49314" y="4919008"/>
            <a:ext cx="9157938" cy="1938992"/>
          </a:xfrm>
          <a:prstGeom prst="rect">
            <a:avLst/>
          </a:prstGeom>
          <a:solidFill>
            <a:schemeClr val="bg1">
              <a:lumMod val="50000"/>
            </a:schemeClr>
          </a:solidFill>
          <a:ln>
            <a:solidFill>
              <a:schemeClr val="tx1"/>
            </a:solidFill>
          </a:ln>
        </p:spPr>
        <p:txBody>
          <a:bodyPr wrap="square" rtlCol="0">
            <a:spAutoFit/>
          </a:bodyPr>
          <a:lstStyle/>
          <a:p>
            <a:pPr algn="ctr" fontAlgn="auto">
              <a:lnSpc>
                <a:spcPts val="2400"/>
              </a:lnSpc>
              <a:spcBef>
                <a:spcPts val="0"/>
              </a:spcBef>
              <a:spcAft>
                <a:spcPts val="0"/>
              </a:spcAft>
            </a:pPr>
            <a:r>
              <a:rPr lang="es-ES" sz="2200" dirty="0">
                <a:latin typeface="Calibri"/>
              </a:rPr>
              <a:t>«No es parte de la misión de Cristo obligar a los hombres a recibirlo.</a:t>
            </a:r>
          </a:p>
          <a:p>
            <a:pPr algn="ctr" fontAlgn="auto">
              <a:lnSpc>
                <a:spcPts val="2400"/>
              </a:lnSpc>
              <a:spcBef>
                <a:spcPts val="0"/>
              </a:spcBef>
              <a:spcAft>
                <a:spcPts val="0"/>
              </a:spcAft>
            </a:pPr>
            <a:r>
              <a:rPr lang="es-ES" sz="2200" dirty="0">
                <a:latin typeface="Calibri"/>
              </a:rPr>
              <a:t>Satanás, y los hombres impulsados por su espíritu son quienes procuran</a:t>
            </a:r>
          </a:p>
          <a:p>
            <a:pPr algn="ctr" fontAlgn="auto">
              <a:lnSpc>
                <a:spcPts val="2400"/>
              </a:lnSpc>
              <a:spcBef>
                <a:spcPts val="0"/>
              </a:spcBef>
              <a:spcAft>
                <a:spcPts val="0"/>
              </a:spcAft>
            </a:pPr>
            <a:r>
              <a:rPr lang="es-ES" sz="2200" dirty="0">
                <a:latin typeface="Calibri"/>
              </a:rPr>
              <a:t>violentar las conciencias. […] No puede haber una evidencia más concluyente</a:t>
            </a:r>
          </a:p>
          <a:p>
            <a:pPr algn="ctr" fontAlgn="auto">
              <a:lnSpc>
                <a:spcPts val="2400"/>
              </a:lnSpc>
              <a:spcBef>
                <a:spcPts val="0"/>
              </a:spcBef>
              <a:spcAft>
                <a:spcPts val="0"/>
              </a:spcAft>
            </a:pPr>
            <a:r>
              <a:rPr lang="es-ES" sz="2200" dirty="0">
                <a:latin typeface="Calibri"/>
              </a:rPr>
              <a:t>de que poseemos el espíritu de Satanás que el deseo de dañar y destruir a los</a:t>
            </a:r>
          </a:p>
          <a:p>
            <a:pPr algn="ctr" fontAlgn="auto">
              <a:lnSpc>
                <a:spcPts val="2400"/>
              </a:lnSpc>
              <a:spcBef>
                <a:spcPts val="0"/>
              </a:spcBef>
              <a:spcAft>
                <a:spcPts val="0"/>
              </a:spcAft>
            </a:pPr>
            <a:r>
              <a:rPr lang="es-ES" sz="2200" dirty="0">
                <a:latin typeface="Calibri"/>
              </a:rPr>
              <a:t>que no aprecian nuestro trabajo u obran contrariamente a nuestras ideas» (El</a:t>
            </a:r>
          </a:p>
          <a:p>
            <a:pPr algn="ctr" fontAlgn="auto">
              <a:lnSpc>
                <a:spcPts val="2400"/>
              </a:lnSpc>
              <a:spcBef>
                <a:spcPts val="0"/>
              </a:spcBef>
              <a:spcAft>
                <a:spcPts val="0"/>
              </a:spcAft>
            </a:pPr>
            <a:r>
              <a:rPr lang="es-ES" sz="2200" dirty="0">
                <a:latin typeface="Calibri"/>
              </a:rPr>
              <a:t>Deseado de todas las gentes, p. 462).</a:t>
            </a:r>
          </a:p>
        </p:txBody>
      </p:sp>
    </p:spTree>
    <p:extLst>
      <p:ext uri="{BB962C8B-B14F-4D97-AF65-F5344CB8AC3E}">
        <p14:creationId xmlns:p14="http://schemas.microsoft.com/office/powerpoint/2010/main" val="305125178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DD8EF3-F550-005E-1512-4E5EDF16E180}"/>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E49B8357-71ED-4674-9A8B-6FB915833518}"/>
              </a:ext>
            </a:extLst>
          </p:cNvPr>
          <p:cNvSpPr txBox="1"/>
          <p:nvPr/>
        </p:nvSpPr>
        <p:spPr>
          <a:xfrm>
            <a:off x="2411760"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Deuteronomio 30:19</a:t>
            </a:r>
          </a:p>
        </p:txBody>
      </p:sp>
      <p:sp>
        <p:nvSpPr>
          <p:cNvPr id="5" name="2 CuadroTexto">
            <a:extLst>
              <a:ext uri="{FF2B5EF4-FFF2-40B4-BE49-F238E27FC236}">
                <a16:creationId xmlns:a16="http://schemas.microsoft.com/office/drawing/2014/main" id="{F2F61080-66F9-98EE-2EE4-B35F5DD797B7}"/>
              </a:ext>
            </a:extLst>
          </p:cNvPr>
          <p:cNvSpPr txBox="1"/>
          <p:nvPr/>
        </p:nvSpPr>
        <p:spPr>
          <a:xfrm>
            <a:off x="0" y="477599"/>
            <a:ext cx="9124194"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A los cielos y a la tierra llamo por testigos hoy contra vosotros, que os he puesto delante la vida y la muerte, la bendición y la maldición; </a:t>
            </a:r>
            <a:r>
              <a:rPr lang="es-ES" sz="2400" u="sng" dirty="0">
                <a:solidFill>
                  <a:srgbClr val="00B0F0"/>
                </a:solidFill>
                <a:latin typeface="Calibri"/>
              </a:rPr>
              <a:t>escoge</a:t>
            </a:r>
            <a:r>
              <a:rPr lang="es-ES" sz="2400" dirty="0">
                <a:solidFill>
                  <a:srgbClr val="00B0F0"/>
                </a:solidFill>
                <a:latin typeface="Calibri"/>
              </a:rPr>
              <a:t>, pues, la vida, para que vivas tú y tu descendencia; </a:t>
            </a:r>
          </a:p>
        </p:txBody>
      </p:sp>
      <p:sp>
        <p:nvSpPr>
          <p:cNvPr id="3" name="TextBox 2">
            <a:extLst>
              <a:ext uri="{FF2B5EF4-FFF2-40B4-BE49-F238E27FC236}">
                <a16:creationId xmlns:a16="http://schemas.microsoft.com/office/drawing/2014/main" id="{93DA77ED-626D-454A-9792-2BB64729466B}"/>
              </a:ext>
            </a:extLst>
          </p:cNvPr>
          <p:cNvSpPr txBox="1"/>
          <p:nvPr/>
        </p:nvSpPr>
        <p:spPr>
          <a:xfrm>
            <a:off x="4607496" y="1556792"/>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Compártelo</a:t>
            </a:r>
          </a:p>
        </p:txBody>
      </p:sp>
      <p:sp>
        <p:nvSpPr>
          <p:cNvPr id="10" name="TextBox 9">
            <a:extLst>
              <a:ext uri="{FF2B5EF4-FFF2-40B4-BE49-F238E27FC236}">
                <a16:creationId xmlns:a16="http://schemas.microsoft.com/office/drawing/2014/main" id="{4EB19A96-1779-DAF6-0263-7DF826166324}"/>
              </a:ext>
            </a:extLst>
          </p:cNvPr>
          <p:cNvSpPr txBox="1"/>
          <p:nvPr/>
        </p:nvSpPr>
        <p:spPr>
          <a:xfrm>
            <a:off x="4617012" y="1896244"/>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Por testimonio</a:t>
            </a:r>
          </a:p>
        </p:txBody>
      </p:sp>
      <p:sp>
        <p:nvSpPr>
          <p:cNvPr id="7" name="TextBox 6">
            <a:extLst>
              <a:ext uri="{FF2B5EF4-FFF2-40B4-BE49-F238E27FC236}">
                <a16:creationId xmlns:a16="http://schemas.microsoft.com/office/drawing/2014/main" id="{14984CDF-6F3B-B567-90C1-2B3C4A489E87}"/>
              </a:ext>
            </a:extLst>
          </p:cNvPr>
          <p:cNvSpPr txBox="1"/>
          <p:nvPr/>
        </p:nvSpPr>
        <p:spPr>
          <a:xfrm>
            <a:off x="4621435" y="2609196"/>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misión: Por tanto, id, y haced discípulos a todas las naciones, bautizándolos </a:t>
            </a:r>
          </a:p>
        </p:txBody>
      </p:sp>
      <p:sp>
        <p:nvSpPr>
          <p:cNvPr id="14" name="TextBox 13">
            <a:extLst>
              <a:ext uri="{FF2B5EF4-FFF2-40B4-BE49-F238E27FC236}">
                <a16:creationId xmlns:a16="http://schemas.microsoft.com/office/drawing/2014/main" id="{73524B21-B8B3-FECE-FF1F-097C9F943BCD}"/>
              </a:ext>
            </a:extLst>
          </p:cNvPr>
          <p:cNvSpPr txBox="1"/>
          <p:nvPr/>
        </p:nvSpPr>
        <p:spPr>
          <a:xfrm>
            <a:off x="4614346" y="2243957"/>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Sin fuerza, pero con poder</a:t>
            </a:r>
          </a:p>
        </p:txBody>
      </p:sp>
      <p:sp>
        <p:nvSpPr>
          <p:cNvPr id="2" name="TextBox 1">
            <a:extLst>
              <a:ext uri="{FF2B5EF4-FFF2-40B4-BE49-F238E27FC236}">
                <a16:creationId xmlns:a16="http://schemas.microsoft.com/office/drawing/2014/main" id="{2C4DA5FC-8C17-40F0-99FA-B34FDEA034E3}"/>
              </a:ext>
            </a:extLst>
          </p:cNvPr>
          <p:cNvSpPr txBox="1"/>
          <p:nvPr/>
        </p:nvSpPr>
        <p:spPr>
          <a:xfrm>
            <a:off x="4620119" y="3187939"/>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amor de Cristo y la compasión hacia la humanidad debe impulsarnos a predicar</a:t>
            </a:r>
          </a:p>
        </p:txBody>
      </p:sp>
      <p:sp>
        <p:nvSpPr>
          <p:cNvPr id="6" name="1 CuadroTexto">
            <a:extLst>
              <a:ext uri="{FF2B5EF4-FFF2-40B4-BE49-F238E27FC236}">
                <a16:creationId xmlns:a16="http://schemas.microsoft.com/office/drawing/2014/main" id="{D0FE934D-64D3-A893-620E-E7C1BE51277C}"/>
              </a:ext>
            </a:extLst>
          </p:cNvPr>
          <p:cNvSpPr txBox="1"/>
          <p:nvPr/>
        </p:nvSpPr>
        <p:spPr>
          <a:xfrm>
            <a:off x="215008" y="1499394"/>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2 Tes 1:10</a:t>
            </a:r>
          </a:p>
        </p:txBody>
      </p:sp>
      <p:sp>
        <p:nvSpPr>
          <p:cNvPr id="8" name="2 CuadroTexto">
            <a:extLst>
              <a:ext uri="{FF2B5EF4-FFF2-40B4-BE49-F238E27FC236}">
                <a16:creationId xmlns:a16="http://schemas.microsoft.com/office/drawing/2014/main" id="{B7E8B2B0-51C0-A50F-75C7-409305FF0448}"/>
              </a:ext>
            </a:extLst>
          </p:cNvPr>
          <p:cNvSpPr txBox="1"/>
          <p:nvPr/>
        </p:nvSpPr>
        <p:spPr>
          <a:xfrm>
            <a:off x="0" y="1975157"/>
            <a:ext cx="4680522"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Cuando venga en aquel día para ser glorificado en sus santos y ser admirado en todos los que creyeron </a:t>
            </a:r>
            <a:r>
              <a:rPr lang="es-ES" sz="2400" dirty="0">
                <a:solidFill>
                  <a:srgbClr val="00B0F0"/>
                </a:solidFill>
                <a:latin typeface="Calibri"/>
              </a:rPr>
              <a:t>(por cuanto </a:t>
            </a:r>
            <a:r>
              <a:rPr lang="es-ES" sz="2400" u="sng" dirty="0">
                <a:solidFill>
                  <a:srgbClr val="00B0F0"/>
                </a:solidFill>
                <a:latin typeface="Calibri"/>
              </a:rPr>
              <a:t>nuestro testimonio ha sido creído entre vosotros</a:t>
            </a:r>
            <a:r>
              <a:rPr lang="es-ES" sz="2400" dirty="0">
                <a:solidFill>
                  <a:srgbClr val="00B0F0"/>
                </a:solidFill>
                <a:latin typeface="Calibri"/>
              </a:rPr>
              <a:t>)</a:t>
            </a:r>
          </a:p>
        </p:txBody>
      </p:sp>
      <p:sp>
        <p:nvSpPr>
          <p:cNvPr id="9" name="TextBox 8">
            <a:extLst>
              <a:ext uri="{FF2B5EF4-FFF2-40B4-BE49-F238E27FC236}">
                <a16:creationId xmlns:a16="http://schemas.microsoft.com/office/drawing/2014/main" id="{8B378264-933E-0928-4726-A5B18CCA7DEA}"/>
              </a:ext>
            </a:extLst>
          </p:cNvPr>
          <p:cNvSpPr txBox="1"/>
          <p:nvPr/>
        </p:nvSpPr>
        <p:spPr>
          <a:xfrm>
            <a:off x="4621435" y="376668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Debemos presentar la salvación, aconsejar aceptarla, pero no imponer la elección </a:t>
            </a:r>
          </a:p>
        </p:txBody>
      </p:sp>
      <p:sp>
        <p:nvSpPr>
          <p:cNvPr id="13" name="TextBox 12">
            <a:extLst>
              <a:ext uri="{FF2B5EF4-FFF2-40B4-BE49-F238E27FC236}">
                <a16:creationId xmlns:a16="http://schemas.microsoft.com/office/drawing/2014/main" id="{08AEFB35-40CB-29E4-8612-C7E3BEA98CAB}"/>
              </a:ext>
            </a:extLst>
          </p:cNvPr>
          <p:cNvSpPr txBox="1"/>
          <p:nvPr/>
        </p:nvSpPr>
        <p:spPr>
          <a:xfrm>
            <a:off x="4614346" y="4341060"/>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Debemos invitar que acepten el amor de Dios, pero no obligar a que lo acepten</a:t>
            </a:r>
          </a:p>
        </p:txBody>
      </p:sp>
      <p:sp>
        <p:nvSpPr>
          <p:cNvPr id="15" name="2 CuadroTexto">
            <a:extLst>
              <a:ext uri="{FF2B5EF4-FFF2-40B4-BE49-F238E27FC236}">
                <a16:creationId xmlns:a16="http://schemas.microsoft.com/office/drawing/2014/main" id="{949C09FF-5AE8-44ED-4F30-693CEEB36CAB}"/>
              </a:ext>
            </a:extLst>
          </p:cNvPr>
          <p:cNvSpPr txBox="1"/>
          <p:nvPr/>
        </p:nvSpPr>
        <p:spPr>
          <a:xfrm>
            <a:off x="-49314" y="4919008"/>
            <a:ext cx="9157938" cy="1938992"/>
          </a:xfrm>
          <a:prstGeom prst="rect">
            <a:avLst/>
          </a:prstGeom>
          <a:solidFill>
            <a:schemeClr val="bg1">
              <a:lumMod val="50000"/>
            </a:schemeClr>
          </a:solidFill>
          <a:ln>
            <a:solidFill>
              <a:schemeClr val="tx1"/>
            </a:solidFill>
          </a:ln>
        </p:spPr>
        <p:txBody>
          <a:bodyPr wrap="square" rtlCol="0">
            <a:spAutoFit/>
          </a:bodyPr>
          <a:lstStyle/>
          <a:p>
            <a:pPr algn="ctr" fontAlgn="auto">
              <a:lnSpc>
                <a:spcPts val="2400"/>
              </a:lnSpc>
              <a:spcBef>
                <a:spcPts val="0"/>
              </a:spcBef>
              <a:spcAft>
                <a:spcPts val="0"/>
              </a:spcAft>
            </a:pPr>
            <a:r>
              <a:rPr lang="es-ES" sz="2200" dirty="0">
                <a:latin typeface="Calibri"/>
              </a:rPr>
              <a:t>«No es parte de la misión de Cristo obligar a los hombres a recibirlo.</a:t>
            </a:r>
          </a:p>
          <a:p>
            <a:pPr algn="ctr" fontAlgn="auto">
              <a:lnSpc>
                <a:spcPts val="2400"/>
              </a:lnSpc>
              <a:spcBef>
                <a:spcPts val="0"/>
              </a:spcBef>
              <a:spcAft>
                <a:spcPts val="0"/>
              </a:spcAft>
            </a:pPr>
            <a:r>
              <a:rPr lang="es-ES" sz="2200" dirty="0">
                <a:latin typeface="Calibri"/>
              </a:rPr>
              <a:t>Satanás, y los hombres impulsados por su espíritu son quienes procuran</a:t>
            </a:r>
          </a:p>
          <a:p>
            <a:pPr algn="ctr" fontAlgn="auto">
              <a:lnSpc>
                <a:spcPts val="2400"/>
              </a:lnSpc>
              <a:spcBef>
                <a:spcPts val="0"/>
              </a:spcBef>
              <a:spcAft>
                <a:spcPts val="0"/>
              </a:spcAft>
            </a:pPr>
            <a:r>
              <a:rPr lang="es-ES" sz="2200" dirty="0">
                <a:latin typeface="Calibri"/>
              </a:rPr>
              <a:t>violentar las conciencias. […] No puede haber una evidencia más concluyente</a:t>
            </a:r>
          </a:p>
          <a:p>
            <a:pPr algn="ctr" fontAlgn="auto">
              <a:lnSpc>
                <a:spcPts val="2400"/>
              </a:lnSpc>
              <a:spcBef>
                <a:spcPts val="0"/>
              </a:spcBef>
              <a:spcAft>
                <a:spcPts val="0"/>
              </a:spcAft>
            </a:pPr>
            <a:r>
              <a:rPr lang="es-ES" sz="2200" dirty="0">
                <a:latin typeface="Calibri"/>
              </a:rPr>
              <a:t>de que poseemos el espíritu de Satanás que el deseo de dañar y destruir a los</a:t>
            </a:r>
          </a:p>
          <a:p>
            <a:pPr algn="ctr" fontAlgn="auto">
              <a:lnSpc>
                <a:spcPts val="2400"/>
              </a:lnSpc>
              <a:spcBef>
                <a:spcPts val="0"/>
              </a:spcBef>
              <a:spcAft>
                <a:spcPts val="0"/>
              </a:spcAft>
            </a:pPr>
            <a:r>
              <a:rPr lang="es-ES" sz="2200" dirty="0">
                <a:latin typeface="Calibri"/>
              </a:rPr>
              <a:t>que no aprecian nuestro trabajo u obran contrariamente a nuestras ideas» (El</a:t>
            </a:r>
          </a:p>
          <a:p>
            <a:pPr algn="ctr" fontAlgn="auto">
              <a:lnSpc>
                <a:spcPts val="2400"/>
              </a:lnSpc>
              <a:spcBef>
                <a:spcPts val="0"/>
              </a:spcBef>
              <a:spcAft>
                <a:spcPts val="0"/>
              </a:spcAft>
            </a:pPr>
            <a:r>
              <a:rPr lang="es-ES" sz="2200" dirty="0">
                <a:latin typeface="Calibri"/>
              </a:rPr>
              <a:t>Deseado de todas las gentes, p. 462).</a:t>
            </a:r>
          </a:p>
        </p:txBody>
      </p:sp>
    </p:spTree>
    <p:extLst>
      <p:ext uri="{BB962C8B-B14F-4D97-AF65-F5344CB8AC3E}">
        <p14:creationId xmlns:p14="http://schemas.microsoft.com/office/powerpoint/2010/main" val="107394376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E3BD34-14A9-C293-D724-18A326853F62}"/>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D64B3D15-A101-DEBB-0BEA-3D79CFB764B0}"/>
              </a:ext>
            </a:extLst>
          </p:cNvPr>
          <p:cNvSpPr txBox="1"/>
          <p:nvPr/>
        </p:nvSpPr>
        <p:spPr>
          <a:xfrm>
            <a:off x="2411760"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Deuteronomio 30:19</a:t>
            </a:r>
          </a:p>
        </p:txBody>
      </p:sp>
      <p:sp>
        <p:nvSpPr>
          <p:cNvPr id="5" name="2 CuadroTexto">
            <a:extLst>
              <a:ext uri="{FF2B5EF4-FFF2-40B4-BE49-F238E27FC236}">
                <a16:creationId xmlns:a16="http://schemas.microsoft.com/office/drawing/2014/main" id="{861872D2-02F0-4BD9-417A-6C700AECCD27}"/>
              </a:ext>
            </a:extLst>
          </p:cNvPr>
          <p:cNvSpPr txBox="1"/>
          <p:nvPr/>
        </p:nvSpPr>
        <p:spPr>
          <a:xfrm>
            <a:off x="0" y="477599"/>
            <a:ext cx="9124194"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A los cielos y a la tierra llamo por testigos hoy contra vosotros, que os he puesto delante la vida y la muerte, la bendición y la maldición; </a:t>
            </a:r>
            <a:r>
              <a:rPr lang="es-ES" sz="2400" u="sng" dirty="0">
                <a:solidFill>
                  <a:srgbClr val="00B0F0"/>
                </a:solidFill>
                <a:latin typeface="Calibri"/>
              </a:rPr>
              <a:t>escoge</a:t>
            </a:r>
            <a:r>
              <a:rPr lang="es-ES" sz="2400" dirty="0">
                <a:solidFill>
                  <a:srgbClr val="00B0F0"/>
                </a:solidFill>
                <a:latin typeface="Calibri"/>
              </a:rPr>
              <a:t>, pues, la vida, para que vivas tú y tu descendencia; </a:t>
            </a:r>
          </a:p>
        </p:txBody>
      </p:sp>
      <p:sp>
        <p:nvSpPr>
          <p:cNvPr id="3" name="TextBox 2">
            <a:extLst>
              <a:ext uri="{FF2B5EF4-FFF2-40B4-BE49-F238E27FC236}">
                <a16:creationId xmlns:a16="http://schemas.microsoft.com/office/drawing/2014/main" id="{128AB99C-76DB-CB04-9F14-BC4AD7766FD4}"/>
              </a:ext>
            </a:extLst>
          </p:cNvPr>
          <p:cNvSpPr txBox="1"/>
          <p:nvPr/>
        </p:nvSpPr>
        <p:spPr>
          <a:xfrm>
            <a:off x="4607496" y="1556792"/>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Compártelo</a:t>
            </a:r>
          </a:p>
        </p:txBody>
      </p:sp>
      <p:sp>
        <p:nvSpPr>
          <p:cNvPr id="10" name="TextBox 9">
            <a:extLst>
              <a:ext uri="{FF2B5EF4-FFF2-40B4-BE49-F238E27FC236}">
                <a16:creationId xmlns:a16="http://schemas.microsoft.com/office/drawing/2014/main" id="{62FC6B09-A50C-AC0E-7BF2-52CFAE246B91}"/>
              </a:ext>
            </a:extLst>
          </p:cNvPr>
          <p:cNvSpPr txBox="1"/>
          <p:nvPr/>
        </p:nvSpPr>
        <p:spPr>
          <a:xfrm>
            <a:off x="4617012" y="1896244"/>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Por testimonio</a:t>
            </a:r>
          </a:p>
        </p:txBody>
      </p:sp>
      <p:sp>
        <p:nvSpPr>
          <p:cNvPr id="7" name="TextBox 6">
            <a:extLst>
              <a:ext uri="{FF2B5EF4-FFF2-40B4-BE49-F238E27FC236}">
                <a16:creationId xmlns:a16="http://schemas.microsoft.com/office/drawing/2014/main" id="{0175D197-CD3F-8CAB-E4F7-3AA9EE4BE52E}"/>
              </a:ext>
            </a:extLst>
          </p:cNvPr>
          <p:cNvSpPr txBox="1"/>
          <p:nvPr/>
        </p:nvSpPr>
        <p:spPr>
          <a:xfrm>
            <a:off x="4621435" y="2609196"/>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misión: Por tanto, id, y haced discípulos a todas las naciones, bautizándolos </a:t>
            </a:r>
          </a:p>
        </p:txBody>
      </p:sp>
      <p:sp>
        <p:nvSpPr>
          <p:cNvPr id="14" name="TextBox 13">
            <a:extLst>
              <a:ext uri="{FF2B5EF4-FFF2-40B4-BE49-F238E27FC236}">
                <a16:creationId xmlns:a16="http://schemas.microsoft.com/office/drawing/2014/main" id="{C998B7BE-0E09-7E1D-3146-9C061556781A}"/>
              </a:ext>
            </a:extLst>
          </p:cNvPr>
          <p:cNvSpPr txBox="1"/>
          <p:nvPr/>
        </p:nvSpPr>
        <p:spPr>
          <a:xfrm>
            <a:off x="4614346" y="2243957"/>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Sin fuerza, pero con poder</a:t>
            </a:r>
          </a:p>
        </p:txBody>
      </p:sp>
      <p:sp>
        <p:nvSpPr>
          <p:cNvPr id="2" name="TextBox 1">
            <a:extLst>
              <a:ext uri="{FF2B5EF4-FFF2-40B4-BE49-F238E27FC236}">
                <a16:creationId xmlns:a16="http://schemas.microsoft.com/office/drawing/2014/main" id="{FBABAAF4-938D-E05B-EDFA-5C46BCC39111}"/>
              </a:ext>
            </a:extLst>
          </p:cNvPr>
          <p:cNvSpPr txBox="1"/>
          <p:nvPr/>
        </p:nvSpPr>
        <p:spPr>
          <a:xfrm>
            <a:off x="4620119" y="3187939"/>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amor de Cristo y la compasión hacia la humanidad debe impulsarnos a predicar</a:t>
            </a:r>
          </a:p>
        </p:txBody>
      </p:sp>
      <p:sp>
        <p:nvSpPr>
          <p:cNvPr id="6" name="1 CuadroTexto">
            <a:extLst>
              <a:ext uri="{FF2B5EF4-FFF2-40B4-BE49-F238E27FC236}">
                <a16:creationId xmlns:a16="http://schemas.microsoft.com/office/drawing/2014/main" id="{2A60A51C-50E0-D404-C1C2-ECDE9398DE58}"/>
              </a:ext>
            </a:extLst>
          </p:cNvPr>
          <p:cNvSpPr txBox="1"/>
          <p:nvPr/>
        </p:nvSpPr>
        <p:spPr>
          <a:xfrm>
            <a:off x="215008" y="1499394"/>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2 Tes 1:10</a:t>
            </a:r>
          </a:p>
        </p:txBody>
      </p:sp>
      <p:sp>
        <p:nvSpPr>
          <p:cNvPr id="8" name="2 CuadroTexto">
            <a:extLst>
              <a:ext uri="{FF2B5EF4-FFF2-40B4-BE49-F238E27FC236}">
                <a16:creationId xmlns:a16="http://schemas.microsoft.com/office/drawing/2014/main" id="{176EFDCD-AD0F-90A1-3A58-3537325438DD}"/>
              </a:ext>
            </a:extLst>
          </p:cNvPr>
          <p:cNvSpPr txBox="1"/>
          <p:nvPr/>
        </p:nvSpPr>
        <p:spPr>
          <a:xfrm>
            <a:off x="0" y="1975157"/>
            <a:ext cx="4680522"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Cuando venga en aquel día para ser glorificado en sus santos y ser admirado en todos los que creyeron </a:t>
            </a:r>
            <a:r>
              <a:rPr lang="es-ES" sz="2400" dirty="0">
                <a:solidFill>
                  <a:srgbClr val="00B0F0"/>
                </a:solidFill>
                <a:latin typeface="Calibri"/>
              </a:rPr>
              <a:t>(por cuanto </a:t>
            </a:r>
            <a:r>
              <a:rPr lang="es-ES" sz="2400" u="sng" dirty="0">
                <a:solidFill>
                  <a:srgbClr val="00B0F0"/>
                </a:solidFill>
                <a:latin typeface="Calibri"/>
              </a:rPr>
              <a:t>nuestro testimonio ha sido creído entre vosotros</a:t>
            </a:r>
            <a:r>
              <a:rPr lang="es-ES" sz="2400" dirty="0">
                <a:solidFill>
                  <a:srgbClr val="00B0F0"/>
                </a:solidFill>
                <a:latin typeface="Calibri"/>
              </a:rPr>
              <a:t>)</a:t>
            </a:r>
          </a:p>
        </p:txBody>
      </p:sp>
      <p:sp>
        <p:nvSpPr>
          <p:cNvPr id="9" name="TextBox 8">
            <a:extLst>
              <a:ext uri="{FF2B5EF4-FFF2-40B4-BE49-F238E27FC236}">
                <a16:creationId xmlns:a16="http://schemas.microsoft.com/office/drawing/2014/main" id="{82385174-BFBE-EBBB-F13C-F284DDBAA976}"/>
              </a:ext>
            </a:extLst>
          </p:cNvPr>
          <p:cNvSpPr txBox="1"/>
          <p:nvPr/>
        </p:nvSpPr>
        <p:spPr>
          <a:xfrm>
            <a:off x="4621435" y="376668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Debemos presentar la salvación, aconsejar aceptarla, pero no imponer la elección </a:t>
            </a:r>
          </a:p>
        </p:txBody>
      </p:sp>
      <p:sp>
        <p:nvSpPr>
          <p:cNvPr id="13" name="TextBox 12">
            <a:extLst>
              <a:ext uri="{FF2B5EF4-FFF2-40B4-BE49-F238E27FC236}">
                <a16:creationId xmlns:a16="http://schemas.microsoft.com/office/drawing/2014/main" id="{EAAC446A-F9EF-CB98-2A87-109F1D1516F0}"/>
              </a:ext>
            </a:extLst>
          </p:cNvPr>
          <p:cNvSpPr txBox="1"/>
          <p:nvPr/>
        </p:nvSpPr>
        <p:spPr>
          <a:xfrm>
            <a:off x="4614346" y="4341060"/>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Debemos invitar que acepten el amor de Dios, pero no obligar a que lo acepten</a:t>
            </a:r>
          </a:p>
        </p:txBody>
      </p:sp>
      <p:sp>
        <p:nvSpPr>
          <p:cNvPr id="16" name="1 CuadroTexto">
            <a:extLst>
              <a:ext uri="{FF2B5EF4-FFF2-40B4-BE49-F238E27FC236}">
                <a16:creationId xmlns:a16="http://schemas.microsoft.com/office/drawing/2014/main" id="{F299AF48-97AE-EB0E-263F-7065D7780559}"/>
              </a:ext>
            </a:extLst>
          </p:cNvPr>
          <p:cNvSpPr txBox="1"/>
          <p:nvPr/>
        </p:nvSpPr>
        <p:spPr>
          <a:xfrm>
            <a:off x="215008" y="3477965"/>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Apocalipsis 12:11</a:t>
            </a:r>
          </a:p>
        </p:txBody>
      </p:sp>
      <p:sp>
        <p:nvSpPr>
          <p:cNvPr id="17" name="2 CuadroTexto">
            <a:extLst>
              <a:ext uri="{FF2B5EF4-FFF2-40B4-BE49-F238E27FC236}">
                <a16:creationId xmlns:a16="http://schemas.microsoft.com/office/drawing/2014/main" id="{4CB5BC7D-6E42-61C3-1F84-00698B725BAF}"/>
              </a:ext>
            </a:extLst>
          </p:cNvPr>
          <p:cNvSpPr txBox="1"/>
          <p:nvPr/>
        </p:nvSpPr>
        <p:spPr>
          <a:xfrm>
            <a:off x="228166" y="3953728"/>
            <a:ext cx="4248472"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Y ellos le han vencido por medio de la sangre del Cordero y de la palabra del testimonio de ellos, y menospreciaron sus vidas hasta la muerte. </a:t>
            </a:r>
          </a:p>
        </p:txBody>
      </p:sp>
    </p:spTree>
    <p:extLst>
      <p:ext uri="{BB962C8B-B14F-4D97-AF65-F5344CB8AC3E}">
        <p14:creationId xmlns:p14="http://schemas.microsoft.com/office/powerpoint/2010/main" val="18810966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0D6E3A-CE5C-24F7-7F35-B3E44964EBEC}"/>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B475702B-AD6D-3BE8-E786-55AE62D1050F}"/>
              </a:ext>
            </a:extLst>
          </p:cNvPr>
          <p:cNvSpPr txBox="1"/>
          <p:nvPr/>
        </p:nvSpPr>
        <p:spPr>
          <a:xfrm>
            <a:off x="2411760"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Mateo 28:18-20</a:t>
            </a:r>
          </a:p>
        </p:txBody>
      </p:sp>
      <p:sp>
        <p:nvSpPr>
          <p:cNvPr id="5" name="2 CuadroTexto">
            <a:extLst>
              <a:ext uri="{FF2B5EF4-FFF2-40B4-BE49-F238E27FC236}">
                <a16:creationId xmlns:a16="http://schemas.microsoft.com/office/drawing/2014/main" id="{F4BFF34A-EB02-38FD-1CF6-671007E3854E}"/>
              </a:ext>
            </a:extLst>
          </p:cNvPr>
          <p:cNvSpPr txBox="1"/>
          <p:nvPr/>
        </p:nvSpPr>
        <p:spPr>
          <a:xfrm>
            <a:off x="0" y="477599"/>
            <a:ext cx="9124194"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Y Jesús se acercó y les habló diciendo: Toda potestad me es dada en el cielo y en la tierra. Por tanto, id, y haced discípulos a todas las naciones, bautizándolos en el nombre del Padre, y del Hijo, y del Espíritu Santo; enseñándoles que guarden todas las cosas que os he mandado; y he aquí yo estoy con vosotros todos los días, hasta el fin del mundo. Amén.</a:t>
            </a:r>
          </a:p>
        </p:txBody>
      </p:sp>
      <p:sp>
        <p:nvSpPr>
          <p:cNvPr id="3" name="TextBox 2">
            <a:extLst>
              <a:ext uri="{FF2B5EF4-FFF2-40B4-BE49-F238E27FC236}">
                <a16:creationId xmlns:a16="http://schemas.microsoft.com/office/drawing/2014/main" id="{95F5938F-6C84-9FA3-443D-2E4A66D35B38}"/>
              </a:ext>
            </a:extLst>
          </p:cNvPr>
          <p:cNvSpPr txBox="1"/>
          <p:nvPr/>
        </p:nvSpPr>
        <p:spPr>
          <a:xfrm>
            <a:off x="4607496" y="2060848"/>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Compártelo</a:t>
            </a:r>
          </a:p>
        </p:txBody>
      </p:sp>
      <p:sp>
        <p:nvSpPr>
          <p:cNvPr id="10" name="TextBox 9">
            <a:extLst>
              <a:ext uri="{FF2B5EF4-FFF2-40B4-BE49-F238E27FC236}">
                <a16:creationId xmlns:a16="http://schemas.microsoft.com/office/drawing/2014/main" id="{C5DB0F57-7B0C-1025-EC70-89FD8E2940EB}"/>
              </a:ext>
            </a:extLst>
          </p:cNvPr>
          <p:cNvSpPr txBox="1"/>
          <p:nvPr/>
        </p:nvSpPr>
        <p:spPr>
          <a:xfrm>
            <a:off x="4617012" y="2400300"/>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Por testimonio</a:t>
            </a:r>
          </a:p>
        </p:txBody>
      </p:sp>
    </p:spTree>
    <p:extLst>
      <p:ext uri="{BB962C8B-B14F-4D97-AF65-F5344CB8AC3E}">
        <p14:creationId xmlns:p14="http://schemas.microsoft.com/office/powerpoint/2010/main" val="39924785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arn(inVertical)">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10" grpId="0" animBg="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31485D-F523-C6D3-F88B-BC8C88A76A52}"/>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13AE18F1-F12A-F30D-22FF-0D181F54DDB1}"/>
              </a:ext>
            </a:extLst>
          </p:cNvPr>
          <p:cNvSpPr txBox="1"/>
          <p:nvPr/>
        </p:nvSpPr>
        <p:spPr>
          <a:xfrm>
            <a:off x="2411760"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Deuteronomio 30:19</a:t>
            </a:r>
          </a:p>
        </p:txBody>
      </p:sp>
      <p:sp>
        <p:nvSpPr>
          <p:cNvPr id="5" name="2 CuadroTexto">
            <a:extLst>
              <a:ext uri="{FF2B5EF4-FFF2-40B4-BE49-F238E27FC236}">
                <a16:creationId xmlns:a16="http://schemas.microsoft.com/office/drawing/2014/main" id="{1F9FA069-28F3-D5B6-B27C-DC254B35A09F}"/>
              </a:ext>
            </a:extLst>
          </p:cNvPr>
          <p:cNvSpPr txBox="1"/>
          <p:nvPr/>
        </p:nvSpPr>
        <p:spPr>
          <a:xfrm>
            <a:off x="0" y="477599"/>
            <a:ext cx="9124194"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A los cielos y a la tierra llamo por testigos hoy contra vosotros, que os he puesto delante la vida y la muerte, la bendición y la maldición; </a:t>
            </a:r>
            <a:r>
              <a:rPr lang="es-ES" sz="2400" u="sng" dirty="0">
                <a:solidFill>
                  <a:srgbClr val="00B0F0"/>
                </a:solidFill>
                <a:latin typeface="Calibri"/>
              </a:rPr>
              <a:t>escoge</a:t>
            </a:r>
            <a:r>
              <a:rPr lang="es-ES" sz="2400" dirty="0">
                <a:solidFill>
                  <a:srgbClr val="00B0F0"/>
                </a:solidFill>
                <a:latin typeface="Calibri"/>
              </a:rPr>
              <a:t>, pues, la vida, para que vivas tú y tu descendencia; </a:t>
            </a:r>
          </a:p>
        </p:txBody>
      </p:sp>
      <p:sp>
        <p:nvSpPr>
          <p:cNvPr id="3" name="TextBox 2">
            <a:extLst>
              <a:ext uri="{FF2B5EF4-FFF2-40B4-BE49-F238E27FC236}">
                <a16:creationId xmlns:a16="http://schemas.microsoft.com/office/drawing/2014/main" id="{3590C349-BCDD-2DA5-F48A-D265805E30D6}"/>
              </a:ext>
            </a:extLst>
          </p:cNvPr>
          <p:cNvSpPr txBox="1"/>
          <p:nvPr/>
        </p:nvSpPr>
        <p:spPr>
          <a:xfrm>
            <a:off x="4607496" y="1556792"/>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Compártelo</a:t>
            </a:r>
          </a:p>
        </p:txBody>
      </p:sp>
      <p:sp>
        <p:nvSpPr>
          <p:cNvPr id="10" name="TextBox 9">
            <a:extLst>
              <a:ext uri="{FF2B5EF4-FFF2-40B4-BE49-F238E27FC236}">
                <a16:creationId xmlns:a16="http://schemas.microsoft.com/office/drawing/2014/main" id="{2FD6AF4C-027F-609C-CF6F-8F4B638F484C}"/>
              </a:ext>
            </a:extLst>
          </p:cNvPr>
          <p:cNvSpPr txBox="1"/>
          <p:nvPr/>
        </p:nvSpPr>
        <p:spPr>
          <a:xfrm>
            <a:off x="4617012" y="1896244"/>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Por testimonio</a:t>
            </a:r>
          </a:p>
        </p:txBody>
      </p:sp>
      <p:sp>
        <p:nvSpPr>
          <p:cNvPr id="7" name="TextBox 6">
            <a:extLst>
              <a:ext uri="{FF2B5EF4-FFF2-40B4-BE49-F238E27FC236}">
                <a16:creationId xmlns:a16="http://schemas.microsoft.com/office/drawing/2014/main" id="{0A42E146-8CD4-2AF8-7139-A5DD2C40F4A2}"/>
              </a:ext>
            </a:extLst>
          </p:cNvPr>
          <p:cNvSpPr txBox="1"/>
          <p:nvPr/>
        </p:nvSpPr>
        <p:spPr>
          <a:xfrm>
            <a:off x="4621435" y="2609196"/>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misión: Por tanto, id, y haced discípulos a todas las naciones, bautizándolos </a:t>
            </a:r>
          </a:p>
        </p:txBody>
      </p:sp>
      <p:sp>
        <p:nvSpPr>
          <p:cNvPr id="14" name="TextBox 13">
            <a:extLst>
              <a:ext uri="{FF2B5EF4-FFF2-40B4-BE49-F238E27FC236}">
                <a16:creationId xmlns:a16="http://schemas.microsoft.com/office/drawing/2014/main" id="{D1691700-0B39-AC10-AC55-AED5AC4D2C6B}"/>
              </a:ext>
            </a:extLst>
          </p:cNvPr>
          <p:cNvSpPr txBox="1"/>
          <p:nvPr/>
        </p:nvSpPr>
        <p:spPr>
          <a:xfrm>
            <a:off x="4614346" y="2243957"/>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Sin fuerza, pero con poder</a:t>
            </a:r>
          </a:p>
        </p:txBody>
      </p:sp>
      <p:sp>
        <p:nvSpPr>
          <p:cNvPr id="2" name="TextBox 1">
            <a:extLst>
              <a:ext uri="{FF2B5EF4-FFF2-40B4-BE49-F238E27FC236}">
                <a16:creationId xmlns:a16="http://schemas.microsoft.com/office/drawing/2014/main" id="{C01FCFDE-CCE9-15F3-E4DF-C5F3B974AF46}"/>
              </a:ext>
            </a:extLst>
          </p:cNvPr>
          <p:cNvSpPr txBox="1"/>
          <p:nvPr/>
        </p:nvSpPr>
        <p:spPr>
          <a:xfrm>
            <a:off x="4620119" y="3187939"/>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amor de Cristo y la compasión hacia la humanidad debe impulsarnos a predicar</a:t>
            </a:r>
          </a:p>
        </p:txBody>
      </p:sp>
      <p:sp>
        <p:nvSpPr>
          <p:cNvPr id="6" name="1 CuadroTexto">
            <a:extLst>
              <a:ext uri="{FF2B5EF4-FFF2-40B4-BE49-F238E27FC236}">
                <a16:creationId xmlns:a16="http://schemas.microsoft.com/office/drawing/2014/main" id="{1CC4DD1E-7767-E7E0-6A08-0EB07AB8AA2D}"/>
              </a:ext>
            </a:extLst>
          </p:cNvPr>
          <p:cNvSpPr txBox="1"/>
          <p:nvPr/>
        </p:nvSpPr>
        <p:spPr>
          <a:xfrm>
            <a:off x="215008" y="1499394"/>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2 Tes 1:10</a:t>
            </a:r>
          </a:p>
        </p:txBody>
      </p:sp>
      <p:sp>
        <p:nvSpPr>
          <p:cNvPr id="8" name="2 CuadroTexto">
            <a:extLst>
              <a:ext uri="{FF2B5EF4-FFF2-40B4-BE49-F238E27FC236}">
                <a16:creationId xmlns:a16="http://schemas.microsoft.com/office/drawing/2014/main" id="{2F605465-A736-3EC7-8F25-113F077918E2}"/>
              </a:ext>
            </a:extLst>
          </p:cNvPr>
          <p:cNvSpPr txBox="1"/>
          <p:nvPr/>
        </p:nvSpPr>
        <p:spPr>
          <a:xfrm>
            <a:off x="0" y="1975157"/>
            <a:ext cx="4680522"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Cuando venga en aquel día para ser glorificado en sus santos y ser admirado en todos los que creyeron </a:t>
            </a:r>
            <a:r>
              <a:rPr lang="es-ES" sz="2400" dirty="0">
                <a:solidFill>
                  <a:srgbClr val="00B0F0"/>
                </a:solidFill>
                <a:latin typeface="Calibri"/>
              </a:rPr>
              <a:t>(por cuanto </a:t>
            </a:r>
            <a:r>
              <a:rPr lang="es-ES" sz="2400" u="sng" dirty="0">
                <a:solidFill>
                  <a:srgbClr val="00B0F0"/>
                </a:solidFill>
                <a:latin typeface="Calibri"/>
              </a:rPr>
              <a:t>nuestro testimonio ha sido creído entre vosotros</a:t>
            </a:r>
            <a:r>
              <a:rPr lang="es-ES" sz="2400" dirty="0">
                <a:solidFill>
                  <a:srgbClr val="00B0F0"/>
                </a:solidFill>
                <a:latin typeface="Calibri"/>
              </a:rPr>
              <a:t>)</a:t>
            </a:r>
          </a:p>
        </p:txBody>
      </p:sp>
      <p:sp>
        <p:nvSpPr>
          <p:cNvPr id="9" name="TextBox 8">
            <a:extLst>
              <a:ext uri="{FF2B5EF4-FFF2-40B4-BE49-F238E27FC236}">
                <a16:creationId xmlns:a16="http://schemas.microsoft.com/office/drawing/2014/main" id="{85D43127-7051-CFB5-51A6-3F4719243094}"/>
              </a:ext>
            </a:extLst>
          </p:cNvPr>
          <p:cNvSpPr txBox="1"/>
          <p:nvPr/>
        </p:nvSpPr>
        <p:spPr>
          <a:xfrm>
            <a:off x="4621435" y="376668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Debemos presentar la salvación, aconsejar aceptarla, pero no imponer la elección </a:t>
            </a:r>
          </a:p>
        </p:txBody>
      </p:sp>
      <p:sp>
        <p:nvSpPr>
          <p:cNvPr id="13" name="TextBox 12">
            <a:extLst>
              <a:ext uri="{FF2B5EF4-FFF2-40B4-BE49-F238E27FC236}">
                <a16:creationId xmlns:a16="http://schemas.microsoft.com/office/drawing/2014/main" id="{86E1AA4C-3CC0-1475-E689-97BE02E0B080}"/>
              </a:ext>
            </a:extLst>
          </p:cNvPr>
          <p:cNvSpPr txBox="1"/>
          <p:nvPr/>
        </p:nvSpPr>
        <p:spPr>
          <a:xfrm>
            <a:off x="4614346" y="4341060"/>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Debemos invitar que acepten el amor de Dios, pero no obligar a que lo acepten</a:t>
            </a:r>
          </a:p>
        </p:txBody>
      </p:sp>
      <p:sp>
        <p:nvSpPr>
          <p:cNvPr id="16" name="1 CuadroTexto">
            <a:extLst>
              <a:ext uri="{FF2B5EF4-FFF2-40B4-BE49-F238E27FC236}">
                <a16:creationId xmlns:a16="http://schemas.microsoft.com/office/drawing/2014/main" id="{33A80AC9-D950-B334-EFA5-E8C9FA57F582}"/>
              </a:ext>
            </a:extLst>
          </p:cNvPr>
          <p:cNvSpPr txBox="1"/>
          <p:nvPr/>
        </p:nvSpPr>
        <p:spPr>
          <a:xfrm>
            <a:off x="215008" y="3477965"/>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Apocalipsis 12:11</a:t>
            </a:r>
          </a:p>
        </p:txBody>
      </p:sp>
      <p:sp>
        <p:nvSpPr>
          <p:cNvPr id="17" name="2 CuadroTexto">
            <a:extLst>
              <a:ext uri="{FF2B5EF4-FFF2-40B4-BE49-F238E27FC236}">
                <a16:creationId xmlns:a16="http://schemas.microsoft.com/office/drawing/2014/main" id="{686CED00-796D-A7DB-A295-B1B0831E888C}"/>
              </a:ext>
            </a:extLst>
          </p:cNvPr>
          <p:cNvSpPr txBox="1"/>
          <p:nvPr/>
        </p:nvSpPr>
        <p:spPr>
          <a:xfrm>
            <a:off x="228166" y="3953728"/>
            <a:ext cx="4248472"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ellos le han vencido por medio de la sangre del Cordero y </a:t>
            </a:r>
            <a:r>
              <a:rPr lang="es-ES" sz="2400" u="sng" dirty="0">
                <a:solidFill>
                  <a:srgbClr val="FFFF00"/>
                </a:solidFill>
                <a:latin typeface="Calibri"/>
              </a:rPr>
              <a:t>de la palabra del testimonio de ellos</a:t>
            </a:r>
            <a:r>
              <a:rPr lang="es-ES" sz="2400" dirty="0">
                <a:solidFill>
                  <a:srgbClr val="FFFF00"/>
                </a:solidFill>
                <a:latin typeface="Calibri"/>
              </a:rPr>
              <a:t>, </a:t>
            </a:r>
            <a:r>
              <a:rPr lang="es-ES" sz="2400" dirty="0">
                <a:latin typeface="Calibri"/>
              </a:rPr>
              <a:t>y menospreciaron sus vidas hasta la muerte. </a:t>
            </a:r>
          </a:p>
        </p:txBody>
      </p:sp>
      <p:sp>
        <p:nvSpPr>
          <p:cNvPr id="11" name="TextBox 10">
            <a:extLst>
              <a:ext uri="{FF2B5EF4-FFF2-40B4-BE49-F238E27FC236}">
                <a16:creationId xmlns:a16="http://schemas.microsoft.com/office/drawing/2014/main" id="{3645B491-0E8F-6A71-3A2C-7EE48F2FF023}"/>
              </a:ext>
            </a:extLst>
          </p:cNvPr>
          <p:cNvSpPr txBox="1"/>
          <p:nvPr/>
        </p:nvSpPr>
        <p:spPr>
          <a:xfrm>
            <a:off x="4587690" y="4920093"/>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Debemos recordar que nuestro testimonio tendrá la mayor influencia en los salvados</a:t>
            </a:r>
          </a:p>
        </p:txBody>
      </p:sp>
      <p:cxnSp>
        <p:nvCxnSpPr>
          <p:cNvPr id="15" name="Straight Arrow Connector 14">
            <a:extLst>
              <a:ext uri="{FF2B5EF4-FFF2-40B4-BE49-F238E27FC236}">
                <a16:creationId xmlns:a16="http://schemas.microsoft.com/office/drawing/2014/main" id="{98122015-88D2-8AFA-CC3D-515A74385D1F}"/>
              </a:ext>
            </a:extLst>
          </p:cNvPr>
          <p:cNvCxnSpPr>
            <a:cxnSpLocks/>
          </p:cNvCxnSpPr>
          <p:nvPr/>
        </p:nvCxnSpPr>
        <p:spPr>
          <a:xfrm>
            <a:off x="2627784" y="3518665"/>
            <a:ext cx="0" cy="1252819"/>
          </a:xfrm>
          <a:prstGeom prst="straightConnector1">
            <a:avLst/>
          </a:prstGeom>
          <a:ln w="76200">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938435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barn(inVertical)">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barn(inVertical)">
                                      <p:cBhvr>
                                        <p:cTn id="1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655FD7-A074-FFA3-BE0C-228341E8A84D}"/>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1013CF4D-8601-9AAB-88D5-CDB3091D740B}"/>
              </a:ext>
            </a:extLst>
          </p:cNvPr>
          <p:cNvSpPr txBox="1"/>
          <p:nvPr/>
        </p:nvSpPr>
        <p:spPr>
          <a:xfrm>
            <a:off x="2411760"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1Pedro 3:15</a:t>
            </a:r>
          </a:p>
        </p:txBody>
      </p:sp>
      <p:sp>
        <p:nvSpPr>
          <p:cNvPr id="5" name="2 CuadroTexto">
            <a:extLst>
              <a:ext uri="{FF2B5EF4-FFF2-40B4-BE49-F238E27FC236}">
                <a16:creationId xmlns:a16="http://schemas.microsoft.com/office/drawing/2014/main" id="{6C9B73F6-0399-C48C-1100-719DD3383D09}"/>
              </a:ext>
            </a:extLst>
          </p:cNvPr>
          <p:cNvSpPr txBox="1"/>
          <p:nvPr/>
        </p:nvSpPr>
        <p:spPr>
          <a:xfrm>
            <a:off x="0" y="477599"/>
            <a:ext cx="9124194"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Sino santificad a Dios el Señor en vuestros corazones, y estad siempre preparados para presentar defensa con mansedumbre y reverencia ante todo el que os demande razón de la esperanza que hay en vosotros.</a:t>
            </a:r>
          </a:p>
        </p:txBody>
      </p:sp>
      <p:sp>
        <p:nvSpPr>
          <p:cNvPr id="3" name="TextBox 2">
            <a:extLst>
              <a:ext uri="{FF2B5EF4-FFF2-40B4-BE49-F238E27FC236}">
                <a16:creationId xmlns:a16="http://schemas.microsoft.com/office/drawing/2014/main" id="{13CEA9D7-D6D3-F1AE-A418-093C8BEE9B14}"/>
              </a:ext>
            </a:extLst>
          </p:cNvPr>
          <p:cNvSpPr txBox="1"/>
          <p:nvPr/>
        </p:nvSpPr>
        <p:spPr>
          <a:xfrm>
            <a:off x="4607496" y="1556792"/>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Compártelo</a:t>
            </a:r>
          </a:p>
        </p:txBody>
      </p:sp>
      <p:sp>
        <p:nvSpPr>
          <p:cNvPr id="10" name="TextBox 9">
            <a:extLst>
              <a:ext uri="{FF2B5EF4-FFF2-40B4-BE49-F238E27FC236}">
                <a16:creationId xmlns:a16="http://schemas.microsoft.com/office/drawing/2014/main" id="{D6F48011-8082-4D62-0B5E-7F869CEACE98}"/>
              </a:ext>
            </a:extLst>
          </p:cNvPr>
          <p:cNvSpPr txBox="1"/>
          <p:nvPr/>
        </p:nvSpPr>
        <p:spPr>
          <a:xfrm>
            <a:off x="4617012" y="1896244"/>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Por testimonio</a:t>
            </a:r>
          </a:p>
        </p:txBody>
      </p:sp>
      <p:sp>
        <p:nvSpPr>
          <p:cNvPr id="7" name="TextBox 6">
            <a:extLst>
              <a:ext uri="{FF2B5EF4-FFF2-40B4-BE49-F238E27FC236}">
                <a16:creationId xmlns:a16="http://schemas.microsoft.com/office/drawing/2014/main" id="{4A66EF20-2F18-8485-F53F-67628714DE2F}"/>
              </a:ext>
            </a:extLst>
          </p:cNvPr>
          <p:cNvSpPr txBox="1"/>
          <p:nvPr/>
        </p:nvSpPr>
        <p:spPr>
          <a:xfrm>
            <a:off x="4621435" y="2924944"/>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misión: Por tanto, id, y haced discípulos a todas las naciones, bautizándolos </a:t>
            </a:r>
          </a:p>
        </p:txBody>
      </p:sp>
      <p:sp>
        <p:nvSpPr>
          <p:cNvPr id="14" name="TextBox 13">
            <a:extLst>
              <a:ext uri="{FF2B5EF4-FFF2-40B4-BE49-F238E27FC236}">
                <a16:creationId xmlns:a16="http://schemas.microsoft.com/office/drawing/2014/main" id="{59E897CA-F79F-0AD9-71B6-BD81DB30E8CD}"/>
              </a:ext>
            </a:extLst>
          </p:cNvPr>
          <p:cNvSpPr txBox="1"/>
          <p:nvPr/>
        </p:nvSpPr>
        <p:spPr>
          <a:xfrm>
            <a:off x="4614346" y="2243957"/>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Sin fuerza, pero con poder</a:t>
            </a:r>
          </a:p>
        </p:txBody>
      </p:sp>
      <p:sp>
        <p:nvSpPr>
          <p:cNvPr id="12" name="TextBox 11">
            <a:extLst>
              <a:ext uri="{FF2B5EF4-FFF2-40B4-BE49-F238E27FC236}">
                <a16:creationId xmlns:a16="http://schemas.microsoft.com/office/drawing/2014/main" id="{C1E2D8A1-6C99-A7D5-F2C1-26CE95F4D132}"/>
              </a:ext>
            </a:extLst>
          </p:cNvPr>
          <p:cNvSpPr txBox="1"/>
          <p:nvPr/>
        </p:nvSpPr>
        <p:spPr>
          <a:xfrm>
            <a:off x="4621435" y="2583409"/>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Consejos para compartir a Jesús</a:t>
            </a:r>
          </a:p>
        </p:txBody>
      </p:sp>
    </p:spTree>
    <p:extLst>
      <p:ext uri="{BB962C8B-B14F-4D97-AF65-F5344CB8AC3E}">
        <p14:creationId xmlns:p14="http://schemas.microsoft.com/office/powerpoint/2010/main" val="10382264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arn(inVertical)">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arn(inVertical)">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7" grpId="0" animBg="1"/>
      <p:bldP spid="12" grpId="0" animBg="1"/>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CA29B3-06B3-6B9C-521C-00B867B30323}"/>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96473C4B-22BA-2BFF-82A2-05C79230A34A}"/>
              </a:ext>
            </a:extLst>
          </p:cNvPr>
          <p:cNvSpPr txBox="1"/>
          <p:nvPr/>
        </p:nvSpPr>
        <p:spPr>
          <a:xfrm>
            <a:off x="2411760"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1Pedro 3:15</a:t>
            </a:r>
          </a:p>
        </p:txBody>
      </p:sp>
      <p:sp>
        <p:nvSpPr>
          <p:cNvPr id="5" name="2 CuadroTexto">
            <a:extLst>
              <a:ext uri="{FF2B5EF4-FFF2-40B4-BE49-F238E27FC236}">
                <a16:creationId xmlns:a16="http://schemas.microsoft.com/office/drawing/2014/main" id="{997F6E72-CBB5-51A5-019D-E3C15EA0986D}"/>
              </a:ext>
            </a:extLst>
          </p:cNvPr>
          <p:cNvSpPr txBox="1"/>
          <p:nvPr/>
        </p:nvSpPr>
        <p:spPr>
          <a:xfrm>
            <a:off x="0" y="477599"/>
            <a:ext cx="9124194"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Sino santificad a Dios el Señor en vuestros corazones, y </a:t>
            </a:r>
            <a:r>
              <a:rPr lang="es-ES" sz="2400" u="sng" dirty="0">
                <a:solidFill>
                  <a:srgbClr val="FFFF00"/>
                </a:solidFill>
                <a:latin typeface="Calibri"/>
              </a:rPr>
              <a:t>estad siempre preparados</a:t>
            </a:r>
            <a:r>
              <a:rPr lang="es-ES" sz="2400" dirty="0">
                <a:solidFill>
                  <a:srgbClr val="FFFF00"/>
                </a:solidFill>
                <a:latin typeface="Calibri"/>
              </a:rPr>
              <a:t> para presentar defensa con mansedumbre y reverencia </a:t>
            </a:r>
            <a:r>
              <a:rPr lang="es-ES" sz="2400" u="sng" dirty="0">
                <a:solidFill>
                  <a:srgbClr val="FFFF00"/>
                </a:solidFill>
                <a:latin typeface="Calibri"/>
              </a:rPr>
              <a:t>ante todo el que os demande razón de la esperanza que hay en vosotros.</a:t>
            </a:r>
          </a:p>
        </p:txBody>
      </p:sp>
      <p:sp>
        <p:nvSpPr>
          <p:cNvPr id="3" name="TextBox 2">
            <a:extLst>
              <a:ext uri="{FF2B5EF4-FFF2-40B4-BE49-F238E27FC236}">
                <a16:creationId xmlns:a16="http://schemas.microsoft.com/office/drawing/2014/main" id="{2C5B062F-4586-05B1-4B0A-67A7A60C75F1}"/>
              </a:ext>
            </a:extLst>
          </p:cNvPr>
          <p:cNvSpPr txBox="1"/>
          <p:nvPr/>
        </p:nvSpPr>
        <p:spPr>
          <a:xfrm>
            <a:off x="4607496" y="1556792"/>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Compártelo</a:t>
            </a:r>
          </a:p>
        </p:txBody>
      </p:sp>
      <p:sp>
        <p:nvSpPr>
          <p:cNvPr id="10" name="TextBox 9">
            <a:extLst>
              <a:ext uri="{FF2B5EF4-FFF2-40B4-BE49-F238E27FC236}">
                <a16:creationId xmlns:a16="http://schemas.microsoft.com/office/drawing/2014/main" id="{4D244EA6-CBEE-C546-66B0-1A06E7A88CE7}"/>
              </a:ext>
            </a:extLst>
          </p:cNvPr>
          <p:cNvSpPr txBox="1"/>
          <p:nvPr/>
        </p:nvSpPr>
        <p:spPr>
          <a:xfrm>
            <a:off x="4617012" y="1896244"/>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Por testimonio</a:t>
            </a:r>
          </a:p>
        </p:txBody>
      </p:sp>
      <p:sp>
        <p:nvSpPr>
          <p:cNvPr id="7" name="TextBox 6">
            <a:extLst>
              <a:ext uri="{FF2B5EF4-FFF2-40B4-BE49-F238E27FC236}">
                <a16:creationId xmlns:a16="http://schemas.microsoft.com/office/drawing/2014/main" id="{8330095C-EECA-9A16-AF06-32CE18CFCAC1}"/>
              </a:ext>
            </a:extLst>
          </p:cNvPr>
          <p:cNvSpPr txBox="1"/>
          <p:nvPr/>
        </p:nvSpPr>
        <p:spPr>
          <a:xfrm>
            <a:off x="4621435" y="2924944"/>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misión: Por tanto, id, y haced discípulos a todas las naciones, bautizándolos </a:t>
            </a:r>
          </a:p>
        </p:txBody>
      </p:sp>
      <p:sp>
        <p:nvSpPr>
          <p:cNvPr id="14" name="TextBox 13">
            <a:extLst>
              <a:ext uri="{FF2B5EF4-FFF2-40B4-BE49-F238E27FC236}">
                <a16:creationId xmlns:a16="http://schemas.microsoft.com/office/drawing/2014/main" id="{471AA33B-D5E1-5ED8-F0DB-54FD98E63159}"/>
              </a:ext>
            </a:extLst>
          </p:cNvPr>
          <p:cNvSpPr txBox="1"/>
          <p:nvPr/>
        </p:nvSpPr>
        <p:spPr>
          <a:xfrm>
            <a:off x="4614346" y="2243957"/>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Sin fuerza, pero con poder</a:t>
            </a:r>
          </a:p>
        </p:txBody>
      </p:sp>
      <p:sp>
        <p:nvSpPr>
          <p:cNvPr id="12" name="TextBox 11">
            <a:extLst>
              <a:ext uri="{FF2B5EF4-FFF2-40B4-BE49-F238E27FC236}">
                <a16:creationId xmlns:a16="http://schemas.microsoft.com/office/drawing/2014/main" id="{0A33A044-7E8D-36A1-F41E-D3E331BA84EC}"/>
              </a:ext>
            </a:extLst>
          </p:cNvPr>
          <p:cNvSpPr txBox="1"/>
          <p:nvPr/>
        </p:nvSpPr>
        <p:spPr>
          <a:xfrm>
            <a:off x="4621435" y="2583409"/>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Consejos para compartir a Jesús</a:t>
            </a:r>
          </a:p>
        </p:txBody>
      </p:sp>
      <p:sp>
        <p:nvSpPr>
          <p:cNvPr id="2" name="TextBox 1">
            <a:extLst>
              <a:ext uri="{FF2B5EF4-FFF2-40B4-BE49-F238E27FC236}">
                <a16:creationId xmlns:a16="http://schemas.microsoft.com/office/drawing/2014/main" id="{CCFF5615-9C08-21B3-722C-DC7E231906D2}"/>
              </a:ext>
            </a:extLst>
          </p:cNvPr>
          <p:cNvSpPr txBox="1"/>
          <p:nvPr/>
        </p:nvSpPr>
        <p:spPr>
          <a:xfrm>
            <a:off x="4594292" y="3515529"/>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Debemos estar siempre preparado para</a:t>
            </a:r>
          </a:p>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dar razón de nuestra fe y la esperanza</a:t>
            </a:r>
          </a:p>
        </p:txBody>
      </p:sp>
      <p:sp>
        <p:nvSpPr>
          <p:cNvPr id="6" name="1 CuadroTexto">
            <a:extLst>
              <a:ext uri="{FF2B5EF4-FFF2-40B4-BE49-F238E27FC236}">
                <a16:creationId xmlns:a16="http://schemas.microsoft.com/office/drawing/2014/main" id="{4F0BF42B-73C6-37ED-0B08-863BAB23B0A4}"/>
              </a:ext>
            </a:extLst>
          </p:cNvPr>
          <p:cNvSpPr txBox="1"/>
          <p:nvPr/>
        </p:nvSpPr>
        <p:spPr>
          <a:xfrm>
            <a:off x="215008" y="1427386"/>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1Pedro 3:8-9</a:t>
            </a:r>
          </a:p>
        </p:txBody>
      </p:sp>
      <p:sp>
        <p:nvSpPr>
          <p:cNvPr id="8" name="2 CuadroTexto">
            <a:extLst>
              <a:ext uri="{FF2B5EF4-FFF2-40B4-BE49-F238E27FC236}">
                <a16:creationId xmlns:a16="http://schemas.microsoft.com/office/drawing/2014/main" id="{8D969259-CF26-9D16-C3EE-D2A773214752}"/>
              </a:ext>
            </a:extLst>
          </p:cNvPr>
          <p:cNvSpPr txBox="1"/>
          <p:nvPr/>
        </p:nvSpPr>
        <p:spPr>
          <a:xfrm>
            <a:off x="0" y="1904985"/>
            <a:ext cx="4621435" cy="2558842"/>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Finalmente, sed todos de un mismo sentir, compasivos, amándoos fraternalmente, misericordiosos, amigables; no devolviendo mal por mal, ni maldición por maldición, sino por el contrario, bendiciendo, sabiendo que fuisteis llamados para que heredaseis bendición. </a:t>
            </a:r>
          </a:p>
        </p:txBody>
      </p:sp>
    </p:spTree>
    <p:extLst>
      <p:ext uri="{BB962C8B-B14F-4D97-AF65-F5344CB8AC3E}">
        <p14:creationId xmlns:p14="http://schemas.microsoft.com/office/powerpoint/2010/main" val="21539042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6" grpId="0"/>
      <p:bldP spid="8"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C8900E-2C79-072A-656A-A82AB8A8E5B7}"/>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4F9FCA90-E88B-40FB-BD87-6EFAD811FED0}"/>
              </a:ext>
            </a:extLst>
          </p:cNvPr>
          <p:cNvSpPr txBox="1"/>
          <p:nvPr/>
        </p:nvSpPr>
        <p:spPr>
          <a:xfrm>
            <a:off x="2411760"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1Pedro 3:15</a:t>
            </a:r>
          </a:p>
        </p:txBody>
      </p:sp>
      <p:sp>
        <p:nvSpPr>
          <p:cNvPr id="5" name="2 CuadroTexto">
            <a:extLst>
              <a:ext uri="{FF2B5EF4-FFF2-40B4-BE49-F238E27FC236}">
                <a16:creationId xmlns:a16="http://schemas.microsoft.com/office/drawing/2014/main" id="{159C0FF6-E151-BBCD-E1DF-5F8F4BECE337}"/>
              </a:ext>
            </a:extLst>
          </p:cNvPr>
          <p:cNvSpPr txBox="1"/>
          <p:nvPr/>
        </p:nvSpPr>
        <p:spPr>
          <a:xfrm>
            <a:off x="0" y="477599"/>
            <a:ext cx="9124194"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Sino santificad a Dios el Señor en vuestros corazones, y </a:t>
            </a:r>
            <a:r>
              <a:rPr lang="es-ES" sz="2400" u="sng" dirty="0">
                <a:solidFill>
                  <a:srgbClr val="FFFF00"/>
                </a:solidFill>
                <a:latin typeface="Calibri"/>
              </a:rPr>
              <a:t>estad siempre preparados</a:t>
            </a:r>
            <a:r>
              <a:rPr lang="es-ES" sz="2400" dirty="0">
                <a:solidFill>
                  <a:srgbClr val="FFFF00"/>
                </a:solidFill>
                <a:latin typeface="Calibri"/>
              </a:rPr>
              <a:t> para presentar defensa con mansedumbre y reverencia </a:t>
            </a:r>
            <a:r>
              <a:rPr lang="es-ES" sz="2400" u="sng" dirty="0">
                <a:solidFill>
                  <a:srgbClr val="FFFF00"/>
                </a:solidFill>
                <a:latin typeface="Calibri"/>
              </a:rPr>
              <a:t>ante todo el que os demande razón de la esperanza que hay en vosotros.</a:t>
            </a:r>
          </a:p>
        </p:txBody>
      </p:sp>
      <p:sp>
        <p:nvSpPr>
          <p:cNvPr id="3" name="TextBox 2">
            <a:extLst>
              <a:ext uri="{FF2B5EF4-FFF2-40B4-BE49-F238E27FC236}">
                <a16:creationId xmlns:a16="http://schemas.microsoft.com/office/drawing/2014/main" id="{30B901BA-1A63-5FFF-61A7-D6ADE15251BB}"/>
              </a:ext>
            </a:extLst>
          </p:cNvPr>
          <p:cNvSpPr txBox="1"/>
          <p:nvPr/>
        </p:nvSpPr>
        <p:spPr>
          <a:xfrm>
            <a:off x="4607496" y="1556792"/>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Compártelo</a:t>
            </a:r>
          </a:p>
        </p:txBody>
      </p:sp>
      <p:sp>
        <p:nvSpPr>
          <p:cNvPr id="10" name="TextBox 9">
            <a:extLst>
              <a:ext uri="{FF2B5EF4-FFF2-40B4-BE49-F238E27FC236}">
                <a16:creationId xmlns:a16="http://schemas.microsoft.com/office/drawing/2014/main" id="{EB4DED52-7042-669D-1E5C-9194C9FF9EEF}"/>
              </a:ext>
            </a:extLst>
          </p:cNvPr>
          <p:cNvSpPr txBox="1"/>
          <p:nvPr/>
        </p:nvSpPr>
        <p:spPr>
          <a:xfrm>
            <a:off x="4617012" y="1896244"/>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Por testimonio</a:t>
            </a:r>
          </a:p>
        </p:txBody>
      </p:sp>
      <p:sp>
        <p:nvSpPr>
          <p:cNvPr id="7" name="TextBox 6">
            <a:extLst>
              <a:ext uri="{FF2B5EF4-FFF2-40B4-BE49-F238E27FC236}">
                <a16:creationId xmlns:a16="http://schemas.microsoft.com/office/drawing/2014/main" id="{50F68B2B-054B-B401-B4B3-7D8A356ED80B}"/>
              </a:ext>
            </a:extLst>
          </p:cNvPr>
          <p:cNvSpPr txBox="1"/>
          <p:nvPr/>
        </p:nvSpPr>
        <p:spPr>
          <a:xfrm>
            <a:off x="4621435" y="2924944"/>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misión: Por tanto, id, y haced discípulos a todas las naciones, bautizándolos </a:t>
            </a:r>
          </a:p>
        </p:txBody>
      </p:sp>
      <p:sp>
        <p:nvSpPr>
          <p:cNvPr id="14" name="TextBox 13">
            <a:extLst>
              <a:ext uri="{FF2B5EF4-FFF2-40B4-BE49-F238E27FC236}">
                <a16:creationId xmlns:a16="http://schemas.microsoft.com/office/drawing/2014/main" id="{FAA4157C-C1D1-4278-2D17-E9B08BE02770}"/>
              </a:ext>
            </a:extLst>
          </p:cNvPr>
          <p:cNvSpPr txBox="1"/>
          <p:nvPr/>
        </p:nvSpPr>
        <p:spPr>
          <a:xfrm>
            <a:off x="4614346" y="2243957"/>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Sin fuerza, pero con poder</a:t>
            </a:r>
          </a:p>
        </p:txBody>
      </p:sp>
      <p:sp>
        <p:nvSpPr>
          <p:cNvPr id="12" name="TextBox 11">
            <a:extLst>
              <a:ext uri="{FF2B5EF4-FFF2-40B4-BE49-F238E27FC236}">
                <a16:creationId xmlns:a16="http://schemas.microsoft.com/office/drawing/2014/main" id="{5194373B-1979-7363-95DB-18608E890A7D}"/>
              </a:ext>
            </a:extLst>
          </p:cNvPr>
          <p:cNvSpPr txBox="1"/>
          <p:nvPr/>
        </p:nvSpPr>
        <p:spPr>
          <a:xfrm>
            <a:off x="4621435" y="2583409"/>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Consejos para compartir a Jesús</a:t>
            </a:r>
          </a:p>
        </p:txBody>
      </p:sp>
      <p:sp>
        <p:nvSpPr>
          <p:cNvPr id="2" name="TextBox 1">
            <a:extLst>
              <a:ext uri="{FF2B5EF4-FFF2-40B4-BE49-F238E27FC236}">
                <a16:creationId xmlns:a16="http://schemas.microsoft.com/office/drawing/2014/main" id="{E651FDEC-8DBC-0CD8-6809-43DF0E7435C2}"/>
              </a:ext>
            </a:extLst>
          </p:cNvPr>
          <p:cNvSpPr txBox="1"/>
          <p:nvPr/>
        </p:nvSpPr>
        <p:spPr>
          <a:xfrm>
            <a:off x="4594292" y="3515529"/>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Debemos estar siempre preparado para</a:t>
            </a:r>
          </a:p>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dar razón de nuestra fe y la esperanza</a:t>
            </a:r>
          </a:p>
        </p:txBody>
      </p:sp>
      <p:sp>
        <p:nvSpPr>
          <p:cNvPr id="6" name="1 CuadroTexto">
            <a:extLst>
              <a:ext uri="{FF2B5EF4-FFF2-40B4-BE49-F238E27FC236}">
                <a16:creationId xmlns:a16="http://schemas.microsoft.com/office/drawing/2014/main" id="{EB7CF77B-CAB8-8220-57F1-F40170ACC6D8}"/>
              </a:ext>
            </a:extLst>
          </p:cNvPr>
          <p:cNvSpPr txBox="1"/>
          <p:nvPr/>
        </p:nvSpPr>
        <p:spPr>
          <a:xfrm>
            <a:off x="215008" y="1427386"/>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1Pedro 3:8-9</a:t>
            </a:r>
          </a:p>
        </p:txBody>
      </p:sp>
      <p:sp>
        <p:nvSpPr>
          <p:cNvPr id="8" name="2 CuadroTexto">
            <a:extLst>
              <a:ext uri="{FF2B5EF4-FFF2-40B4-BE49-F238E27FC236}">
                <a16:creationId xmlns:a16="http://schemas.microsoft.com/office/drawing/2014/main" id="{36D9BD04-5567-3D1F-221E-21B2E1F4C0C5}"/>
              </a:ext>
            </a:extLst>
          </p:cNvPr>
          <p:cNvSpPr txBox="1"/>
          <p:nvPr/>
        </p:nvSpPr>
        <p:spPr>
          <a:xfrm>
            <a:off x="0" y="1904985"/>
            <a:ext cx="4621435" cy="255884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Finalmente, sed todos de un mismo sentir, compasivos, </a:t>
            </a:r>
            <a:r>
              <a:rPr lang="es-ES" sz="2400" u="sng" dirty="0">
                <a:solidFill>
                  <a:srgbClr val="FFFF00"/>
                </a:solidFill>
                <a:latin typeface="Calibri"/>
              </a:rPr>
              <a:t>amándoos fraternalmente</a:t>
            </a:r>
            <a:r>
              <a:rPr lang="es-ES" sz="2400" dirty="0">
                <a:solidFill>
                  <a:srgbClr val="FFFF00"/>
                </a:solidFill>
                <a:latin typeface="Calibri"/>
              </a:rPr>
              <a:t>, misericordiosos, amigables;</a:t>
            </a:r>
            <a:r>
              <a:rPr lang="es-ES" sz="2400" dirty="0">
                <a:latin typeface="Calibri"/>
              </a:rPr>
              <a:t> no devolviendo mal por mal, ni maldición por maldición, sino por el contrario, bendiciendo, sabiendo que fuisteis llamados para que heredaseis bendición. </a:t>
            </a:r>
          </a:p>
        </p:txBody>
      </p:sp>
      <p:sp>
        <p:nvSpPr>
          <p:cNvPr id="9" name="TextBox 8">
            <a:extLst>
              <a:ext uri="{FF2B5EF4-FFF2-40B4-BE49-F238E27FC236}">
                <a16:creationId xmlns:a16="http://schemas.microsoft.com/office/drawing/2014/main" id="{C1C6A89F-BC16-C043-E947-C6D9C03EF9E2}"/>
              </a:ext>
            </a:extLst>
          </p:cNvPr>
          <p:cNvSpPr txBox="1"/>
          <p:nvPr/>
        </p:nvSpPr>
        <p:spPr>
          <a:xfrm>
            <a:off x="4587690" y="4077464"/>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Debemos estimular la unidad y el amor.</a:t>
            </a:r>
          </a:p>
        </p:txBody>
      </p:sp>
    </p:spTree>
    <p:extLst>
      <p:ext uri="{BB962C8B-B14F-4D97-AF65-F5344CB8AC3E}">
        <p14:creationId xmlns:p14="http://schemas.microsoft.com/office/powerpoint/2010/main" val="26461829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D731B5-3B0B-DECF-6A7E-2AB719FBB13F}"/>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6D174376-65A6-1AEF-011A-30A38ABD6419}"/>
              </a:ext>
            </a:extLst>
          </p:cNvPr>
          <p:cNvSpPr txBox="1"/>
          <p:nvPr/>
        </p:nvSpPr>
        <p:spPr>
          <a:xfrm>
            <a:off x="2411760"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1Pedro 3:15</a:t>
            </a:r>
          </a:p>
        </p:txBody>
      </p:sp>
      <p:sp>
        <p:nvSpPr>
          <p:cNvPr id="5" name="2 CuadroTexto">
            <a:extLst>
              <a:ext uri="{FF2B5EF4-FFF2-40B4-BE49-F238E27FC236}">
                <a16:creationId xmlns:a16="http://schemas.microsoft.com/office/drawing/2014/main" id="{4B3A752E-2FFD-E21B-C8AC-5EC59AD5A690}"/>
              </a:ext>
            </a:extLst>
          </p:cNvPr>
          <p:cNvSpPr txBox="1"/>
          <p:nvPr/>
        </p:nvSpPr>
        <p:spPr>
          <a:xfrm>
            <a:off x="0" y="477599"/>
            <a:ext cx="9124194"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Sino santificad a Dios el Señor en vuestros corazones, y </a:t>
            </a:r>
            <a:r>
              <a:rPr lang="es-ES" sz="2400" u="sng" dirty="0">
                <a:solidFill>
                  <a:srgbClr val="FFFF00"/>
                </a:solidFill>
                <a:latin typeface="Calibri"/>
              </a:rPr>
              <a:t>estad siempre preparados</a:t>
            </a:r>
            <a:r>
              <a:rPr lang="es-ES" sz="2400" dirty="0">
                <a:solidFill>
                  <a:srgbClr val="FFFF00"/>
                </a:solidFill>
                <a:latin typeface="Calibri"/>
              </a:rPr>
              <a:t> para presentar defensa con mansedumbre y reverencia </a:t>
            </a:r>
            <a:r>
              <a:rPr lang="es-ES" sz="2400" u="sng" dirty="0">
                <a:solidFill>
                  <a:srgbClr val="FFFF00"/>
                </a:solidFill>
                <a:latin typeface="Calibri"/>
              </a:rPr>
              <a:t>ante todo el que os demande razón de la esperanza que hay en vosotros.</a:t>
            </a:r>
          </a:p>
        </p:txBody>
      </p:sp>
      <p:sp>
        <p:nvSpPr>
          <p:cNvPr id="3" name="TextBox 2">
            <a:extLst>
              <a:ext uri="{FF2B5EF4-FFF2-40B4-BE49-F238E27FC236}">
                <a16:creationId xmlns:a16="http://schemas.microsoft.com/office/drawing/2014/main" id="{EABF10D5-2453-2244-23AA-A5AC4F5C6460}"/>
              </a:ext>
            </a:extLst>
          </p:cNvPr>
          <p:cNvSpPr txBox="1"/>
          <p:nvPr/>
        </p:nvSpPr>
        <p:spPr>
          <a:xfrm>
            <a:off x="4607496" y="1556792"/>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Compártelo</a:t>
            </a:r>
          </a:p>
        </p:txBody>
      </p:sp>
      <p:sp>
        <p:nvSpPr>
          <p:cNvPr id="10" name="TextBox 9">
            <a:extLst>
              <a:ext uri="{FF2B5EF4-FFF2-40B4-BE49-F238E27FC236}">
                <a16:creationId xmlns:a16="http://schemas.microsoft.com/office/drawing/2014/main" id="{1F07ED83-98B2-E6A2-90E1-D7DC64A0CC62}"/>
              </a:ext>
            </a:extLst>
          </p:cNvPr>
          <p:cNvSpPr txBox="1"/>
          <p:nvPr/>
        </p:nvSpPr>
        <p:spPr>
          <a:xfrm>
            <a:off x="4617012" y="1896244"/>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Por testimonio</a:t>
            </a:r>
          </a:p>
        </p:txBody>
      </p:sp>
      <p:sp>
        <p:nvSpPr>
          <p:cNvPr id="7" name="TextBox 6">
            <a:extLst>
              <a:ext uri="{FF2B5EF4-FFF2-40B4-BE49-F238E27FC236}">
                <a16:creationId xmlns:a16="http://schemas.microsoft.com/office/drawing/2014/main" id="{A075E6D7-B704-EEF2-51C6-209E9C8DF3F5}"/>
              </a:ext>
            </a:extLst>
          </p:cNvPr>
          <p:cNvSpPr txBox="1"/>
          <p:nvPr/>
        </p:nvSpPr>
        <p:spPr>
          <a:xfrm>
            <a:off x="4621435" y="2924944"/>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misión: Por tanto, id, y haced discípulos a todas las naciones, bautizándolos </a:t>
            </a:r>
          </a:p>
        </p:txBody>
      </p:sp>
      <p:sp>
        <p:nvSpPr>
          <p:cNvPr id="14" name="TextBox 13">
            <a:extLst>
              <a:ext uri="{FF2B5EF4-FFF2-40B4-BE49-F238E27FC236}">
                <a16:creationId xmlns:a16="http://schemas.microsoft.com/office/drawing/2014/main" id="{EC103B39-B0CB-C697-0DB9-70D02B668F1E}"/>
              </a:ext>
            </a:extLst>
          </p:cNvPr>
          <p:cNvSpPr txBox="1"/>
          <p:nvPr/>
        </p:nvSpPr>
        <p:spPr>
          <a:xfrm>
            <a:off x="4614346" y="2243957"/>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Sin fuerza, pero con poder</a:t>
            </a:r>
          </a:p>
        </p:txBody>
      </p:sp>
      <p:sp>
        <p:nvSpPr>
          <p:cNvPr id="12" name="TextBox 11">
            <a:extLst>
              <a:ext uri="{FF2B5EF4-FFF2-40B4-BE49-F238E27FC236}">
                <a16:creationId xmlns:a16="http://schemas.microsoft.com/office/drawing/2014/main" id="{8B3A2C11-466E-76F5-92B2-9DD1E94A5068}"/>
              </a:ext>
            </a:extLst>
          </p:cNvPr>
          <p:cNvSpPr txBox="1"/>
          <p:nvPr/>
        </p:nvSpPr>
        <p:spPr>
          <a:xfrm>
            <a:off x="4621435" y="2583409"/>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Consejos para compartir a Jesús</a:t>
            </a:r>
          </a:p>
        </p:txBody>
      </p:sp>
      <p:sp>
        <p:nvSpPr>
          <p:cNvPr id="2" name="TextBox 1">
            <a:extLst>
              <a:ext uri="{FF2B5EF4-FFF2-40B4-BE49-F238E27FC236}">
                <a16:creationId xmlns:a16="http://schemas.microsoft.com/office/drawing/2014/main" id="{E3500243-EBF9-6C68-AEFD-61405BCDF84B}"/>
              </a:ext>
            </a:extLst>
          </p:cNvPr>
          <p:cNvSpPr txBox="1"/>
          <p:nvPr/>
        </p:nvSpPr>
        <p:spPr>
          <a:xfrm>
            <a:off x="4594292" y="3515529"/>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Debemos estar siempre preparado para</a:t>
            </a:r>
          </a:p>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dar razón de nuestra fe y la esperanza</a:t>
            </a:r>
          </a:p>
        </p:txBody>
      </p:sp>
      <p:sp>
        <p:nvSpPr>
          <p:cNvPr id="6" name="1 CuadroTexto">
            <a:extLst>
              <a:ext uri="{FF2B5EF4-FFF2-40B4-BE49-F238E27FC236}">
                <a16:creationId xmlns:a16="http://schemas.microsoft.com/office/drawing/2014/main" id="{7A891F24-A1F0-90E6-C7E3-BE5788AE1B65}"/>
              </a:ext>
            </a:extLst>
          </p:cNvPr>
          <p:cNvSpPr txBox="1"/>
          <p:nvPr/>
        </p:nvSpPr>
        <p:spPr>
          <a:xfrm>
            <a:off x="215008" y="1427386"/>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1Pedro 3:8-9</a:t>
            </a:r>
          </a:p>
        </p:txBody>
      </p:sp>
      <p:sp>
        <p:nvSpPr>
          <p:cNvPr id="8" name="2 CuadroTexto">
            <a:extLst>
              <a:ext uri="{FF2B5EF4-FFF2-40B4-BE49-F238E27FC236}">
                <a16:creationId xmlns:a16="http://schemas.microsoft.com/office/drawing/2014/main" id="{2EF9780E-EA9B-32F7-BB87-ADBF82184A14}"/>
              </a:ext>
            </a:extLst>
          </p:cNvPr>
          <p:cNvSpPr txBox="1"/>
          <p:nvPr/>
        </p:nvSpPr>
        <p:spPr>
          <a:xfrm>
            <a:off x="0" y="1904985"/>
            <a:ext cx="4621435" cy="255884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Finalmente, sed todos de un mismo sentir, compasivos, </a:t>
            </a:r>
            <a:r>
              <a:rPr lang="es-ES" sz="2400" u="sng" dirty="0">
                <a:solidFill>
                  <a:srgbClr val="FFFF00"/>
                </a:solidFill>
                <a:latin typeface="Calibri"/>
              </a:rPr>
              <a:t>amándoos fraternalmente</a:t>
            </a:r>
            <a:r>
              <a:rPr lang="es-ES" sz="2400" dirty="0">
                <a:solidFill>
                  <a:srgbClr val="FFFF00"/>
                </a:solidFill>
                <a:latin typeface="Calibri"/>
              </a:rPr>
              <a:t>, misericordiosos, amigables;</a:t>
            </a:r>
            <a:r>
              <a:rPr lang="es-ES" sz="2400" dirty="0">
                <a:latin typeface="Calibri"/>
              </a:rPr>
              <a:t> </a:t>
            </a:r>
            <a:r>
              <a:rPr lang="es-ES" sz="2400" dirty="0">
                <a:solidFill>
                  <a:srgbClr val="00B0F0"/>
                </a:solidFill>
                <a:latin typeface="Calibri"/>
              </a:rPr>
              <a:t>no devolviendo mal por mal, ni maldición por maldición, </a:t>
            </a:r>
            <a:r>
              <a:rPr lang="es-ES" sz="2400" dirty="0">
                <a:latin typeface="Calibri"/>
              </a:rPr>
              <a:t>sino por el contrario, bendiciendo, sabiendo que fuisteis llamados para que heredaseis bendición. </a:t>
            </a:r>
          </a:p>
        </p:txBody>
      </p:sp>
      <p:sp>
        <p:nvSpPr>
          <p:cNvPr id="9" name="TextBox 8">
            <a:extLst>
              <a:ext uri="{FF2B5EF4-FFF2-40B4-BE49-F238E27FC236}">
                <a16:creationId xmlns:a16="http://schemas.microsoft.com/office/drawing/2014/main" id="{DD561BBD-1799-BC3E-8209-9A35D41DF7EC}"/>
              </a:ext>
            </a:extLst>
          </p:cNvPr>
          <p:cNvSpPr txBox="1"/>
          <p:nvPr/>
        </p:nvSpPr>
        <p:spPr>
          <a:xfrm>
            <a:off x="4587690" y="4077464"/>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Debemos estimular la unidad y el amor.</a:t>
            </a:r>
          </a:p>
        </p:txBody>
      </p:sp>
    </p:spTree>
    <p:extLst>
      <p:ext uri="{BB962C8B-B14F-4D97-AF65-F5344CB8AC3E}">
        <p14:creationId xmlns:p14="http://schemas.microsoft.com/office/powerpoint/2010/main" val="416715890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46CB79-DFFE-27B2-D266-D92D7AEE656D}"/>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B5CA13F2-7039-6865-EB9A-1AD20D633D13}"/>
              </a:ext>
            </a:extLst>
          </p:cNvPr>
          <p:cNvSpPr txBox="1"/>
          <p:nvPr/>
        </p:nvSpPr>
        <p:spPr>
          <a:xfrm>
            <a:off x="2411760"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1Pedro 3:15</a:t>
            </a:r>
          </a:p>
        </p:txBody>
      </p:sp>
      <p:sp>
        <p:nvSpPr>
          <p:cNvPr id="5" name="2 CuadroTexto">
            <a:extLst>
              <a:ext uri="{FF2B5EF4-FFF2-40B4-BE49-F238E27FC236}">
                <a16:creationId xmlns:a16="http://schemas.microsoft.com/office/drawing/2014/main" id="{40DA5FBA-AC09-D10A-3B8B-7E255217EC70}"/>
              </a:ext>
            </a:extLst>
          </p:cNvPr>
          <p:cNvSpPr txBox="1"/>
          <p:nvPr/>
        </p:nvSpPr>
        <p:spPr>
          <a:xfrm>
            <a:off x="0" y="477599"/>
            <a:ext cx="9124194"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Sino santificad a Dios el Señor en vuestros corazones, y </a:t>
            </a:r>
            <a:r>
              <a:rPr lang="es-ES" sz="2400" u="sng" dirty="0">
                <a:solidFill>
                  <a:srgbClr val="FFFF00"/>
                </a:solidFill>
                <a:latin typeface="Calibri"/>
              </a:rPr>
              <a:t>estad siempre preparados</a:t>
            </a:r>
            <a:r>
              <a:rPr lang="es-ES" sz="2400" dirty="0">
                <a:solidFill>
                  <a:srgbClr val="FFFF00"/>
                </a:solidFill>
                <a:latin typeface="Calibri"/>
              </a:rPr>
              <a:t> para presentar defensa con mansedumbre y reverencia </a:t>
            </a:r>
            <a:r>
              <a:rPr lang="es-ES" sz="2400" u="sng" dirty="0">
                <a:solidFill>
                  <a:srgbClr val="FFFF00"/>
                </a:solidFill>
                <a:latin typeface="Calibri"/>
              </a:rPr>
              <a:t>ante todo el que os demande razón de la esperanza que hay en vosotros.</a:t>
            </a:r>
          </a:p>
        </p:txBody>
      </p:sp>
      <p:sp>
        <p:nvSpPr>
          <p:cNvPr id="3" name="TextBox 2">
            <a:extLst>
              <a:ext uri="{FF2B5EF4-FFF2-40B4-BE49-F238E27FC236}">
                <a16:creationId xmlns:a16="http://schemas.microsoft.com/office/drawing/2014/main" id="{C46E2B6A-94FE-9A97-5F6A-0D6155416C3B}"/>
              </a:ext>
            </a:extLst>
          </p:cNvPr>
          <p:cNvSpPr txBox="1"/>
          <p:nvPr/>
        </p:nvSpPr>
        <p:spPr>
          <a:xfrm>
            <a:off x="4607496" y="1556792"/>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Compártelo</a:t>
            </a:r>
          </a:p>
        </p:txBody>
      </p:sp>
      <p:sp>
        <p:nvSpPr>
          <p:cNvPr id="10" name="TextBox 9">
            <a:extLst>
              <a:ext uri="{FF2B5EF4-FFF2-40B4-BE49-F238E27FC236}">
                <a16:creationId xmlns:a16="http://schemas.microsoft.com/office/drawing/2014/main" id="{2969079F-6337-8590-EB17-9E493BE39CD5}"/>
              </a:ext>
            </a:extLst>
          </p:cNvPr>
          <p:cNvSpPr txBox="1"/>
          <p:nvPr/>
        </p:nvSpPr>
        <p:spPr>
          <a:xfrm>
            <a:off x="4617012" y="1896244"/>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Por testimonio</a:t>
            </a:r>
          </a:p>
        </p:txBody>
      </p:sp>
      <p:sp>
        <p:nvSpPr>
          <p:cNvPr id="7" name="TextBox 6">
            <a:extLst>
              <a:ext uri="{FF2B5EF4-FFF2-40B4-BE49-F238E27FC236}">
                <a16:creationId xmlns:a16="http://schemas.microsoft.com/office/drawing/2014/main" id="{4C3B723B-CDD6-4C30-84D1-118245B26ED6}"/>
              </a:ext>
            </a:extLst>
          </p:cNvPr>
          <p:cNvSpPr txBox="1"/>
          <p:nvPr/>
        </p:nvSpPr>
        <p:spPr>
          <a:xfrm>
            <a:off x="4621435" y="2924944"/>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misión: Por tanto, id, y haced discípulos a todas las naciones, bautizándolos </a:t>
            </a:r>
          </a:p>
        </p:txBody>
      </p:sp>
      <p:sp>
        <p:nvSpPr>
          <p:cNvPr id="14" name="TextBox 13">
            <a:extLst>
              <a:ext uri="{FF2B5EF4-FFF2-40B4-BE49-F238E27FC236}">
                <a16:creationId xmlns:a16="http://schemas.microsoft.com/office/drawing/2014/main" id="{62CAADC4-6D82-D3E1-A016-3810F9D2C0DC}"/>
              </a:ext>
            </a:extLst>
          </p:cNvPr>
          <p:cNvSpPr txBox="1"/>
          <p:nvPr/>
        </p:nvSpPr>
        <p:spPr>
          <a:xfrm>
            <a:off x="4614346" y="2243957"/>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Sin fuerza, pero con poder</a:t>
            </a:r>
          </a:p>
        </p:txBody>
      </p:sp>
      <p:sp>
        <p:nvSpPr>
          <p:cNvPr id="12" name="TextBox 11">
            <a:extLst>
              <a:ext uri="{FF2B5EF4-FFF2-40B4-BE49-F238E27FC236}">
                <a16:creationId xmlns:a16="http://schemas.microsoft.com/office/drawing/2014/main" id="{2644C81F-3621-0027-7F70-B3E06B9700D8}"/>
              </a:ext>
            </a:extLst>
          </p:cNvPr>
          <p:cNvSpPr txBox="1"/>
          <p:nvPr/>
        </p:nvSpPr>
        <p:spPr>
          <a:xfrm>
            <a:off x="4621435" y="2583409"/>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Consejos para compartir a Jesús</a:t>
            </a:r>
          </a:p>
        </p:txBody>
      </p:sp>
      <p:sp>
        <p:nvSpPr>
          <p:cNvPr id="2" name="TextBox 1">
            <a:extLst>
              <a:ext uri="{FF2B5EF4-FFF2-40B4-BE49-F238E27FC236}">
                <a16:creationId xmlns:a16="http://schemas.microsoft.com/office/drawing/2014/main" id="{5BE74F38-3093-8CA4-D173-0CAAAE29E844}"/>
              </a:ext>
            </a:extLst>
          </p:cNvPr>
          <p:cNvSpPr txBox="1"/>
          <p:nvPr/>
        </p:nvSpPr>
        <p:spPr>
          <a:xfrm>
            <a:off x="4594292" y="3515529"/>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Debemos estar siempre preparado para</a:t>
            </a:r>
          </a:p>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dar razón de nuestra fe y la esperanza</a:t>
            </a:r>
          </a:p>
        </p:txBody>
      </p:sp>
      <p:sp>
        <p:nvSpPr>
          <p:cNvPr id="6" name="1 CuadroTexto">
            <a:extLst>
              <a:ext uri="{FF2B5EF4-FFF2-40B4-BE49-F238E27FC236}">
                <a16:creationId xmlns:a16="http://schemas.microsoft.com/office/drawing/2014/main" id="{A4CCAF43-6FFA-C5F3-D95A-F8E04184FB18}"/>
              </a:ext>
            </a:extLst>
          </p:cNvPr>
          <p:cNvSpPr txBox="1"/>
          <p:nvPr/>
        </p:nvSpPr>
        <p:spPr>
          <a:xfrm>
            <a:off x="215008" y="1427386"/>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1Pedro 3:8-9</a:t>
            </a:r>
          </a:p>
        </p:txBody>
      </p:sp>
      <p:sp>
        <p:nvSpPr>
          <p:cNvPr id="8" name="2 CuadroTexto">
            <a:extLst>
              <a:ext uri="{FF2B5EF4-FFF2-40B4-BE49-F238E27FC236}">
                <a16:creationId xmlns:a16="http://schemas.microsoft.com/office/drawing/2014/main" id="{0D89CBDB-5048-4756-E680-755AC6490DDB}"/>
              </a:ext>
            </a:extLst>
          </p:cNvPr>
          <p:cNvSpPr txBox="1"/>
          <p:nvPr/>
        </p:nvSpPr>
        <p:spPr>
          <a:xfrm>
            <a:off x="0" y="1904985"/>
            <a:ext cx="4621435" cy="255884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Finalmente, sed todos de un mismo sentir, compasivos, </a:t>
            </a:r>
            <a:r>
              <a:rPr lang="es-ES" sz="2400" u="sng" dirty="0">
                <a:solidFill>
                  <a:srgbClr val="FFFF00"/>
                </a:solidFill>
                <a:latin typeface="Calibri"/>
              </a:rPr>
              <a:t>amándoos fraternalmente</a:t>
            </a:r>
            <a:r>
              <a:rPr lang="es-ES" sz="2400" dirty="0">
                <a:solidFill>
                  <a:srgbClr val="FFFF00"/>
                </a:solidFill>
                <a:latin typeface="Calibri"/>
              </a:rPr>
              <a:t>, misericordiosos, amigables;</a:t>
            </a:r>
            <a:r>
              <a:rPr lang="es-ES" sz="2400" dirty="0">
                <a:latin typeface="Calibri"/>
              </a:rPr>
              <a:t> </a:t>
            </a:r>
            <a:r>
              <a:rPr lang="es-ES" sz="2400" dirty="0">
                <a:solidFill>
                  <a:srgbClr val="00B0F0"/>
                </a:solidFill>
                <a:latin typeface="Calibri"/>
              </a:rPr>
              <a:t>no devolviendo mal por mal, ni maldición por maldición, </a:t>
            </a:r>
            <a:r>
              <a:rPr lang="es-ES" sz="2400" dirty="0">
                <a:solidFill>
                  <a:srgbClr val="FFFF00"/>
                </a:solidFill>
                <a:latin typeface="Calibri"/>
              </a:rPr>
              <a:t>sino por el contrario, </a:t>
            </a:r>
            <a:r>
              <a:rPr lang="es-ES" sz="2400" u="sng" dirty="0">
                <a:solidFill>
                  <a:srgbClr val="FFFF00"/>
                </a:solidFill>
                <a:latin typeface="Calibri"/>
              </a:rPr>
              <a:t>bendiciendo</a:t>
            </a:r>
            <a:r>
              <a:rPr lang="es-ES" sz="2400" dirty="0">
                <a:solidFill>
                  <a:srgbClr val="FFFF00"/>
                </a:solidFill>
                <a:latin typeface="Calibri"/>
              </a:rPr>
              <a:t>, sabiendo que fuisteis llamados para que heredaseis </a:t>
            </a:r>
            <a:r>
              <a:rPr lang="es-ES" sz="2400" u="sng" dirty="0">
                <a:solidFill>
                  <a:srgbClr val="FFFF00"/>
                </a:solidFill>
                <a:latin typeface="Calibri"/>
              </a:rPr>
              <a:t>bendición</a:t>
            </a:r>
            <a:r>
              <a:rPr lang="es-ES" sz="2400" dirty="0">
                <a:solidFill>
                  <a:srgbClr val="FFFF00"/>
                </a:solidFill>
                <a:latin typeface="Calibri"/>
              </a:rPr>
              <a:t>. </a:t>
            </a:r>
          </a:p>
        </p:txBody>
      </p:sp>
      <p:sp>
        <p:nvSpPr>
          <p:cNvPr id="9" name="TextBox 8">
            <a:extLst>
              <a:ext uri="{FF2B5EF4-FFF2-40B4-BE49-F238E27FC236}">
                <a16:creationId xmlns:a16="http://schemas.microsoft.com/office/drawing/2014/main" id="{6E6BE524-8C70-0BD8-86EC-1BAFE1FDEE39}"/>
              </a:ext>
            </a:extLst>
          </p:cNvPr>
          <p:cNvSpPr txBox="1"/>
          <p:nvPr/>
        </p:nvSpPr>
        <p:spPr>
          <a:xfrm>
            <a:off x="4587690" y="4077464"/>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Debemos estimular la unidad y el amor.</a:t>
            </a:r>
          </a:p>
        </p:txBody>
      </p:sp>
      <p:sp>
        <p:nvSpPr>
          <p:cNvPr id="11" name="TextBox 10">
            <a:extLst>
              <a:ext uri="{FF2B5EF4-FFF2-40B4-BE49-F238E27FC236}">
                <a16:creationId xmlns:a16="http://schemas.microsoft.com/office/drawing/2014/main" id="{D1A8718D-E097-887C-53EB-0076E1095279}"/>
              </a:ext>
            </a:extLst>
          </p:cNvPr>
          <p:cNvSpPr txBox="1"/>
          <p:nvPr/>
        </p:nvSpPr>
        <p:spPr>
          <a:xfrm>
            <a:off x="4572000" y="4444350"/>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Debemos ser bendición para otros</a:t>
            </a:r>
          </a:p>
        </p:txBody>
      </p:sp>
      <p:sp>
        <p:nvSpPr>
          <p:cNvPr id="13" name="1 CuadroTexto">
            <a:extLst>
              <a:ext uri="{FF2B5EF4-FFF2-40B4-BE49-F238E27FC236}">
                <a16:creationId xmlns:a16="http://schemas.microsoft.com/office/drawing/2014/main" id="{BE6698F9-2B28-0881-E4F2-D6D4F21006D6}"/>
              </a:ext>
            </a:extLst>
          </p:cNvPr>
          <p:cNvSpPr txBox="1"/>
          <p:nvPr/>
        </p:nvSpPr>
        <p:spPr>
          <a:xfrm>
            <a:off x="2267744" y="5301208"/>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1Pedro 3:10, 11</a:t>
            </a:r>
          </a:p>
        </p:txBody>
      </p:sp>
      <p:sp>
        <p:nvSpPr>
          <p:cNvPr id="15" name="2 CuadroTexto">
            <a:extLst>
              <a:ext uri="{FF2B5EF4-FFF2-40B4-BE49-F238E27FC236}">
                <a16:creationId xmlns:a16="http://schemas.microsoft.com/office/drawing/2014/main" id="{D96397F2-BF3A-BA24-11EE-0D14BBFBD7DC}"/>
              </a:ext>
            </a:extLst>
          </p:cNvPr>
          <p:cNvSpPr txBox="1"/>
          <p:nvPr/>
        </p:nvSpPr>
        <p:spPr>
          <a:xfrm>
            <a:off x="1" y="5793417"/>
            <a:ext cx="9108504"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Porque: El que quiere amar la vida y ver días buenos, refrene su lengua de mal, y sus labios no hablen engaño; apártese del mal, y haga el bien; busque la paz, y sígala. </a:t>
            </a:r>
          </a:p>
        </p:txBody>
      </p:sp>
    </p:spTree>
    <p:extLst>
      <p:ext uri="{BB962C8B-B14F-4D97-AF65-F5344CB8AC3E}">
        <p14:creationId xmlns:p14="http://schemas.microsoft.com/office/powerpoint/2010/main" val="42620739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arn(inVertical)">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3" grpId="0"/>
      <p:bldP spid="15" grpId="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77E933-0410-FB18-B20B-1E28597E097F}"/>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BD4D3224-7128-CF74-D3DD-73CA0B08A85B}"/>
              </a:ext>
            </a:extLst>
          </p:cNvPr>
          <p:cNvSpPr txBox="1"/>
          <p:nvPr/>
        </p:nvSpPr>
        <p:spPr>
          <a:xfrm>
            <a:off x="2411760"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1Pedro 3:15</a:t>
            </a:r>
          </a:p>
        </p:txBody>
      </p:sp>
      <p:sp>
        <p:nvSpPr>
          <p:cNvPr id="5" name="2 CuadroTexto">
            <a:extLst>
              <a:ext uri="{FF2B5EF4-FFF2-40B4-BE49-F238E27FC236}">
                <a16:creationId xmlns:a16="http://schemas.microsoft.com/office/drawing/2014/main" id="{B6BC147D-2699-410F-65E0-918650546E48}"/>
              </a:ext>
            </a:extLst>
          </p:cNvPr>
          <p:cNvSpPr txBox="1"/>
          <p:nvPr/>
        </p:nvSpPr>
        <p:spPr>
          <a:xfrm>
            <a:off x="0" y="477599"/>
            <a:ext cx="9124194"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Sino santificad a Dios el Señor en vuestros corazones, y </a:t>
            </a:r>
            <a:r>
              <a:rPr lang="es-ES" sz="2400" u="sng" dirty="0">
                <a:solidFill>
                  <a:srgbClr val="FFFF00"/>
                </a:solidFill>
                <a:latin typeface="Calibri"/>
              </a:rPr>
              <a:t>estad siempre preparados</a:t>
            </a:r>
            <a:r>
              <a:rPr lang="es-ES" sz="2400" dirty="0">
                <a:solidFill>
                  <a:srgbClr val="FFFF00"/>
                </a:solidFill>
                <a:latin typeface="Calibri"/>
              </a:rPr>
              <a:t> para presentar defensa con mansedumbre y reverencia </a:t>
            </a:r>
            <a:r>
              <a:rPr lang="es-ES" sz="2400" u="sng" dirty="0">
                <a:solidFill>
                  <a:srgbClr val="FFFF00"/>
                </a:solidFill>
                <a:latin typeface="Calibri"/>
              </a:rPr>
              <a:t>ante todo el que os demande razón de la esperanza que hay en vosotros.</a:t>
            </a:r>
          </a:p>
        </p:txBody>
      </p:sp>
      <p:sp>
        <p:nvSpPr>
          <p:cNvPr id="3" name="TextBox 2">
            <a:extLst>
              <a:ext uri="{FF2B5EF4-FFF2-40B4-BE49-F238E27FC236}">
                <a16:creationId xmlns:a16="http://schemas.microsoft.com/office/drawing/2014/main" id="{6F384359-A3BE-D0FC-8D1D-FA0AC4AFD3BC}"/>
              </a:ext>
            </a:extLst>
          </p:cNvPr>
          <p:cNvSpPr txBox="1"/>
          <p:nvPr/>
        </p:nvSpPr>
        <p:spPr>
          <a:xfrm>
            <a:off x="4607496" y="1556792"/>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Compártelo</a:t>
            </a:r>
          </a:p>
        </p:txBody>
      </p:sp>
      <p:sp>
        <p:nvSpPr>
          <p:cNvPr id="10" name="TextBox 9">
            <a:extLst>
              <a:ext uri="{FF2B5EF4-FFF2-40B4-BE49-F238E27FC236}">
                <a16:creationId xmlns:a16="http://schemas.microsoft.com/office/drawing/2014/main" id="{C739521B-DBA7-11C2-3793-470E1F19AE69}"/>
              </a:ext>
            </a:extLst>
          </p:cNvPr>
          <p:cNvSpPr txBox="1"/>
          <p:nvPr/>
        </p:nvSpPr>
        <p:spPr>
          <a:xfrm>
            <a:off x="4617012" y="1896244"/>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Por testimonio</a:t>
            </a:r>
          </a:p>
        </p:txBody>
      </p:sp>
      <p:sp>
        <p:nvSpPr>
          <p:cNvPr id="7" name="TextBox 6">
            <a:extLst>
              <a:ext uri="{FF2B5EF4-FFF2-40B4-BE49-F238E27FC236}">
                <a16:creationId xmlns:a16="http://schemas.microsoft.com/office/drawing/2014/main" id="{82D836CB-2599-1BC5-9712-9C4E0630DD8C}"/>
              </a:ext>
            </a:extLst>
          </p:cNvPr>
          <p:cNvSpPr txBox="1"/>
          <p:nvPr/>
        </p:nvSpPr>
        <p:spPr>
          <a:xfrm>
            <a:off x="4621435" y="2924944"/>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misión: Por tanto, id, y haced discípulos a todas las naciones, bautizándolos </a:t>
            </a:r>
          </a:p>
        </p:txBody>
      </p:sp>
      <p:sp>
        <p:nvSpPr>
          <p:cNvPr id="14" name="TextBox 13">
            <a:extLst>
              <a:ext uri="{FF2B5EF4-FFF2-40B4-BE49-F238E27FC236}">
                <a16:creationId xmlns:a16="http://schemas.microsoft.com/office/drawing/2014/main" id="{4C5D93AA-059C-744D-9C87-2634A411F271}"/>
              </a:ext>
            </a:extLst>
          </p:cNvPr>
          <p:cNvSpPr txBox="1"/>
          <p:nvPr/>
        </p:nvSpPr>
        <p:spPr>
          <a:xfrm>
            <a:off x="4614346" y="2243957"/>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Sin fuerza, pero con poder</a:t>
            </a:r>
          </a:p>
        </p:txBody>
      </p:sp>
      <p:sp>
        <p:nvSpPr>
          <p:cNvPr id="12" name="TextBox 11">
            <a:extLst>
              <a:ext uri="{FF2B5EF4-FFF2-40B4-BE49-F238E27FC236}">
                <a16:creationId xmlns:a16="http://schemas.microsoft.com/office/drawing/2014/main" id="{13902ECD-A17D-6913-1D57-CDBABFDCE47C}"/>
              </a:ext>
            </a:extLst>
          </p:cNvPr>
          <p:cNvSpPr txBox="1"/>
          <p:nvPr/>
        </p:nvSpPr>
        <p:spPr>
          <a:xfrm>
            <a:off x="4621435" y="2583409"/>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Consejos para compartir a Jesús</a:t>
            </a:r>
          </a:p>
        </p:txBody>
      </p:sp>
      <p:sp>
        <p:nvSpPr>
          <p:cNvPr id="2" name="TextBox 1">
            <a:extLst>
              <a:ext uri="{FF2B5EF4-FFF2-40B4-BE49-F238E27FC236}">
                <a16:creationId xmlns:a16="http://schemas.microsoft.com/office/drawing/2014/main" id="{8AF2A1BB-ACD5-6D9D-9AD1-DA962297AE11}"/>
              </a:ext>
            </a:extLst>
          </p:cNvPr>
          <p:cNvSpPr txBox="1"/>
          <p:nvPr/>
        </p:nvSpPr>
        <p:spPr>
          <a:xfrm>
            <a:off x="4594292" y="3515529"/>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Debemos estar siempre preparado para</a:t>
            </a:r>
          </a:p>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dar razón de nuestra fe y la esperanza</a:t>
            </a:r>
          </a:p>
        </p:txBody>
      </p:sp>
      <p:sp>
        <p:nvSpPr>
          <p:cNvPr id="6" name="1 CuadroTexto">
            <a:extLst>
              <a:ext uri="{FF2B5EF4-FFF2-40B4-BE49-F238E27FC236}">
                <a16:creationId xmlns:a16="http://schemas.microsoft.com/office/drawing/2014/main" id="{612EEE91-E0D7-4863-A291-0059AA8C8708}"/>
              </a:ext>
            </a:extLst>
          </p:cNvPr>
          <p:cNvSpPr txBox="1"/>
          <p:nvPr/>
        </p:nvSpPr>
        <p:spPr>
          <a:xfrm>
            <a:off x="215008" y="1427386"/>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1Pedro 3:8-9</a:t>
            </a:r>
          </a:p>
        </p:txBody>
      </p:sp>
      <p:sp>
        <p:nvSpPr>
          <p:cNvPr id="8" name="2 CuadroTexto">
            <a:extLst>
              <a:ext uri="{FF2B5EF4-FFF2-40B4-BE49-F238E27FC236}">
                <a16:creationId xmlns:a16="http://schemas.microsoft.com/office/drawing/2014/main" id="{0DD916C9-ADE6-64B1-40D9-A8F3A0011F93}"/>
              </a:ext>
            </a:extLst>
          </p:cNvPr>
          <p:cNvSpPr txBox="1"/>
          <p:nvPr/>
        </p:nvSpPr>
        <p:spPr>
          <a:xfrm>
            <a:off x="0" y="1904985"/>
            <a:ext cx="4621435" cy="255884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Finalmente, sed todos de un mismo sentir, compasivos, </a:t>
            </a:r>
            <a:r>
              <a:rPr lang="es-ES" sz="2400" u="sng" dirty="0">
                <a:solidFill>
                  <a:srgbClr val="FFFF00"/>
                </a:solidFill>
                <a:latin typeface="Calibri"/>
              </a:rPr>
              <a:t>amándoos fraternalmente</a:t>
            </a:r>
            <a:r>
              <a:rPr lang="es-ES" sz="2400" dirty="0">
                <a:solidFill>
                  <a:srgbClr val="FFFF00"/>
                </a:solidFill>
                <a:latin typeface="Calibri"/>
              </a:rPr>
              <a:t>, misericordiosos, amigables;</a:t>
            </a:r>
            <a:r>
              <a:rPr lang="es-ES" sz="2400" dirty="0">
                <a:latin typeface="Calibri"/>
              </a:rPr>
              <a:t> </a:t>
            </a:r>
            <a:r>
              <a:rPr lang="es-ES" sz="2400" dirty="0">
                <a:solidFill>
                  <a:srgbClr val="00B0F0"/>
                </a:solidFill>
                <a:latin typeface="Calibri"/>
              </a:rPr>
              <a:t>no devolviendo mal por mal, ni maldición por maldición, </a:t>
            </a:r>
            <a:r>
              <a:rPr lang="es-ES" sz="2400" dirty="0">
                <a:solidFill>
                  <a:srgbClr val="FFFF00"/>
                </a:solidFill>
                <a:latin typeface="Calibri"/>
              </a:rPr>
              <a:t>sino por el contrario, </a:t>
            </a:r>
            <a:r>
              <a:rPr lang="es-ES" sz="2400" u="sng" dirty="0">
                <a:solidFill>
                  <a:srgbClr val="FFFF00"/>
                </a:solidFill>
                <a:latin typeface="Calibri"/>
              </a:rPr>
              <a:t>bendiciendo</a:t>
            </a:r>
            <a:r>
              <a:rPr lang="es-ES" sz="2400" dirty="0">
                <a:solidFill>
                  <a:srgbClr val="FFFF00"/>
                </a:solidFill>
                <a:latin typeface="Calibri"/>
              </a:rPr>
              <a:t>, sabiendo que fuisteis llamados para que heredaseis </a:t>
            </a:r>
            <a:r>
              <a:rPr lang="es-ES" sz="2400" u="sng" dirty="0">
                <a:solidFill>
                  <a:srgbClr val="FFFF00"/>
                </a:solidFill>
                <a:latin typeface="Calibri"/>
              </a:rPr>
              <a:t>bendición</a:t>
            </a:r>
            <a:r>
              <a:rPr lang="es-ES" sz="2400" dirty="0">
                <a:solidFill>
                  <a:srgbClr val="FFFF00"/>
                </a:solidFill>
                <a:latin typeface="Calibri"/>
              </a:rPr>
              <a:t>. </a:t>
            </a:r>
          </a:p>
        </p:txBody>
      </p:sp>
      <p:sp>
        <p:nvSpPr>
          <p:cNvPr id="9" name="TextBox 8">
            <a:extLst>
              <a:ext uri="{FF2B5EF4-FFF2-40B4-BE49-F238E27FC236}">
                <a16:creationId xmlns:a16="http://schemas.microsoft.com/office/drawing/2014/main" id="{5E1E2DA6-4838-4373-7E80-CA4D97072D85}"/>
              </a:ext>
            </a:extLst>
          </p:cNvPr>
          <p:cNvSpPr txBox="1"/>
          <p:nvPr/>
        </p:nvSpPr>
        <p:spPr>
          <a:xfrm>
            <a:off x="4587690" y="4077464"/>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Debemos estimular la unidad y el amor.</a:t>
            </a:r>
          </a:p>
        </p:txBody>
      </p:sp>
      <p:sp>
        <p:nvSpPr>
          <p:cNvPr id="11" name="TextBox 10">
            <a:extLst>
              <a:ext uri="{FF2B5EF4-FFF2-40B4-BE49-F238E27FC236}">
                <a16:creationId xmlns:a16="http://schemas.microsoft.com/office/drawing/2014/main" id="{3EB3660B-EF12-9A48-721B-F5979F08878F}"/>
              </a:ext>
            </a:extLst>
          </p:cNvPr>
          <p:cNvSpPr txBox="1"/>
          <p:nvPr/>
        </p:nvSpPr>
        <p:spPr>
          <a:xfrm>
            <a:off x="4572000" y="4444350"/>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Debemos ser bendición para otros</a:t>
            </a:r>
          </a:p>
        </p:txBody>
      </p:sp>
      <p:sp>
        <p:nvSpPr>
          <p:cNvPr id="13" name="1 CuadroTexto">
            <a:extLst>
              <a:ext uri="{FF2B5EF4-FFF2-40B4-BE49-F238E27FC236}">
                <a16:creationId xmlns:a16="http://schemas.microsoft.com/office/drawing/2014/main" id="{8E6CF727-5B97-B546-62B0-E7F2A6E30266}"/>
              </a:ext>
            </a:extLst>
          </p:cNvPr>
          <p:cNvSpPr txBox="1"/>
          <p:nvPr/>
        </p:nvSpPr>
        <p:spPr>
          <a:xfrm>
            <a:off x="2267744" y="5301208"/>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1Pedro 3:10, 11</a:t>
            </a:r>
          </a:p>
        </p:txBody>
      </p:sp>
      <p:sp>
        <p:nvSpPr>
          <p:cNvPr id="15" name="2 CuadroTexto">
            <a:extLst>
              <a:ext uri="{FF2B5EF4-FFF2-40B4-BE49-F238E27FC236}">
                <a16:creationId xmlns:a16="http://schemas.microsoft.com/office/drawing/2014/main" id="{839621D5-AF64-BB77-CB6F-393AE14E0D18}"/>
              </a:ext>
            </a:extLst>
          </p:cNvPr>
          <p:cNvSpPr txBox="1"/>
          <p:nvPr/>
        </p:nvSpPr>
        <p:spPr>
          <a:xfrm>
            <a:off x="1" y="5793417"/>
            <a:ext cx="9108504"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Porque: El que quiere amar la vida y ver días buenos, </a:t>
            </a:r>
            <a:r>
              <a:rPr lang="es-ES" sz="2400" dirty="0">
                <a:latin typeface="Calibri"/>
              </a:rPr>
              <a:t>refrene su lengua de mal, y sus labios no hablen engaño; apártese del mal, y haga el bien; busque la paz, y sígala. </a:t>
            </a:r>
          </a:p>
        </p:txBody>
      </p:sp>
    </p:spTree>
    <p:extLst>
      <p:ext uri="{BB962C8B-B14F-4D97-AF65-F5344CB8AC3E}">
        <p14:creationId xmlns:p14="http://schemas.microsoft.com/office/powerpoint/2010/main" val="238141360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B0FEF4-240F-9A0A-8D8E-BD534867A551}"/>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81A4648E-D015-8CD7-6033-23CA14FD1713}"/>
              </a:ext>
            </a:extLst>
          </p:cNvPr>
          <p:cNvSpPr txBox="1"/>
          <p:nvPr/>
        </p:nvSpPr>
        <p:spPr>
          <a:xfrm>
            <a:off x="2411760"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1Pedro 3:15</a:t>
            </a:r>
          </a:p>
        </p:txBody>
      </p:sp>
      <p:sp>
        <p:nvSpPr>
          <p:cNvPr id="5" name="2 CuadroTexto">
            <a:extLst>
              <a:ext uri="{FF2B5EF4-FFF2-40B4-BE49-F238E27FC236}">
                <a16:creationId xmlns:a16="http://schemas.microsoft.com/office/drawing/2014/main" id="{F4496FF3-717B-BF52-40A0-5B8C8C12B109}"/>
              </a:ext>
            </a:extLst>
          </p:cNvPr>
          <p:cNvSpPr txBox="1"/>
          <p:nvPr/>
        </p:nvSpPr>
        <p:spPr>
          <a:xfrm>
            <a:off x="0" y="477599"/>
            <a:ext cx="9124194"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Sino santificad a Dios el Señor en vuestros corazones, y </a:t>
            </a:r>
            <a:r>
              <a:rPr lang="es-ES" sz="2400" u="sng" dirty="0">
                <a:solidFill>
                  <a:srgbClr val="FFFF00"/>
                </a:solidFill>
                <a:latin typeface="Calibri"/>
              </a:rPr>
              <a:t>estad siempre preparados</a:t>
            </a:r>
            <a:r>
              <a:rPr lang="es-ES" sz="2400" dirty="0">
                <a:solidFill>
                  <a:srgbClr val="FFFF00"/>
                </a:solidFill>
                <a:latin typeface="Calibri"/>
              </a:rPr>
              <a:t> para presentar defensa con mansedumbre y reverencia </a:t>
            </a:r>
            <a:r>
              <a:rPr lang="es-ES" sz="2400" u="sng" dirty="0">
                <a:solidFill>
                  <a:srgbClr val="FFFF00"/>
                </a:solidFill>
                <a:latin typeface="Calibri"/>
              </a:rPr>
              <a:t>ante todo el que os demande razón de la esperanza que hay en vosotros.</a:t>
            </a:r>
          </a:p>
        </p:txBody>
      </p:sp>
      <p:sp>
        <p:nvSpPr>
          <p:cNvPr id="3" name="TextBox 2">
            <a:extLst>
              <a:ext uri="{FF2B5EF4-FFF2-40B4-BE49-F238E27FC236}">
                <a16:creationId xmlns:a16="http://schemas.microsoft.com/office/drawing/2014/main" id="{83FFD2E9-139D-37B2-F86E-769442AE23F1}"/>
              </a:ext>
            </a:extLst>
          </p:cNvPr>
          <p:cNvSpPr txBox="1"/>
          <p:nvPr/>
        </p:nvSpPr>
        <p:spPr>
          <a:xfrm>
            <a:off x="4607496" y="1556792"/>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Compártelo</a:t>
            </a:r>
          </a:p>
        </p:txBody>
      </p:sp>
      <p:sp>
        <p:nvSpPr>
          <p:cNvPr id="10" name="TextBox 9">
            <a:extLst>
              <a:ext uri="{FF2B5EF4-FFF2-40B4-BE49-F238E27FC236}">
                <a16:creationId xmlns:a16="http://schemas.microsoft.com/office/drawing/2014/main" id="{E2A005E8-0937-4B15-FFA1-BE30D4D5AB9D}"/>
              </a:ext>
            </a:extLst>
          </p:cNvPr>
          <p:cNvSpPr txBox="1"/>
          <p:nvPr/>
        </p:nvSpPr>
        <p:spPr>
          <a:xfrm>
            <a:off x="4617012" y="1896244"/>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Por testimonio</a:t>
            </a:r>
          </a:p>
        </p:txBody>
      </p:sp>
      <p:sp>
        <p:nvSpPr>
          <p:cNvPr id="7" name="TextBox 6">
            <a:extLst>
              <a:ext uri="{FF2B5EF4-FFF2-40B4-BE49-F238E27FC236}">
                <a16:creationId xmlns:a16="http://schemas.microsoft.com/office/drawing/2014/main" id="{71895A0C-AE0C-A2AA-D439-BDDCD8AAE363}"/>
              </a:ext>
            </a:extLst>
          </p:cNvPr>
          <p:cNvSpPr txBox="1"/>
          <p:nvPr/>
        </p:nvSpPr>
        <p:spPr>
          <a:xfrm>
            <a:off x="4621435" y="2924944"/>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misión: Por tanto, id, y haced discípulos a todas las naciones, bautizándolos </a:t>
            </a:r>
          </a:p>
        </p:txBody>
      </p:sp>
      <p:sp>
        <p:nvSpPr>
          <p:cNvPr id="14" name="TextBox 13">
            <a:extLst>
              <a:ext uri="{FF2B5EF4-FFF2-40B4-BE49-F238E27FC236}">
                <a16:creationId xmlns:a16="http://schemas.microsoft.com/office/drawing/2014/main" id="{049171DE-5642-1475-0F66-833A21A1B23E}"/>
              </a:ext>
            </a:extLst>
          </p:cNvPr>
          <p:cNvSpPr txBox="1"/>
          <p:nvPr/>
        </p:nvSpPr>
        <p:spPr>
          <a:xfrm>
            <a:off x="4614346" y="2243957"/>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Sin fuerza, pero con poder</a:t>
            </a:r>
          </a:p>
        </p:txBody>
      </p:sp>
      <p:sp>
        <p:nvSpPr>
          <p:cNvPr id="12" name="TextBox 11">
            <a:extLst>
              <a:ext uri="{FF2B5EF4-FFF2-40B4-BE49-F238E27FC236}">
                <a16:creationId xmlns:a16="http://schemas.microsoft.com/office/drawing/2014/main" id="{C2C43822-2B36-826B-AFAD-1E881DA69F02}"/>
              </a:ext>
            </a:extLst>
          </p:cNvPr>
          <p:cNvSpPr txBox="1"/>
          <p:nvPr/>
        </p:nvSpPr>
        <p:spPr>
          <a:xfrm>
            <a:off x="4621435" y="2583409"/>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Consejos para compartir a Jesús</a:t>
            </a:r>
          </a:p>
        </p:txBody>
      </p:sp>
      <p:sp>
        <p:nvSpPr>
          <p:cNvPr id="2" name="TextBox 1">
            <a:extLst>
              <a:ext uri="{FF2B5EF4-FFF2-40B4-BE49-F238E27FC236}">
                <a16:creationId xmlns:a16="http://schemas.microsoft.com/office/drawing/2014/main" id="{40E12BF0-CE05-2C68-86A3-8A82E7E8AE29}"/>
              </a:ext>
            </a:extLst>
          </p:cNvPr>
          <p:cNvSpPr txBox="1"/>
          <p:nvPr/>
        </p:nvSpPr>
        <p:spPr>
          <a:xfrm>
            <a:off x="4594292" y="3515529"/>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Debemos estar siempre preparado para</a:t>
            </a:r>
          </a:p>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dar razón de nuestra fe y la esperanza</a:t>
            </a:r>
          </a:p>
        </p:txBody>
      </p:sp>
      <p:sp>
        <p:nvSpPr>
          <p:cNvPr id="6" name="1 CuadroTexto">
            <a:extLst>
              <a:ext uri="{FF2B5EF4-FFF2-40B4-BE49-F238E27FC236}">
                <a16:creationId xmlns:a16="http://schemas.microsoft.com/office/drawing/2014/main" id="{AB8D888D-CCDE-9144-5DC8-53A5578EF773}"/>
              </a:ext>
            </a:extLst>
          </p:cNvPr>
          <p:cNvSpPr txBox="1"/>
          <p:nvPr/>
        </p:nvSpPr>
        <p:spPr>
          <a:xfrm>
            <a:off x="215008" y="1427386"/>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1Pedro 3:8-9</a:t>
            </a:r>
          </a:p>
        </p:txBody>
      </p:sp>
      <p:sp>
        <p:nvSpPr>
          <p:cNvPr id="8" name="2 CuadroTexto">
            <a:extLst>
              <a:ext uri="{FF2B5EF4-FFF2-40B4-BE49-F238E27FC236}">
                <a16:creationId xmlns:a16="http://schemas.microsoft.com/office/drawing/2014/main" id="{53DDA4C6-8D78-A2A1-24C5-A4D9CB736746}"/>
              </a:ext>
            </a:extLst>
          </p:cNvPr>
          <p:cNvSpPr txBox="1"/>
          <p:nvPr/>
        </p:nvSpPr>
        <p:spPr>
          <a:xfrm>
            <a:off x="0" y="1904985"/>
            <a:ext cx="4621435" cy="255884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Finalmente, sed todos de un mismo sentir, compasivos, </a:t>
            </a:r>
            <a:r>
              <a:rPr lang="es-ES" sz="2400" u="sng" dirty="0">
                <a:solidFill>
                  <a:srgbClr val="FFFF00"/>
                </a:solidFill>
                <a:latin typeface="Calibri"/>
              </a:rPr>
              <a:t>amándoos fraternalmente</a:t>
            </a:r>
            <a:r>
              <a:rPr lang="es-ES" sz="2400" dirty="0">
                <a:solidFill>
                  <a:srgbClr val="FFFF00"/>
                </a:solidFill>
                <a:latin typeface="Calibri"/>
              </a:rPr>
              <a:t>, misericordiosos, amigables;</a:t>
            </a:r>
            <a:r>
              <a:rPr lang="es-ES" sz="2400" dirty="0">
                <a:latin typeface="Calibri"/>
              </a:rPr>
              <a:t> </a:t>
            </a:r>
            <a:r>
              <a:rPr lang="es-ES" sz="2400" dirty="0">
                <a:solidFill>
                  <a:srgbClr val="00B0F0"/>
                </a:solidFill>
                <a:latin typeface="Calibri"/>
              </a:rPr>
              <a:t>no devolviendo mal por mal, ni maldición por maldición, </a:t>
            </a:r>
            <a:r>
              <a:rPr lang="es-ES" sz="2400" dirty="0">
                <a:solidFill>
                  <a:srgbClr val="FFFF00"/>
                </a:solidFill>
                <a:latin typeface="Calibri"/>
              </a:rPr>
              <a:t>sino por el contrario, </a:t>
            </a:r>
            <a:r>
              <a:rPr lang="es-ES" sz="2400" u="sng" dirty="0">
                <a:solidFill>
                  <a:srgbClr val="FFFF00"/>
                </a:solidFill>
                <a:latin typeface="Calibri"/>
              </a:rPr>
              <a:t>bendiciendo</a:t>
            </a:r>
            <a:r>
              <a:rPr lang="es-ES" sz="2400" dirty="0">
                <a:solidFill>
                  <a:srgbClr val="FFFF00"/>
                </a:solidFill>
                <a:latin typeface="Calibri"/>
              </a:rPr>
              <a:t>, sabiendo que fuisteis llamados para que heredaseis </a:t>
            </a:r>
            <a:r>
              <a:rPr lang="es-ES" sz="2400" u="sng" dirty="0">
                <a:solidFill>
                  <a:srgbClr val="FFFF00"/>
                </a:solidFill>
                <a:latin typeface="Calibri"/>
              </a:rPr>
              <a:t>bendición</a:t>
            </a:r>
            <a:r>
              <a:rPr lang="es-ES" sz="2400" dirty="0">
                <a:solidFill>
                  <a:srgbClr val="FFFF00"/>
                </a:solidFill>
                <a:latin typeface="Calibri"/>
              </a:rPr>
              <a:t>. </a:t>
            </a:r>
          </a:p>
        </p:txBody>
      </p:sp>
      <p:sp>
        <p:nvSpPr>
          <p:cNvPr id="9" name="TextBox 8">
            <a:extLst>
              <a:ext uri="{FF2B5EF4-FFF2-40B4-BE49-F238E27FC236}">
                <a16:creationId xmlns:a16="http://schemas.microsoft.com/office/drawing/2014/main" id="{72A37338-40DC-CE98-3D62-DBCDE94DA976}"/>
              </a:ext>
            </a:extLst>
          </p:cNvPr>
          <p:cNvSpPr txBox="1"/>
          <p:nvPr/>
        </p:nvSpPr>
        <p:spPr>
          <a:xfrm>
            <a:off x="4587690" y="4077464"/>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Debemos estimular la unidad y el amor.</a:t>
            </a:r>
          </a:p>
        </p:txBody>
      </p:sp>
      <p:sp>
        <p:nvSpPr>
          <p:cNvPr id="11" name="TextBox 10">
            <a:extLst>
              <a:ext uri="{FF2B5EF4-FFF2-40B4-BE49-F238E27FC236}">
                <a16:creationId xmlns:a16="http://schemas.microsoft.com/office/drawing/2014/main" id="{EBFC1594-0A77-8DDB-FD23-25E9E3C7282A}"/>
              </a:ext>
            </a:extLst>
          </p:cNvPr>
          <p:cNvSpPr txBox="1"/>
          <p:nvPr/>
        </p:nvSpPr>
        <p:spPr>
          <a:xfrm>
            <a:off x="4572000" y="4444350"/>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Debemos ser bendición para otros</a:t>
            </a:r>
          </a:p>
        </p:txBody>
      </p:sp>
      <p:sp>
        <p:nvSpPr>
          <p:cNvPr id="13" name="1 CuadroTexto">
            <a:extLst>
              <a:ext uri="{FF2B5EF4-FFF2-40B4-BE49-F238E27FC236}">
                <a16:creationId xmlns:a16="http://schemas.microsoft.com/office/drawing/2014/main" id="{E09CDFB3-96E0-CF57-4C9E-27BF7243B5F1}"/>
              </a:ext>
            </a:extLst>
          </p:cNvPr>
          <p:cNvSpPr txBox="1"/>
          <p:nvPr/>
        </p:nvSpPr>
        <p:spPr>
          <a:xfrm>
            <a:off x="2267744" y="5301208"/>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1Pedro 3:10, 11</a:t>
            </a:r>
          </a:p>
        </p:txBody>
      </p:sp>
      <p:sp>
        <p:nvSpPr>
          <p:cNvPr id="15" name="2 CuadroTexto">
            <a:extLst>
              <a:ext uri="{FF2B5EF4-FFF2-40B4-BE49-F238E27FC236}">
                <a16:creationId xmlns:a16="http://schemas.microsoft.com/office/drawing/2014/main" id="{2C1BF61A-8A08-48F6-F64A-B7B551A1B98B}"/>
              </a:ext>
            </a:extLst>
          </p:cNvPr>
          <p:cNvSpPr txBox="1"/>
          <p:nvPr/>
        </p:nvSpPr>
        <p:spPr>
          <a:xfrm>
            <a:off x="1" y="5793417"/>
            <a:ext cx="9108504"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Porque: El que quiere amar la vida y ver días buenos, </a:t>
            </a:r>
            <a:r>
              <a:rPr lang="es-ES" sz="2400" dirty="0">
                <a:solidFill>
                  <a:srgbClr val="00B0F0"/>
                </a:solidFill>
                <a:latin typeface="Calibri"/>
              </a:rPr>
              <a:t>refrene su lengua de mal, y sus labios no hablen engaño; apártese del mal, y haga el bien; busque la paz, y sígala. </a:t>
            </a:r>
          </a:p>
        </p:txBody>
      </p:sp>
      <p:sp>
        <p:nvSpPr>
          <p:cNvPr id="16" name="TextBox 15">
            <a:extLst>
              <a:ext uri="{FF2B5EF4-FFF2-40B4-BE49-F238E27FC236}">
                <a16:creationId xmlns:a16="http://schemas.microsoft.com/office/drawing/2014/main" id="{3C59F9B7-987C-0A13-07E7-9D7A902CAA84}"/>
              </a:ext>
            </a:extLst>
          </p:cNvPr>
          <p:cNvSpPr txBox="1"/>
          <p:nvPr/>
        </p:nvSpPr>
        <p:spPr>
          <a:xfrm>
            <a:off x="4563073" y="4779144"/>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 amamos vivir y ser felices, debemos hacer el bien y buscar la paz</a:t>
            </a:r>
          </a:p>
        </p:txBody>
      </p:sp>
    </p:spTree>
    <p:extLst>
      <p:ext uri="{BB962C8B-B14F-4D97-AF65-F5344CB8AC3E}">
        <p14:creationId xmlns:p14="http://schemas.microsoft.com/office/powerpoint/2010/main" val="41411887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barn(inVertical)">
                                      <p:cBhvr>
                                        <p:cTn id="7"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33A376-613C-108C-EF02-15EB80526AE6}"/>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824A2A97-D623-147E-98E8-9BD4BF224D3E}"/>
              </a:ext>
            </a:extLst>
          </p:cNvPr>
          <p:cNvSpPr txBox="1"/>
          <p:nvPr/>
        </p:nvSpPr>
        <p:spPr>
          <a:xfrm>
            <a:off x="2411760"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1Pedro 3:15</a:t>
            </a:r>
          </a:p>
        </p:txBody>
      </p:sp>
      <p:sp>
        <p:nvSpPr>
          <p:cNvPr id="5" name="2 CuadroTexto">
            <a:extLst>
              <a:ext uri="{FF2B5EF4-FFF2-40B4-BE49-F238E27FC236}">
                <a16:creationId xmlns:a16="http://schemas.microsoft.com/office/drawing/2014/main" id="{0C3BDEF1-AED4-8881-83EA-219784FA670D}"/>
              </a:ext>
            </a:extLst>
          </p:cNvPr>
          <p:cNvSpPr txBox="1"/>
          <p:nvPr/>
        </p:nvSpPr>
        <p:spPr>
          <a:xfrm>
            <a:off x="0" y="477599"/>
            <a:ext cx="9124194"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Sino santificad a Dios el Señor en vuestros corazones, y </a:t>
            </a:r>
            <a:r>
              <a:rPr lang="es-ES" sz="2400" u="sng" dirty="0">
                <a:solidFill>
                  <a:srgbClr val="FFFF00"/>
                </a:solidFill>
                <a:latin typeface="Calibri"/>
              </a:rPr>
              <a:t>estad siempre preparados</a:t>
            </a:r>
            <a:r>
              <a:rPr lang="es-ES" sz="2400" dirty="0">
                <a:solidFill>
                  <a:srgbClr val="FFFF00"/>
                </a:solidFill>
                <a:latin typeface="Calibri"/>
              </a:rPr>
              <a:t> para presentar defensa con mansedumbre y reverencia </a:t>
            </a:r>
            <a:r>
              <a:rPr lang="es-ES" sz="2400" u="sng" dirty="0">
                <a:solidFill>
                  <a:srgbClr val="FFFF00"/>
                </a:solidFill>
                <a:latin typeface="Calibri"/>
              </a:rPr>
              <a:t>ante todo el que os demande razón de la esperanza que hay en vosotros.</a:t>
            </a:r>
          </a:p>
        </p:txBody>
      </p:sp>
      <p:sp>
        <p:nvSpPr>
          <p:cNvPr id="3" name="TextBox 2">
            <a:extLst>
              <a:ext uri="{FF2B5EF4-FFF2-40B4-BE49-F238E27FC236}">
                <a16:creationId xmlns:a16="http://schemas.microsoft.com/office/drawing/2014/main" id="{BC1E865C-5168-3E79-598D-6678D58316BB}"/>
              </a:ext>
            </a:extLst>
          </p:cNvPr>
          <p:cNvSpPr txBox="1"/>
          <p:nvPr/>
        </p:nvSpPr>
        <p:spPr>
          <a:xfrm>
            <a:off x="4607496" y="1556792"/>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Compártelo</a:t>
            </a:r>
          </a:p>
        </p:txBody>
      </p:sp>
      <p:sp>
        <p:nvSpPr>
          <p:cNvPr id="10" name="TextBox 9">
            <a:extLst>
              <a:ext uri="{FF2B5EF4-FFF2-40B4-BE49-F238E27FC236}">
                <a16:creationId xmlns:a16="http://schemas.microsoft.com/office/drawing/2014/main" id="{30860223-FBC3-E823-CC7D-5D06853271FA}"/>
              </a:ext>
            </a:extLst>
          </p:cNvPr>
          <p:cNvSpPr txBox="1"/>
          <p:nvPr/>
        </p:nvSpPr>
        <p:spPr>
          <a:xfrm>
            <a:off x="4617012" y="1896244"/>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Por testimonio</a:t>
            </a:r>
          </a:p>
        </p:txBody>
      </p:sp>
      <p:sp>
        <p:nvSpPr>
          <p:cNvPr id="7" name="TextBox 6">
            <a:extLst>
              <a:ext uri="{FF2B5EF4-FFF2-40B4-BE49-F238E27FC236}">
                <a16:creationId xmlns:a16="http://schemas.microsoft.com/office/drawing/2014/main" id="{C95512BA-7680-509C-3E23-8EC862CDCC5B}"/>
              </a:ext>
            </a:extLst>
          </p:cNvPr>
          <p:cNvSpPr txBox="1"/>
          <p:nvPr/>
        </p:nvSpPr>
        <p:spPr>
          <a:xfrm>
            <a:off x="4621435" y="2924944"/>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misión: Por tanto, id, y haced discípulos a todas las naciones, bautizándolos </a:t>
            </a:r>
          </a:p>
        </p:txBody>
      </p:sp>
      <p:sp>
        <p:nvSpPr>
          <p:cNvPr id="14" name="TextBox 13">
            <a:extLst>
              <a:ext uri="{FF2B5EF4-FFF2-40B4-BE49-F238E27FC236}">
                <a16:creationId xmlns:a16="http://schemas.microsoft.com/office/drawing/2014/main" id="{8ACBA7A8-E12F-5E49-442E-2902D3A8387E}"/>
              </a:ext>
            </a:extLst>
          </p:cNvPr>
          <p:cNvSpPr txBox="1"/>
          <p:nvPr/>
        </p:nvSpPr>
        <p:spPr>
          <a:xfrm>
            <a:off x="4614346" y="2243957"/>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Sin fuerza, pero con poder</a:t>
            </a:r>
          </a:p>
        </p:txBody>
      </p:sp>
      <p:sp>
        <p:nvSpPr>
          <p:cNvPr id="12" name="TextBox 11">
            <a:extLst>
              <a:ext uri="{FF2B5EF4-FFF2-40B4-BE49-F238E27FC236}">
                <a16:creationId xmlns:a16="http://schemas.microsoft.com/office/drawing/2014/main" id="{B595192A-7B30-4B5A-ADA0-C281B16C954C}"/>
              </a:ext>
            </a:extLst>
          </p:cNvPr>
          <p:cNvSpPr txBox="1"/>
          <p:nvPr/>
        </p:nvSpPr>
        <p:spPr>
          <a:xfrm>
            <a:off x="4621435" y="2583409"/>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Consejos para compartir a Jesús</a:t>
            </a:r>
          </a:p>
        </p:txBody>
      </p:sp>
      <p:sp>
        <p:nvSpPr>
          <p:cNvPr id="2" name="TextBox 1">
            <a:extLst>
              <a:ext uri="{FF2B5EF4-FFF2-40B4-BE49-F238E27FC236}">
                <a16:creationId xmlns:a16="http://schemas.microsoft.com/office/drawing/2014/main" id="{FBEFA152-FDB4-ECDB-31A4-680287F37795}"/>
              </a:ext>
            </a:extLst>
          </p:cNvPr>
          <p:cNvSpPr txBox="1"/>
          <p:nvPr/>
        </p:nvSpPr>
        <p:spPr>
          <a:xfrm>
            <a:off x="4594292" y="3515529"/>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Debemos estar siempre preparado para</a:t>
            </a:r>
          </a:p>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dar razón de nuestra fe y la esperanza</a:t>
            </a:r>
          </a:p>
        </p:txBody>
      </p:sp>
      <p:sp>
        <p:nvSpPr>
          <p:cNvPr id="6" name="1 CuadroTexto">
            <a:extLst>
              <a:ext uri="{FF2B5EF4-FFF2-40B4-BE49-F238E27FC236}">
                <a16:creationId xmlns:a16="http://schemas.microsoft.com/office/drawing/2014/main" id="{5713A311-F3AA-3F9C-75C2-6DEF680D29C1}"/>
              </a:ext>
            </a:extLst>
          </p:cNvPr>
          <p:cNvSpPr txBox="1"/>
          <p:nvPr/>
        </p:nvSpPr>
        <p:spPr>
          <a:xfrm>
            <a:off x="215008" y="1427386"/>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1Pedro 3:12-14</a:t>
            </a:r>
          </a:p>
        </p:txBody>
      </p:sp>
      <p:sp>
        <p:nvSpPr>
          <p:cNvPr id="8" name="2 CuadroTexto">
            <a:extLst>
              <a:ext uri="{FF2B5EF4-FFF2-40B4-BE49-F238E27FC236}">
                <a16:creationId xmlns:a16="http://schemas.microsoft.com/office/drawing/2014/main" id="{A925B2DA-5F9A-F1BC-B79A-0A49DABCAFA0}"/>
              </a:ext>
            </a:extLst>
          </p:cNvPr>
          <p:cNvSpPr txBox="1"/>
          <p:nvPr/>
        </p:nvSpPr>
        <p:spPr>
          <a:xfrm>
            <a:off x="0" y="1904985"/>
            <a:ext cx="4621435" cy="3482172"/>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Porque los ojos del Señor están sobre los justos, y sus oídos atentos a sus oraciones; pero el rostro del Señor está contra aquellos que hacen el mal. ¿Y quién es aquel que os podrá hacer daño, si vosotros seguís el bien? Mas también si alguna cosa padecéis por causa de la justicia, bienaventurados sois. Por tanto, no os amedrentéis por temor de ellos, ni os conturbéis, </a:t>
            </a:r>
          </a:p>
        </p:txBody>
      </p:sp>
      <p:sp>
        <p:nvSpPr>
          <p:cNvPr id="9" name="TextBox 8">
            <a:extLst>
              <a:ext uri="{FF2B5EF4-FFF2-40B4-BE49-F238E27FC236}">
                <a16:creationId xmlns:a16="http://schemas.microsoft.com/office/drawing/2014/main" id="{64718805-24A7-A4E6-4CCB-1C4A3B880E81}"/>
              </a:ext>
            </a:extLst>
          </p:cNvPr>
          <p:cNvSpPr txBox="1"/>
          <p:nvPr/>
        </p:nvSpPr>
        <p:spPr>
          <a:xfrm>
            <a:off x="4587690" y="4077464"/>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Debemos estimular la unidad y el amor.</a:t>
            </a:r>
          </a:p>
        </p:txBody>
      </p:sp>
      <p:sp>
        <p:nvSpPr>
          <p:cNvPr id="11" name="TextBox 10">
            <a:extLst>
              <a:ext uri="{FF2B5EF4-FFF2-40B4-BE49-F238E27FC236}">
                <a16:creationId xmlns:a16="http://schemas.microsoft.com/office/drawing/2014/main" id="{46BF60C4-667D-90A5-A974-9650F5C35A55}"/>
              </a:ext>
            </a:extLst>
          </p:cNvPr>
          <p:cNvSpPr txBox="1"/>
          <p:nvPr/>
        </p:nvSpPr>
        <p:spPr>
          <a:xfrm>
            <a:off x="4572000" y="4444350"/>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Debemos ser bendición para otros</a:t>
            </a:r>
          </a:p>
        </p:txBody>
      </p:sp>
      <p:sp>
        <p:nvSpPr>
          <p:cNvPr id="13" name="1 CuadroTexto">
            <a:extLst>
              <a:ext uri="{FF2B5EF4-FFF2-40B4-BE49-F238E27FC236}">
                <a16:creationId xmlns:a16="http://schemas.microsoft.com/office/drawing/2014/main" id="{D862FD06-3758-8356-0D22-B4D7024893B4}"/>
              </a:ext>
            </a:extLst>
          </p:cNvPr>
          <p:cNvSpPr txBox="1"/>
          <p:nvPr/>
        </p:nvSpPr>
        <p:spPr>
          <a:xfrm>
            <a:off x="2267744" y="5301208"/>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1Pedro 3:10, 11</a:t>
            </a:r>
          </a:p>
        </p:txBody>
      </p:sp>
      <p:sp>
        <p:nvSpPr>
          <p:cNvPr id="15" name="2 CuadroTexto">
            <a:extLst>
              <a:ext uri="{FF2B5EF4-FFF2-40B4-BE49-F238E27FC236}">
                <a16:creationId xmlns:a16="http://schemas.microsoft.com/office/drawing/2014/main" id="{4453752C-148B-82E1-817F-06D6002CBCD2}"/>
              </a:ext>
            </a:extLst>
          </p:cNvPr>
          <p:cNvSpPr txBox="1"/>
          <p:nvPr/>
        </p:nvSpPr>
        <p:spPr>
          <a:xfrm>
            <a:off x="1" y="5793417"/>
            <a:ext cx="9108504"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Porque: El que quiere amar la vida y ver días buenos, </a:t>
            </a:r>
            <a:r>
              <a:rPr lang="es-ES" sz="2400" dirty="0">
                <a:solidFill>
                  <a:srgbClr val="00B0F0"/>
                </a:solidFill>
                <a:latin typeface="Calibri"/>
              </a:rPr>
              <a:t>refrene su lengua de mal, y sus labios no hablen engaño; apártese del mal, y haga el bien; busque la paz, y sígala. </a:t>
            </a:r>
          </a:p>
        </p:txBody>
      </p:sp>
      <p:sp>
        <p:nvSpPr>
          <p:cNvPr id="16" name="TextBox 15">
            <a:extLst>
              <a:ext uri="{FF2B5EF4-FFF2-40B4-BE49-F238E27FC236}">
                <a16:creationId xmlns:a16="http://schemas.microsoft.com/office/drawing/2014/main" id="{6F0FE465-B9FA-628A-9621-FDFDBDA74CD1}"/>
              </a:ext>
            </a:extLst>
          </p:cNvPr>
          <p:cNvSpPr txBox="1"/>
          <p:nvPr/>
        </p:nvSpPr>
        <p:spPr>
          <a:xfrm>
            <a:off x="4563073" y="4779144"/>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 amamos vivir y ser felices, debemos hacer el bien y buscar la paz</a:t>
            </a:r>
          </a:p>
        </p:txBody>
      </p:sp>
    </p:spTree>
    <p:extLst>
      <p:ext uri="{BB962C8B-B14F-4D97-AF65-F5344CB8AC3E}">
        <p14:creationId xmlns:p14="http://schemas.microsoft.com/office/powerpoint/2010/main" val="12782990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0307CC-A67D-6CC2-C48A-A3B8F3152A11}"/>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268B3D2D-6FED-F894-06FF-A2AC91F9AF3D}"/>
              </a:ext>
            </a:extLst>
          </p:cNvPr>
          <p:cNvSpPr txBox="1"/>
          <p:nvPr/>
        </p:nvSpPr>
        <p:spPr>
          <a:xfrm>
            <a:off x="2411760"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1Pedro 3:15</a:t>
            </a:r>
          </a:p>
        </p:txBody>
      </p:sp>
      <p:sp>
        <p:nvSpPr>
          <p:cNvPr id="5" name="2 CuadroTexto">
            <a:extLst>
              <a:ext uri="{FF2B5EF4-FFF2-40B4-BE49-F238E27FC236}">
                <a16:creationId xmlns:a16="http://schemas.microsoft.com/office/drawing/2014/main" id="{B2EEB1C5-18C4-8D9D-DDF0-58B933D08E9A}"/>
              </a:ext>
            </a:extLst>
          </p:cNvPr>
          <p:cNvSpPr txBox="1"/>
          <p:nvPr/>
        </p:nvSpPr>
        <p:spPr>
          <a:xfrm>
            <a:off x="0" y="477599"/>
            <a:ext cx="9124194"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Sino santificad a Dios el Señor en vuestros corazones, y </a:t>
            </a:r>
            <a:r>
              <a:rPr lang="es-ES" sz="2400" u="sng" dirty="0">
                <a:solidFill>
                  <a:srgbClr val="FFFF00"/>
                </a:solidFill>
                <a:latin typeface="Calibri"/>
              </a:rPr>
              <a:t>estad siempre preparados</a:t>
            </a:r>
            <a:r>
              <a:rPr lang="es-ES" sz="2400" dirty="0">
                <a:solidFill>
                  <a:srgbClr val="FFFF00"/>
                </a:solidFill>
                <a:latin typeface="Calibri"/>
              </a:rPr>
              <a:t> para presentar defensa con mansedumbre y reverencia </a:t>
            </a:r>
            <a:r>
              <a:rPr lang="es-ES" sz="2400" u="sng" dirty="0">
                <a:solidFill>
                  <a:srgbClr val="FFFF00"/>
                </a:solidFill>
                <a:latin typeface="Calibri"/>
              </a:rPr>
              <a:t>ante todo el que os demande razón de la esperanza que hay en vosotros.</a:t>
            </a:r>
          </a:p>
        </p:txBody>
      </p:sp>
      <p:sp>
        <p:nvSpPr>
          <p:cNvPr id="3" name="TextBox 2">
            <a:extLst>
              <a:ext uri="{FF2B5EF4-FFF2-40B4-BE49-F238E27FC236}">
                <a16:creationId xmlns:a16="http://schemas.microsoft.com/office/drawing/2014/main" id="{68DB12B7-5F1C-DA64-6DB0-D14D25714A9F}"/>
              </a:ext>
            </a:extLst>
          </p:cNvPr>
          <p:cNvSpPr txBox="1"/>
          <p:nvPr/>
        </p:nvSpPr>
        <p:spPr>
          <a:xfrm>
            <a:off x="4607496" y="1556792"/>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Compártelo</a:t>
            </a:r>
          </a:p>
        </p:txBody>
      </p:sp>
      <p:sp>
        <p:nvSpPr>
          <p:cNvPr id="10" name="TextBox 9">
            <a:extLst>
              <a:ext uri="{FF2B5EF4-FFF2-40B4-BE49-F238E27FC236}">
                <a16:creationId xmlns:a16="http://schemas.microsoft.com/office/drawing/2014/main" id="{F9295651-719B-96E3-107C-BEBE72C73C7E}"/>
              </a:ext>
            </a:extLst>
          </p:cNvPr>
          <p:cNvSpPr txBox="1"/>
          <p:nvPr/>
        </p:nvSpPr>
        <p:spPr>
          <a:xfrm>
            <a:off x="4617012" y="1896244"/>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Por testimonio</a:t>
            </a:r>
          </a:p>
        </p:txBody>
      </p:sp>
      <p:sp>
        <p:nvSpPr>
          <p:cNvPr id="7" name="TextBox 6">
            <a:extLst>
              <a:ext uri="{FF2B5EF4-FFF2-40B4-BE49-F238E27FC236}">
                <a16:creationId xmlns:a16="http://schemas.microsoft.com/office/drawing/2014/main" id="{983F449B-38F0-5FB6-6CE3-07701E0B71FE}"/>
              </a:ext>
            </a:extLst>
          </p:cNvPr>
          <p:cNvSpPr txBox="1"/>
          <p:nvPr/>
        </p:nvSpPr>
        <p:spPr>
          <a:xfrm>
            <a:off x="4621435" y="2924944"/>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misión: Por tanto, id, y haced discípulos a todas las naciones, bautizándolos </a:t>
            </a:r>
          </a:p>
        </p:txBody>
      </p:sp>
      <p:sp>
        <p:nvSpPr>
          <p:cNvPr id="14" name="TextBox 13">
            <a:extLst>
              <a:ext uri="{FF2B5EF4-FFF2-40B4-BE49-F238E27FC236}">
                <a16:creationId xmlns:a16="http://schemas.microsoft.com/office/drawing/2014/main" id="{F38FC4AD-FF02-9CC7-6581-C88450107054}"/>
              </a:ext>
            </a:extLst>
          </p:cNvPr>
          <p:cNvSpPr txBox="1"/>
          <p:nvPr/>
        </p:nvSpPr>
        <p:spPr>
          <a:xfrm>
            <a:off x="4614346" y="2243957"/>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Sin fuerza, pero con poder</a:t>
            </a:r>
          </a:p>
        </p:txBody>
      </p:sp>
      <p:sp>
        <p:nvSpPr>
          <p:cNvPr id="12" name="TextBox 11">
            <a:extLst>
              <a:ext uri="{FF2B5EF4-FFF2-40B4-BE49-F238E27FC236}">
                <a16:creationId xmlns:a16="http://schemas.microsoft.com/office/drawing/2014/main" id="{7E9F553B-41BC-DCAE-306F-78C2AA23A55A}"/>
              </a:ext>
            </a:extLst>
          </p:cNvPr>
          <p:cNvSpPr txBox="1"/>
          <p:nvPr/>
        </p:nvSpPr>
        <p:spPr>
          <a:xfrm>
            <a:off x="4621435" y="2583409"/>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Consejos para compartir a Jesús</a:t>
            </a:r>
          </a:p>
        </p:txBody>
      </p:sp>
      <p:sp>
        <p:nvSpPr>
          <p:cNvPr id="2" name="TextBox 1">
            <a:extLst>
              <a:ext uri="{FF2B5EF4-FFF2-40B4-BE49-F238E27FC236}">
                <a16:creationId xmlns:a16="http://schemas.microsoft.com/office/drawing/2014/main" id="{7C53F81E-A57E-D401-097B-ADB1081DD88C}"/>
              </a:ext>
            </a:extLst>
          </p:cNvPr>
          <p:cNvSpPr txBox="1"/>
          <p:nvPr/>
        </p:nvSpPr>
        <p:spPr>
          <a:xfrm>
            <a:off x="4594292" y="3515529"/>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Debemos estar siempre preparado para</a:t>
            </a:r>
          </a:p>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dar razón de nuestra fe y la esperanza</a:t>
            </a:r>
          </a:p>
        </p:txBody>
      </p:sp>
      <p:sp>
        <p:nvSpPr>
          <p:cNvPr id="6" name="1 CuadroTexto">
            <a:extLst>
              <a:ext uri="{FF2B5EF4-FFF2-40B4-BE49-F238E27FC236}">
                <a16:creationId xmlns:a16="http://schemas.microsoft.com/office/drawing/2014/main" id="{18506A0C-52C3-B9A9-10A7-C315FCC6DF5B}"/>
              </a:ext>
            </a:extLst>
          </p:cNvPr>
          <p:cNvSpPr txBox="1"/>
          <p:nvPr/>
        </p:nvSpPr>
        <p:spPr>
          <a:xfrm>
            <a:off x="215008" y="1427386"/>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1Pedro 3:12-14</a:t>
            </a:r>
          </a:p>
        </p:txBody>
      </p:sp>
      <p:sp>
        <p:nvSpPr>
          <p:cNvPr id="8" name="2 CuadroTexto">
            <a:extLst>
              <a:ext uri="{FF2B5EF4-FFF2-40B4-BE49-F238E27FC236}">
                <a16:creationId xmlns:a16="http://schemas.microsoft.com/office/drawing/2014/main" id="{6B5F7E86-D4F3-898B-B3DB-C16F076AE0A0}"/>
              </a:ext>
            </a:extLst>
          </p:cNvPr>
          <p:cNvSpPr txBox="1"/>
          <p:nvPr/>
        </p:nvSpPr>
        <p:spPr>
          <a:xfrm>
            <a:off x="0" y="1904985"/>
            <a:ext cx="4621435" cy="348217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Porque los ojos del Señor están sobre los justos, y sus oídos atentos a sus oraciones;</a:t>
            </a:r>
            <a:r>
              <a:rPr lang="es-ES" sz="2400" dirty="0">
                <a:latin typeface="Calibri"/>
              </a:rPr>
              <a:t> pero el rostro del Señor está contra aquellos que hacen el mal. ¿Y quién es aquel que os podrá hacer daño, si vosotros seguís el bien? Mas también si alguna cosa padecéis por causa de la justicia, bienaventurados sois. Por tanto, no os amedrentéis por temor de ellos, ni os conturbéis, </a:t>
            </a:r>
          </a:p>
        </p:txBody>
      </p:sp>
      <p:sp>
        <p:nvSpPr>
          <p:cNvPr id="9" name="TextBox 8">
            <a:extLst>
              <a:ext uri="{FF2B5EF4-FFF2-40B4-BE49-F238E27FC236}">
                <a16:creationId xmlns:a16="http://schemas.microsoft.com/office/drawing/2014/main" id="{23B5347E-5DD5-278C-29D5-8923F9CAFFD9}"/>
              </a:ext>
            </a:extLst>
          </p:cNvPr>
          <p:cNvSpPr txBox="1"/>
          <p:nvPr/>
        </p:nvSpPr>
        <p:spPr>
          <a:xfrm>
            <a:off x="4587690" y="4077464"/>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Debemos estimular la unidad y el amor.</a:t>
            </a:r>
          </a:p>
        </p:txBody>
      </p:sp>
      <p:sp>
        <p:nvSpPr>
          <p:cNvPr id="11" name="TextBox 10">
            <a:extLst>
              <a:ext uri="{FF2B5EF4-FFF2-40B4-BE49-F238E27FC236}">
                <a16:creationId xmlns:a16="http://schemas.microsoft.com/office/drawing/2014/main" id="{3BDA372A-A1F0-A0E6-64A4-315E6B01DF9A}"/>
              </a:ext>
            </a:extLst>
          </p:cNvPr>
          <p:cNvSpPr txBox="1"/>
          <p:nvPr/>
        </p:nvSpPr>
        <p:spPr>
          <a:xfrm>
            <a:off x="4572000" y="4444350"/>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Debemos ser bendición para otros</a:t>
            </a:r>
          </a:p>
        </p:txBody>
      </p:sp>
      <p:sp>
        <p:nvSpPr>
          <p:cNvPr id="13" name="1 CuadroTexto">
            <a:extLst>
              <a:ext uri="{FF2B5EF4-FFF2-40B4-BE49-F238E27FC236}">
                <a16:creationId xmlns:a16="http://schemas.microsoft.com/office/drawing/2014/main" id="{8A555968-0F2B-643F-F2EE-8FBE7312C132}"/>
              </a:ext>
            </a:extLst>
          </p:cNvPr>
          <p:cNvSpPr txBox="1"/>
          <p:nvPr/>
        </p:nvSpPr>
        <p:spPr>
          <a:xfrm>
            <a:off x="2267744" y="5301208"/>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1Pedro 3:10, 11</a:t>
            </a:r>
          </a:p>
        </p:txBody>
      </p:sp>
      <p:sp>
        <p:nvSpPr>
          <p:cNvPr id="15" name="2 CuadroTexto">
            <a:extLst>
              <a:ext uri="{FF2B5EF4-FFF2-40B4-BE49-F238E27FC236}">
                <a16:creationId xmlns:a16="http://schemas.microsoft.com/office/drawing/2014/main" id="{A0E022E0-DE99-9C8E-2402-5F7F1D93FF27}"/>
              </a:ext>
            </a:extLst>
          </p:cNvPr>
          <p:cNvSpPr txBox="1"/>
          <p:nvPr/>
        </p:nvSpPr>
        <p:spPr>
          <a:xfrm>
            <a:off x="1" y="5793417"/>
            <a:ext cx="9108504"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Porque: El que quiere amar la vida y ver días buenos, </a:t>
            </a:r>
            <a:r>
              <a:rPr lang="es-ES" sz="2400" dirty="0">
                <a:solidFill>
                  <a:srgbClr val="00B0F0"/>
                </a:solidFill>
                <a:latin typeface="Calibri"/>
              </a:rPr>
              <a:t>refrene su lengua de mal, y sus labios no hablen engaño; apártese del mal, y haga el bien; busque la paz, y sígala. </a:t>
            </a:r>
          </a:p>
        </p:txBody>
      </p:sp>
      <p:sp>
        <p:nvSpPr>
          <p:cNvPr id="16" name="TextBox 15">
            <a:extLst>
              <a:ext uri="{FF2B5EF4-FFF2-40B4-BE49-F238E27FC236}">
                <a16:creationId xmlns:a16="http://schemas.microsoft.com/office/drawing/2014/main" id="{DF14F10B-E6A2-0387-859C-2C0F3A208439}"/>
              </a:ext>
            </a:extLst>
          </p:cNvPr>
          <p:cNvSpPr txBox="1"/>
          <p:nvPr/>
        </p:nvSpPr>
        <p:spPr>
          <a:xfrm>
            <a:off x="4563073" y="4779144"/>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 amamos vivir y ser felices, debemos hacer el bien y buscar la paz</a:t>
            </a:r>
          </a:p>
        </p:txBody>
      </p:sp>
    </p:spTree>
    <p:extLst>
      <p:ext uri="{BB962C8B-B14F-4D97-AF65-F5344CB8AC3E}">
        <p14:creationId xmlns:p14="http://schemas.microsoft.com/office/powerpoint/2010/main" val="32527078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213F88-9B09-C8CD-999E-796DA1163D53}"/>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FFD4A0F1-C931-2F9C-6AC2-4EDA65AEF425}"/>
              </a:ext>
            </a:extLst>
          </p:cNvPr>
          <p:cNvSpPr txBox="1"/>
          <p:nvPr/>
        </p:nvSpPr>
        <p:spPr>
          <a:xfrm>
            <a:off x="2411760"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Mateo 28:18-20</a:t>
            </a:r>
          </a:p>
        </p:txBody>
      </p:sp>
      <p:sp>
        <p:nvSpPr>
          <p:cNvPr id="5" name="2 CuadroTexto">
            <a:extLst>
              <a:ext uri="{FF2B5EF4-FFF2-40B4-BE49-F238E27FC236}">
                <a16:creationId xmlns:a16="http://schemas.microsoft.com/office/drawing/2014/main" id="{2B4F6079-BE4A-E758-32D6-58B49427A92D}"/>
              </a:ext>
            </a:extLst>
          </p:cNvPr>
          <p:cNvSpPr txBox="1"/>
          <p:nvPr/>
        </p:nvSpPr>
        <p:spPr>
          <a:xfrm>
            <a:off x="0" y="477599"/>
            <a:ext cx="9124194"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Jesús se acercó y les habló diciendo: </a:t>
            </a:r>
            <a:r>
              <a:rPr lang="es-ES" sz="2400" u="sng" dirty="0">
                <a:solidFill>
                  <a:srgbClr val="FFFF00"/>
                </a:solidFill>
                <a:latin typeface="Calibri"/>
              </a:rPr>
              <a:t>Toda potestad</a:t>
            </a:r>
            <a:r>
              <a:rPr lang="es-ES" sz="2400" dirty="0">
                <a:solidFill>
                  <a:srgbClr val="FFFF00"/>
                </a:solidFill>
                <a:latin typeface="Calibri"/>
              </a:rPr>
              <a:t> me es dada en el cielo y en la tierra. </a:t>
            </a:r>
            <a:r>
              <a:rPr lang="es-ES" sz="2400" dirty="0">
                <a:latin typeface="Calibri"/>
              </a:rPr>
              <a:t>Por tanto, id, y haced discípulos a todas las naciones, bautizándolos en el nombre del Padre, y del Hijo, y del Espíritu Santo; enseñándoles que guarden todas las cosas que os he mandado; y he aquí yo estoy con vosotros todos los días, hasta el fin del mundo. Amén.</a:t>
            </a:r>
          </a:p>
        </p:txBody>
      </p:sp>
      <p:sp>
        <p:nvSpPr>
          <p:cNvPr id="3" name="TextBox 2">
            <a:extLst>
              <a:ext uri="{FF2B5EF4-FFF2-40B4-BE49-F238E27FC236}">
                <a16:creationId xmlns:a16="http://schemas.microsoft.com/office/drawing/2014/main" id="{A8011A16-8CF0-C3A5-65D1-4D9FE0315D0A}"/>
              </a:ext>
            </a:extLst>
          </p:cNvPr>
          <p:cNvSpPr txBox="1"/>
          <p:nvPr/>
        </p:nvSpPr>
        <p:spPr>
          <a:xfrm>
            <a:off x="4607496" y="2060848"/>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Compártelo</a:t>
            </a:r>
          </a:p>
        </p:txBody>
      </p:sp>
      <p:sp>
        <p:nvSpPr>
          <p:cNvPr id="10" name="TextBox 9">
            <a:extLst>
              <a:ext uri="{FF2B5EF4-FFF2-40B4-BE49-F238E27FC236}">
                <a16:creationId xmlns:a16="http://schemas.microsoft.com/office/drawing/2014/main" id="{CECFD249-1C3B-F9F7-1594-0983F92FDC63}"/>
              </a:ext>
            </a:extLst>
          </p:cNvPr>
          <p:cNvSpPr txBox="1"/>
          <p:nvPr/>
        </p:nvSpPr>
        <p:spPr>
          <a:xfrm>
            <a:off x="4617012" y="2400300"/>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Por testimonio</a:t>
            </a:r>
          </a:p>
        </p:txBody>
      </p:sp>
      <p:sp>
        <p:nvSpPr>
          <p:cNvPr id="2" name="1 CuadroTexto">
            <a:extLst>
              <a:ext uri="{FF2B5EF4-FFF2-40B4-BE49-F238E27FC236}">
                <a16:creationId xmlns:a16="http://schemas.microsoft.com/office/drawing/2014/main" id="{D280D70D-9FD5-4B1C-6B65-B58588B7E00A}"/>
              </a:ext>
            </a:extLst>
          </p:cNvPr>
          <p:cNvSpPr txBox="1"/>
          <p:nvPr/>
        </p:nvSpPr>
        <p:spPr>
          <a:xfrm>
            <a:off x="179512" y="2035969"/>
            <a:ext cx="4224638"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Mateo 28:16, 17</a:t>
            </a:r>
          </a:p>
        </p:txBody>
      </p:sp>
      <p:sp>
        <p:nvSpPr>
          <p:cNvPr id="6" name="2 CuadroTexto">
            <a:extLst>
              <a:ext uri="{FF2B5EF4-FFF2-40B4-BE49-F238E27FC236}">
                <a16:creationId xmlns:a16="http://schemas.microsoft.com/office/drawing/2014/main" id="{5EB0EC77-AD22-7CBC-4903-A2BFA82B21FB}"/>
              </a:ext>
            </a:extLst>
          </p:cNvPr>
          <p:cNvSpPr txBox="1"/>
          <p:nvPr/>
        </p:nvSpPr>
        <p:spPr>
          <a:xfrm>
            <a:off x="0" y="2513568"/>
            <a:ext cx="4617012"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Pero los once discípulos se fueron a Galilea, al monte donde Jesús les había ordenado. Y cuando le vieron, le adoraron; pero algunos dudaban. </a:t>
            </a:r>
          </a:p>
        </p:txBody>
      </p:sp>
    </p:spTree>
    <p:extLst>
      <p:ext uri="{BB962C8B-B14F-4D97-AF65-F5344CB8AC3E}">
        <p14:creationId xmlns:p14="http://schemas.microsoft.com/office/powerpoint/2010/main" val="28362410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5FFDF6-4BE0-068B-F513-B02E27608E3B}"/>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BC8E886F-843F-86B5-A864-D02EBB37A485}"/>
              </a:ext>
            </a:extLst>
          </p:cNvPr>
          <p:cNvSpPr txBox="1"/>
          <p:nvPr/>
        </p:nvSpPr>
        <p:spPr>
          <a:xfrm>
            <a:off x="2411760"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1Pedro 3:15</a:t>
            </a:r>
          </a:p>
        </p:txBody>
      </p:sp>
      <p:sp>
        <p:nvSpPr>
          <p:cNvPr id="5" name="2 CuadroTexto">
            <a:extLst>
              <a:ext uri="{FF2B5EF4-FFF2-40B4-BE49-F238E27FC236}">
                <a16:creationId xmlns:a16="http://schemas.microsoft.com/office/drawing/2014/main" id="{3970733F-77C9-7AD9-126A-790B9A21E3D0}"/>
              </a:ext>
            </a:extLst>
          </p:cNvPr>
          <p:cNvSpPr txBox="1"/>
          <p:nvPr/>
        </p:nvSpPr>
        <p:spPr>
          <a:xfrm>
            <a:off x="0" y="477599"/>
            <a:ext cx="9124194"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Sino santificad a Dios el Señor en vuestros corazones, y </a:t>
            </a:r>
            <a:r>
              <a:rPr lang="es-ES" sz="2400" u="sng" dirty="0">
                <a:solidFill>
                  <a:srgbClr val="FFFF00"/>
                </a:solidFill>
                <a:latin typeface="Calibri"/>
              </a:rPr>
              <a:t>estad siempre preparados</a:t>
            </a:r>
            <a:r>
              <a:rPr lang="es-ES" sz="2400" dirty="0">
                <a:solidFill>
                  <a:srgbClr val="FFFF00"/>
                </a:solidFill>
                <a:latin typeface="Calibri"/>
              </a:rPr>
              <a:t> para presentar defensa con mansedumbre y reverencia </a:t>
            </a:r>
            <a:r>
              <a:rPr lang="es-ES" sz="2400" u="sng" dirty="0">
                <a:solidFill>
                  <a:srgbClr val="FFFF00"/>
                </a:solidFill>
                <a:latin typeface="Calibri"/>
              </a:rPr>
              <a:t>ante todo el que os demande razón de la esperanza que hay en vosotros.</a:t>
            </a:r>
          </a:p>
        </p:txBody>
      </p:sp>
      <p:sp>
        <p:nvSpPr>
          <p:cNvPr id="3" name="TextBox 2">
            <a:extLst>
              <a:ext uri="{FF2B5EF4-FFF2-40B4-BE49-F238E27FC236}">
                <a16:creationId xmlns:a16="http://schemas.microsoft.com/office/drawing/2014/main" id="{9AA4BB16-7763-67B5-B99D-108774481C4B}"/>
              </a:ext>
            </a:extLst>
          </p:cNvPr>
          <p:cNvSpPr txBox="1"/>
          <p:nvPr/>
        </p:nvSpPr>
        <p:spPr>
          <a:xfrm>
            <a:off x="4607496" y="1556792"/>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Compártelo</a:t>
            </a:r>
          </a:p>
        </p:txBody>
      </p:sp>
      <p:sp>
        <p:nvSpPr>
          <p:cNvPr id="10" name="TextBox 9">
            <a:extLst>
              <a:ext uri="{FF2B5EF4-FFF2-40B4-BE49-F238E27FC236}">
                <a16:creationId xmlns:a16="http://schemas.microsoft.com/office/drawing/2014/main" id="{69780E6E-E44B-24F5-63D9-8FF5FDF8107B}"/>
              </a:ext>
            </a:extLst>
          </p:cNvPr>
          <p:cNvSpPr txBox="1"/>
          <p:nvPr/>
        </p:nvSpPr>
        <p:spPr>
          <a:xfrm>
            <a:off x="4617012" y="1896244"/>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Por testimonio</a:t>
            </a:r>
          </a:p>
        </p:txBody>
      </p:sp>
      <p:sp>
        <p:nvSpPr>
          <p:cNvPr id="7" name="TextBox 6">
            <a:extLst>
              <a:ext uri="{FF2B5EF4-FFF2-40B4-BE49-F238E27FC236}">
                <a16:creationId xmlns:a16="http://schemas.microsoft.com/office/drawing/2014/main" id="{4EC50543-800F-06AA-BCA0-BF5B3F00CBF9}"/>
              </a:ext>
            </a:extLst>
          </p:cNvPr>
          <p:cNvSpPr txBox="1"/>
          <p:nvPr/>
        </p:nvSpPr>
        <p:spPr>
          <a:xfrm>
            <a:off x="4621435" y="2924944"/>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misión: Por tanto, id, y haced discípulos a todas las naciones, bautizándolos </a:t>
            </a:r>
          </a:p>
        </p:txBody>
      </p:sp>
      <p:sp>
        <p:nvSpPr>
          <p:cNvPr id="14" name="TextBox 13">
            <a:extLst>
              <a:ext uri="{FF2B5EF4-FFF2-40B4-BE49-F238E27FC236}">
                <a16:creationId xmlns:a16="http://schemas.microsoft.com/office/drawing/2014/main" id="{12445823-8042-5AFE-B5C4-003DD9AC0C13}"/>
              </a:ext>
            </a:extLst>
          </p:cNvPr>
          <p:cNvSpPr txBox="1"/>
          <p:nvPr/>
        </p:nvSpPr>
        <p:spPr>
          <a:xfrm>
            <a:off x="4614346" y="2243957"/>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Sin fuerza, pero con poder</a:t>
            </a:r>
          </a:p>
        </p:txBody>
      </p:sp>
      <p:sp>
        <p:nvSpPr>
          <p:cNvPr id="12" name="TextBox 11">
            <a:extLst>
              <a:ext uri="{FF2B5EF4-FFF2-40B4-BE49-F238E27FC236}">
                <a16:creationId xmlns:a16="http://schemas.microsoft.com/office/drawing/2014/main" id="{6F3C6591-0DC1-1A98-C6E5-02E4F7ADDCF9}"/>
              </a:ext>
            </a:extLst>
          </p:cNvPr>
          <p:cNvSpPr txBox="1"/>
          <p:nvPr/>
        </p:nvSpPr>
        <p:spPr>
          <a:xfrm>
            <a:off x="4621435" y="2583409"/>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Consejos para compartir a Jesús</a:t>
            </a:r>
          </a:p>
        </p:txBody>
      </p:sp>
      <p:sp>
        <p:nvSpPr>
          <p:cNvPr id="2" name="TextBox 1">
            <a:extLst>
              <a:ext uri="{FF2B5EF4-FFF2-40B4-BE49-F238E27FC236}">
                <a16:creationId xmlns:a16="http://schemas.microsoft.com/office/drawing/2014/main" id="{E752B8FD-5CB4-09F6-BCD2-B66FD05AAAC7}"/>
              </a:ext>
            </a:extLst>
          </p:cNvPr>
          <p:cNvSpPr txBox="1"/>
          <p:nvPr/>
        </p:nvSpPr>
        <p:spPr>
          <a:xfrm>
            <a:off x="4594292" y="3515529"/>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Debemos estar siempre preparado para</a:t>
            </a:r>
          </a:p>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dar razón de nuestra fe y la esperanza</a:t>
            </a:r>
          </a:p>
        </p:txBody>
      </p:sp>
      <p:sp>
        <p:nvSpPr>
          <p:cNvPr id="6" name="1 CuadroTexto">
            <a:extLst>
              <a:ext uri="{FF2B5EF4-FFF2-40B4-BE49-F238E27FC236}">
                <a16:creationId xmlns:a16="http://schemas.microsoft.com/office/drawing/2014/main" id="{0A0FF93C-9652-F571-271D-D63F9FBC6BDF}"/>
              </a:ext>
            </a:extLst>
          </p:cNvPr>
          <p:cNvSpPr txBox="1"/>
          <p:nvPr/>
        </p:nvSpPr>
        <p:spPr>
          <a:xfrm>
            <a:off x="215008" y="1427386"/>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1Pedro 3:12-14</a:t>
            </a:r>
          </a:p>
        </p:txBody>
      </p:sp>
      <p:sp>
        <p:nvSpPr>
          <p:cNvPr id="8" name="2 CuadroTexto">
            <a:extLst>
              <a:ext uri="{FF2B5EF4-FFF2-40B4-BE49-F238E27FC236}">
                <a16:creationId xmlns:a16="http://schemas.microsoft.com/office/drawing/2014/main" id="{10F1BF45-2F41-3F3A-A764-8B99D4BD879A}"/>
              </a:ext>
            </a:extLst>
          </p:cNvPr>
          <p:cNvSpPr txBox="1"/>
          <p:nvPr/>
        </p:nvSpPr>
        <p:spPr>
          <a:xfrm>
            <a:off x="0" y="1904985"/>
            <a:ext cx="4621435" cy="348217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Porque los ojos del Señor están sobre los justos, y sus oídos atentos a sus oraciones;</a:t>
            </a:r>
            <a:r>
              <a:rPr lang="es-ES" sz="2400" dirty="0">
                <a:latin typeface="Calibri"/>
              </a:rPr>
              <a:t> </a:t>
            </a:r>
            <a:r>
              <a:rPr lang="es-ES" sz="2400" dirty="0">
                <a:solidFill>
                  <a:srgbClr val="00B0F0"/>
                </a:solidFill>
                <a:latin typeface="Calibri"/>
              </a:rPr>
              <a:t>pero el rostro del Señor está contra aquellos que hacen el mal.</a:t>
            </a:r>
            <a:r>
              <a:rPr lang="es-ES" sz="2400" dirty="0">
                <a:latin typeface="Calibri"/>
              </a:rPr>
              <a:t> ¿Y quién es aquel que os podrá hacer daño, si vosotros seguís el bien? Mas también si alguna cosa padecéis por causa de la justicia, bienaventurados sois. Por tanto, no os amedrentéis por temor de ellos, ni os conturbéis, </a:t>
            </a:r>
          </a:p>
        </p:txBody>
      </p:sp>
      <p:sp>
        <p:nvSpPr>
          <p:cNvPr id="9" name="TextBox 8">
            <a:extLst>
              <a:ext uri="{FF2B5EF4-FFF2-40B4-BE49-F238E27FC236}">
                <a16:creationId xmlns:a16="http://schemas.microsoft.com/office/drawing/2014/main" id="{C6EBBC7C-FC72-DB85-D498-66395D5A827B}"/>
              </a:ext>
            </a:extLst>
          </p:cNvPr>
          <p:cNvSpPr txBox="1"/>
          <p:nvPr/>
        </p:nvSpPr>
        <p:spPr>
          <a:xfrm>
            <a:off x="4587690" y="4077464"/>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Debemos estimular la unidad y el amor.</a:t>
            </a:r>
          </a:p>
        </p:txBody>
      </p:sp>
      <p:sp>
        <p:nvSpPr>
          <p:cNvPr id="11" name="TextBox 10">
            <a:extLst>
              <a:ext uri="{FF2B5EF4-FFF2-40B4-BE49-F238E27FC236}">
                <a16:creationId xmlns:a16="http://schemas.microsoft.com/office/drawing/2014/main" id="{109CA2A8-2BA0-26E3-D88C-0655471E458D}"/>
              </a:ext>
            </a:extLst>
          </p:cNvPr>
          <p:cNvSpPr txBox="1"/>
          <p:nvPr/>
        </p:nvSpPr>
        <p:spPr>
          <a:xfrm>
            <a:off x="4572000" y="4444350"/>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Debemos ser bendición para otros</a:t>
            </a:r>
          </a:p>
        </p:txBody>
      </p:sp>
      <p:sp>
        <p:nvSpPr>
          <p:cNvPr id="13" name="1 CuadroTexto">
            <a:extLst>
              <a:ext uri="{FF2B5EF4-FFF2-40B4-BE49-F238E27FC236}">
                <a16:creationId xmlns:a16="http://schemas.microsoft.com/office/drawing/2014/main" id="{7B420EB2-F63B-0236-10E2-E327338EEAA7}"/>
              </a:ext>
            </a:extLst>
          </p:cNvPr>
          <p:cNvSpPr txBox="1"/>
          <p:nvPr/>
        </p:nvSpPr>
        <p:spPr>
          <a:xfrm>
            <a:off x="2267744" y="5301208"/>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1Pedro 3:10, 11</a:t>
            </a:r>
          </a:p>
        </p:txBody>
      </p:sp>
      <p:sp>
        <p:nvSpPr>
          <p:cNvPr id="15" name="2 CuadroTexto">
            <a:extLst>
              <a:ext uri="{FF2B5EF4-FFF2-40B4-BE49-F238E27FC236}">
                <a16:creationId xmlns:a16="http://schemas.microsoft.com/office/drawing/2014/main" id="{5DBCC28E-DCA2-04F1-EBCD-9E406F704961}"/>
              </a:ext>
            </a:extLst>
          </p:cNvPr>
          <p:cNvSpPr txBox="1"/>
          <p:nvPr/>
        </p:nvSpPr>
        <p:spPr>
          <a:xfrm>
            <a:off x="1" y="5793417"/>
            <a:ext cx="9108504"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Porque: El que quiere amar la vida y ver días buenos, </a:t>
            </a:r>
            <a:r>
              <a:rPr lang="es-ES" sz="2400" dirty="0">
                <a:solidFill>
                  <a:srgbClr val="00B0F0"/>
                </a:solidFill>
                <a:latin typeface="Calibri"/>
              </a:rPr>
              <a:t>refrene su lengua de mal, y sus labios no hablen engaño; apártese del mal, y haga el bien; busque la paz, y sígala. </a:t>
            </a:r>
          </a:p>
        </p:txBody>
      </p:sp>
      <p:sp>
        <p:nvSpPr>
          <p:cNvPr id="16" name="TextBox 15">
            <a:extLst>
              <a:ext uri="{FF2B5EF4-FFF2-40B4-BE49-F238E27FC236}">
                <a16:creationId xmlns:a16="http://schemas.microsoft.com/office/drawing/2014/main" id="{3CD3C389-6DC8-E5C7-0A70-0D94229FBA29}"/>
              </a:ext>
            </a:extLst>
          </p:cNvPr>
          <p:cNvSpPr txBox="1"/>
          <p:nvPr/>
        </p:nvSpPr>
        <p:spPr>
          <a:xfrm>
            <a:off x="4563073" y="4779144"/>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 amamos vivir y ser felices, debemos hacer el bien y buscar la paz</a:t>
            </a:r>
          </a:p>
        </p:txBody>
      </p:sp>
    </p:spTree>
    <p:extLst>
      <p:ext uri="{BB962C8B-B14F-4D97-AF65-F5344CB8AC3E}">
        <p14:creationId xmlns:p14="http://schemas.microsoft.com/office/powerpoint/2010/main" val="400344060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776D3C-9A6C-8FFA-1829-1E6404E8BB60}"/>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D374E7F5-CBB8-DD8D-70F1-BFD0AFDACBF5}"/>
              </a:ext>
            </a:extLst>
          </p:cNvPr>
          <p:cNvSpPr txBox="1"/>
          <p:nvPr/>
        </p:nvSpPr>
        <p:spPr>
          <a:xfrm>
            <a:off x="2411760"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1Pedro 3:15</a:t>
            </a:r>
          </a:p>
        </p:txBody>
      </p:sp>
      <p:sp>
        <p:nvSpPr>
          <p:cNvPr id="5" name="2 CuadroTexto">
            <a:extLst>
              <a:ext uri="{FF2B5EF4-FFF2-40B4-BE49-F238E27FC236}">
                <a16:creationId xmlns:a16="http://schemas.microsoft.com/office/drawing/2014/main" id="{801CD344-74D4-6419-3266-C4036B65BFDC}"/>
              </a:ext>
            </a:extLst>
          </p:cNvPr>
          <p:cNvSpPr txBox="1"/>
          <p:nvPr/>
        </p:nvSpPr>
        <p:spPr>
          <a:xfrm>
            <a:off x="0" y="477599"/>
            <a:ext cx="9124194"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Sino santificad a Dios el Señor en vuestros corazones, y </a:t>
            </a:r>
            <a:r>
              <a:rPr lang="es-ES" sz="2400" u="sng" dirty="0">
                <a:solidFill>
                  <a:srgbClr val="FFFF00"/>
                </a:solidFill>
                <a:latin typeface="Calibri"/>
              </a:rPr>
              <a:t>estad siempre preparados</a:t>
            </a:r>
            <a:r>
              <a:rPr lang="es-ES" sz="2400" dirty="0">
                <a:solidFill>
                  <a:srgbClr val="FFFF00"/>
                </a:solidFill>
                <a:latin typeface="Calibri"/>
              </a:rPr>
              <a:t> para presentar defensa con mansedumbre y reverencia </a:t>
            </a:r>
            <a:r>
              <a:rPr lang="es-ES" sz="2400" u="sng" dirty="0">
                <a:solidFill>
                  <a:srgbClr val="FFFF00"/>
                </a:solidFill>
                <a:latin typeface="Calibri"/>
              </a:rPr>
              <a:t>ante todo el que os demande razón de la esperanza que hay en vosotros.</a:t>
            </a:r>
          </a:p>
        </p:txBody>
      </p:sp>
      <p:sp>
        <p:nvSpPr>
          <p:cNvPr id="3" name="TextBox 2">
            <a:extLst>
              <a:ext uri="{FF2B5EF4-FFF2-40B4-BE49-F238E27FC236}">
                <a16:creationId xmlns:a16="http://schemas.microsoft.com/office/drawing/2014/main" id="{473AA9DE-DA5B-BDA7-12C7-688A6B09475F}"/>
              </a:ext>
            </a:extLst>
          </p:cNvPr>
          <p:cNvSpPr txBox="1"/>
          <p:nvPr/>
        </p:nvSpPr>
        <p:spPr>
          <a:xfrm>
            <a:off x="4607496" y="1556792"/>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Compártelo</a:t>
            </a:r>
          </a:p>
        </p:txBody>
      </p:sp>
      <p:sp>
        <p:nvSpPr>
          <p:cNvPr id="10" name="TextBox 9">
            <a:extLst>
              <a:ext uri="{FF2B5EF4-FFF2-40B4-BE49-F238E27FC236}">
                <a16:creationId xmlns:a16="http://schemas.microsoft.com/office/drawing/2014/main" id="{5AE99751-2EC4-4EDE-6936-75238F40BFC0}"/>
              </a:ext>
            </a:extLst>
          </p:cNvPr>
          <p:cNvSpPr txBox="1"/>
          <p:nvPr/>
        </p:nvSpPr>
        <p:spPr>
          <a:xfrm>
            <a:off x="4617012" y="1896244"/>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Por testimonio</a:t>
            </a:r>
          </a:p>
        </p:txBody>
      </p:sp>
      <p:sp>
        <p:nvSpPr>
          <p:cNvPr id="7" name="TextBox 6">
            <a:extLst>
              <a:ext uri="{FF2B5EF4-FFF2-40B4-BE49-F238E27FC236}">
                <a16:creationId xmlns:a16="http://schemas.microsoft.com/office/drawing/2014/main" id="{11CD8A38-5A65-F753-DFC1-6C1AB222E4F7}"/>
              </a:ext>
            </a:extLst>
          </p:cNvPr>
          <p:cNvSpPr txBox="1"/>
          <p:nvPr/>
        </p:nvSpPr>
        <p:spPr>
          <a:xfrm>
            <a:off x="4621435" y="2924944"/>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misión: Por tanto, id, y haced discípulos a todas las naciones, bautizándolos </a:t>
            </a:r>
          </a:p>
        </p:txBody>
      </p:sp>
      <p:sp>
        <p:nvSpPr>
          <p:cNvPr id="14" name="TextBox 13">
            <a:extLst>
              <a:ext uri="{FF2B5EF4-FFF2-40B4-BE49-F238E27FC236}">
                <a16:creationId xmlns:a16="http://schemas.microsoft.com/office/drawing/2014/main" id="{3D7ECD22-52EA-8568-5A64-1C81E5C161A8}"/>
              </a:ext>
            </a:extLst>
          </p:cNvPr>
          <p:cNvSpPr txBox="1"/>
          <p:nvPr/>
        </p:nvSpPr>
        <p:spPr>
          <a:xfrm>
            <a:off x="4614346" y="2243957"/>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Sin fuerza, pero con poder</a:t>
            </a:r>
          </a:p>
        </p:txBody>
      </p:sp>
      <p:sp>
        <p:nvSpPr>
          <p:cNvPr id="12" name="TextBox 11">
            <a:extLst>
              <a:ext uri="{FF2B5EF4-FFF2-40B4-BE49-F238E27FC236}">
                <a16:creationId xmlns:a16="http://schemas.microsoft.com/office/drawing/2014/main" id="{27002E6E-EB82-FA9E-0AB7-7E0B02A8D746}"/>
              </a:ext>
            </a:extLst>
          </p:cNvPr>
          <p:cNvSpPr txBox="1"/>
          <p:nvPr/>
        </p:nvSpPr>
        <p:spPr>
          <a:xfrm>
            <a:off x="4621435" y="2583409"/>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Consejos para compartir a Jesús</a:t>
            </a:r>
          </a:p>
        </p:txBody>
      </p:sp>
      <p:sp>
        <p:nvSpPr>
          <p:cNvPr id="2" name="TextBox 1">
            <a:extLst>
              <a:ext uri="{FF2B5EF4-FFF2-40B4-BE49-F238E27FC236}">
                <a16:creationId xmlns:a16="http://schemas.microsoft.com/office/drawing/2014/main" id="{6C5B7120-7D5A-3162-9268-FD526A5AEFD0}"/>
              </a:ext>
            </a:extLst>
          </p:cNvPr>
          <p:cNvSpPr txBox="1"/>
          <p:nvPr/>
        </p:nvSpPr>
        <p:spPr>
          <a:xfrm>
            <a:off x="4594292" y="3515529"/>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Debemos estar siempre preparado para</a:t>
            </a:r>
          </a:p>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dar razón de nuestra fe y la esperanza</a:t>
            </a:r>
          </a:p>
        </p:txBody>
      </p:sp>
      <p:sp>
        <p:nvSpPr>
          <p:cNvPr id="6" name="1 CuadroTexto">
            <a:extLst>
              <a:ext uri="{FF2B5EF4-FFF2-40B4-BE49-F238E27FC236}">
                <a16:creationId xmlns:a16="http://schemas.microsoft.com/office/drawing/2014/main" id="{124A538A-41EA-C2D9-A3A1-22AE5B43A93F}"/>
              </a:ext>
            </a:extLst>
          </p:cNvPr>
          <p:cNvSpPr txBox="1"/>
          <p:nvPr/>
        </p:nvSpPr>
        <p:spPr>
          <a:xfrm>
            <a:off x="215008" y="1427386"/>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1Pedro 3:12-14</a:t>
            </a:r>
          </a:p>
        </p:txBody>
      </p:sp>
      <p:sp>
        <p:nvSpPr>
          <p:cNvPr id="8" name="2 CuadroTexto">
            <a:extLst>
              <a:ext uri="{FF2B5EF4-FFF2-40B4-BE49-F238E27FC236}">
                <a16:creationId xmlns:a16="http://schemas.microsoft.com/office/drawing/2014/main" id="{8D29FDB3-7B62-FE52-6733-BCC2D430D862}"/>
              </a:ext>
            </a:extLst>
          </p:cNvPr>
          <p:cNvSpPr txBox="1"/>
          <p:nvPr/>
        </p:nvSpPr>
        <p:spPr>
          <a:xfrm>
            <a:off x="0" y="1904985"/>
            <a:ext cx="4621435" cy="348217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Porque los ojos del Señor están sobre los justos, y sus oídos atentos a sus oraciones;</a:t>
            </a:r>
            <a:r>
              <a:rPr lang="es-ES" sz="2400" dirty="0">
                <a:latin typeface="Calibri"/>
              </a:rPr>
              <a:t> </a:t>
            </a:r>
            <a:r>
              <a:rPr lang="es-ES" sz="2400" dirty="0">
                <a:solidFill>
                  <a:srgbClr val="00B0F0"/>
                </a:solidFill>
                <a:latin typeface="Calibri"/>
              </a:rPr>
              <a:t>pero el rostro del Señor está contra aquellos que hacen el mal.</a:t>
            </a:r>
            <a:r>
              <a:rPr lang="es-ES" sz="2400" dirty="0">
                <a:latin typeface="Calibri"/>
              </a:rPr>
              <a:t> </a:t>
            </a:r>
            <a:r>
              <a:rPr lang="es-ES" sz="2400" dirty="0">
                <a:solidFill>
                  <a:srgbClr val="FFFF00"/>
                </a:solidFill>
                <a:latin typeface="Calibri"/>
              </a:rPr>
              <a:t>¿Y quién es aquel que os podrá hacer daño, si vosotros seguís el bien?</a:t>
            </a:r>
            <a:r>
              <a:rPr lang="es-ES" sz="2400" dirty="0">
                <a:latin typeface="Calibri"/>
              </a:rPr>
              <a:t> Mas también si alguna cosa padecéis por causa de la justicia, bienaventurados sois. Por tanto, no os amedrentéis por temor de ellos, ni os conturbéis, </a:t>
            </a:r>
          </a:p>
        </p:txBody>
      </p:sp>
      <p:sp>
        <p:nvSpPr>
          <p:cNvPr id="9" name="TextBox 8">
            <a:extLst>
              <a:ext uri="{FF2B5EF4-FFF2-40B4-BE49-F238E27FC236}">
                <a16:creationId xmlns:a16="http://schemas.microsoft.com/office/drawing/2014/main" id="{4EBE90C8-8918-C574-5209-A51A73B35D50}"/>
              </a:ext>
            </a:extLst>
          </p:cNvPr>
          <p:cNvSpPr txBox="1"/>
          <p:nvPr/>
        </p:nvSpPr>
        <p:spPr>
          <a:xfrm>
            <a:off x="4587690" y="4077464"/>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Debemos estimular la unidad y el amor.</a:t>
            </a:r>
          </a:p>
        </p:txBody>
      </p:sp>
      <p:sp>
        <p:nvSpPr>
          <p:cNvPr id="11" name="TextBox 10">
            <a:extLst>
              <a:ext uri="{FF2B5EF4-FFF2-40B4-BE49-F238E27FC236}">
                <a16:creationId xmlns:a16="http://schemas.microsoft.com/office/drawing/2014/main" id="{59E80F89-904C-BAD9-7E25-F1A21CA3A848}"/>
              </a:ext>
            </a:extLst>
          </p:cNvPr>
          <p:cNvSpPr txBox="1"/>
          <p:nvPr/>
        </p:nvSpPr>
        <p:spPr>
          <a:xfrm>
            <a:off x="4572000" y="4444350"/>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Debemos ser bendición para otros</a:t>
            </a:r>
          </a:p>
        </p:txBody>
      </p:sp>
      <p:sp>
        <p:nvSpPr>
          <p:cNvPr id="13" name="1 CuadroTexto">
            <a:extLst>
              <a:ext uri="{FF2B5EF4-FFF2-40B4-BE49-F238E27FC236}">
                <a16:creationId xmlns:a16="http://schemas.microsoft.com/office/drawing/2014/main" id="{5FE6D224-5675-C437-63C2-2970E007D13D}"/>
              </a:ext>
            </a:extLst>
          </p:cNvPr>
          <p:cNvSpPr txBox="1"/>
          <p:nvPr/>
        </p:nvSpPr>
        <p:spPr>
          <a:xfrm>
            <a:off x="2267744" y="5301208"/>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1Pedro 3:10, 11</a:t>
            </a:r>
          </a:p>
        </p:txBody>
      </p:sp>
      <p:sp>
        <p:nvSpPr>
          <p:cNvPr id="15" name="2 CuadroTexto">
            <a:extLst>
              <a:ext uri="{FF2B5EF4-FFF2-40B4-BE49-F238E27FC236}">
                <a16:creationId xmlns:a16="http://schemas.microsoft.com/office/drawing/2014/main" id="{B8758916-4431-01C0-5EBA-AEF0F1563A92}"/>
              </a:ext>
            </a:extLst>
          </p:cNvPr>
          <p:cNvSpPr txBox="1"/>
          <p:nvPr/>
        </p:nvSpPr>
        <p:spPr>
          <a:xfrm>
            <a:off x="1" y="5793417"/>
            <a:ext cx="9108504"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Porque: El que quiere amar la vida y ver días buenos, </a:t>
            </a:r>
            <a:r>
              <a:rPr lang="es-ES" sz="2400" dirty="0">
                <a:solidFill>
                  <a:srgbClr val="00B0F0"/>
                </a:solidFill>
                <a:latin typeface="Calibri"/>
              </a:rPr>
              <a:t>refrene su lengua de mal, y sus labios no hablen engaño; apártese del mal, y haga el bien; busque la paz, y sígala. </a:t>
            </a:r>
          </a:p>
        </p:txBody>
      </p:sp>
      <p:sp>
        <p:nvSpPr>
          <p:cNvPr id="16" name="TextBox 15">
            <a:extLst>
              <a:ext uri="{FF2B5EF4-FFF2-40B4-BE49-F238E27FC236}">
                <a16:creationId xmlns:a16="http://schemas.microsoft.com/office/drawing/2014/main" id="{73D76139-F4A8-CF3E-9379-A9915D01900C}"/>
              </a:ext>
            </a:extLst>
          </p:cNvPr>
          <p:cNvSpPr txBox="1"/>
          <p:nvPr/>
        </p:nvSpPr>
        <p:spPr>
          <a:xfrm>
            <a:off x="4563073" y="4779144"/>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 amamos vivir y ser felices, debemos hacer el bien y buscar la paz</a:t>
            </a:r>
          </a:p>
        </p:txBody>
      </p:sp>
    </p:spTree>
    <p:extLst>
      <p:ext uri="{BB962C8B-B14F-4D97-AF65-F5344CB8AC3E}">
        <p14:creationId xmlns:p14="http://schemas.microsoft.com/office/powerpoint/2010/main" val="93067754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D9E822-103D-35DA-1535-D46B760C2A74}"/>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85B550D9-86C3-52CC-53B6-44FB5065DF85}"/>
              </a:ext>
            </a:extLst>
          </p:cNvPr>
          <p:cNvSpPr txBox="1"/>
          <p:nvPr/>
        </p:nvSpPr>
        <p:spPr>
          <a:xfrm>
            <a:off x="2411760"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1Pedro 3:15</a:t>
            </a:r>
          </a:p>
        </p:txBody>
      </p:sp>
      <p:sp>
        <p:nvSpPr>
          <p:cNvPr id="5" name="2 CuadroTexto">
            <a:extLst>
              <a:ext uri="{FF2B5EF4-FFF2-40B4-BE49-F238E27FC236}">
                <a16:creationId xmlns:a16="http://schemas.microsoft.com/office/drawing/2014/main" id="{B412E5F4-BAFB-8B18-6124-BD621AA3C9C0}"/>
              </a:ext>
            </a:extLst>
          </p:cNvPr>
          <p:cNvSpPr txBox="1"/>
          <p:nvPr/>
        </p:nvSpPr>
        <p:spPr>
          <a:xfrm>
            <a:off x="0" y="477599"/>
            <a:ext cx="9124194"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Sino santificad a Dios el Señor en vuestros corazones, y </a:t>
            </a:r>
            <a:r>
              <a:rPr lang="es-ES" sz="2400" u="sng" dirty="0">
                <a:solidFill>
                  <a:srgbClr val="FFFF00"/>
                </a:solidFill>
                <a:latin typeface="Calibri"/>
              </a:rPr>
              <a:t>estad siempre preparados</a:t>
            </a:r>
            <a:r>
              <a:rPr lang="es-ES" sz="2400" dirty="0">
                <a:solidFill>
                  <a:srgbClr val="FFFF00"/>
                </a:solidFill>
                <a:latin typeface="Calibri"/>
              </a:rPr>
              <a:t> para presentar defensa con mansedumbre y reverencia </a:t>
            </a:r>
            <a:r>
              <a:rPr lang="es-ES" sz="2400" u="sng" dirty="0">
                <a:solidFill>
                  <a:srgbClr val="FFFF00"/>
                </a:solidFill>
                <a:latin typeface="Calibri"/>
              </a:rPr>
              <a:t>ante todo el que os demande razón de la esperanza que hay en vosotros.</a:t>
            </a:r>
          </a:p>
        </p:txBody>
      </p:sp>
      <p:sp>
        <p:nvSpPr>
          <p:cNvPr id="3" name="TextBox 2">
            <a:extLst>
              <a:ext uri="{FF2B5EF4-FFF2-40B4-BE49-F238E27FC236}">
                <a16:creationId xmlns:a16="http://schemas.microsoft.com/office/drawing/2014/main" id="{22059CC9-5AFD-8D4C-A735-9D2D7981BD4D}"/>
              </a:ext>
            </a:extLst>
          </p:cNvPr>
          <p:cNvSpPr txBox="1"/>
          <p:nvPr/>
        </p:nvSpPr>
        <p:spPr>
          <a:xfrm>
            <a:off x="4607496" y="1556792"/>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Compártelo</a:t>
            </a:r>
          </a:p>
        </p:txBody>
      </p:sp>
      <p:sp>
        <p:nvSpPr>
          <p:cNvPr id="10" name="TextBox 9">
            <a:extLst>
              <a:ext uri="{FF2B5EF4-FFF2-40B4-BE49-F238E27FC236}">
                <a16:creationId xmlns:a16="http://schemas.microsoft.com/office/drawing/2014/main" id="{B9926EC7-EC4D-39CD-06D1-B60F726B69DE}"/>
              </a:ext>
            </a:extLst>
          </p:cNvPr>
          <p:cNvSpPr txBox="1"/>
          <p:nvPr/>
        </p:nvSpPr>
        <p:spPr>
          <a:xfrm>
            <a:off x="4617012" y="1896244"/>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Por testimonio</a:t>
            </a:r>
          </a:p>
        </p:txBody>
      </p:sp>
      <p:sp>
        <p:nvSpPr>
          <p:cNvPr id="7" name="TextBox 6">
            <a:extLst>
              <a:ext uri="{FF2B5EF4-FFF2-40B4-BE49-F238E27FC236}">
                <a16:creationId xmlns:a16="http://schemas.microsoft.com/office/drawing/2014/main" id="{40871A11-20EC-2DDC-6212-B0B1DF2A99ED}"/>
              </a:ext>
            </a:extLst>
          </p:cNvPr>
          <p:cNvSpPr txBox="1"/>
          <p:nvPr/>
        </p:nvSpPr>
        <p:spPr>
          <a:xfrm>
            <a:off x="4621435" y="2924944"/>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misión: Por tanto, id, y haced discípulos a todas las naciones, bautizándolos </a:t>
            </a:r>
          </a:p>
        </p:txBody>
      </p:sp>
      <p:sp>
        <p:nvSpPr>
          <p:cNvPr id="14" name="TextBox 13">
            <a:extLst>
              <a:ext uri="{FF2B5EF4-FFF2-40B4-BE49-F238E27FC236}">
                <a16:creationId xmlns:a16="http://schemas.microsoft.com/office/drawing/2014/main" id="{A99FA58E-E2A3-EED3-17D5-75B0B7EAFD6A}"/>
              </a:ext>
            </a:extLst>
          </p:cNvPr>
          <p:cNvSpPr txBox="1"/>
          <p:nvPr/>
        </p:nvSpPr>
        <p:spPr>
          <a:xfrm>
            <a:off x="4614346" y="2243957"/>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Sin fuerza, pero con poder</a:t>
            </a:r>
          </a:p>
        </p:txBody>
      </p:sp>
      <p:sp>
        <p:nvSpPr>
          <p:cNvPr id="12" name="TextBox 11">
            <a:extLst>
              <a:ext uri="{FF2B5EF4-FFF2-40B4-BE49-F238E27FC236}">
                <a16:creationId xmlns:a16="http://schemas.microsoft.com/office/drawing/2014/main" id="{31A37F5F-1AD4-3D19-DBD8-4D9F0BF03DC2}"/>
              </a:ext>
            </a:extLst>
          </p:cNvPr>
          <p:cNvSpPr txBox="1"/>
          <p:nvPr/>
        </p:nvSpPr>
        <p:spPr>
          <a:xfrm>
            <a:off x="4621435" y="2583409"/>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Consejos para compartir a Jesús</a:t>
            </a:r>
          </a:p>
        </p:txBody>
      </p:sp>
      <p:sp>
        <p:nvSpPr>
          <p:cNvPr id="2" name="TextBox 1">
            <a:extLst>
              <a:ext uri="{FF2B5EF4-FFF2-40B4-BE49-F238E27FC236}">
                <a16:creationId xmlns:a16="http://schemas.microsoft.com/office/drawing/2014/main" id="{AFC4099A-3A8E-FEF2-2D2C-2B7246B4680A}"/>
              </a:ext>
            </a:extLst>
          </p:cNvPr>
          <p:cNvSpPr txBox="1"/>
          <p:nvPr/>
        </p:nvSpPr>
        <p:spPr>
          <a:xfrm>
            <a:off x="4594292" y="3515529"/>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Debemos estar siempre preparado para</a:t>
            </a:r>
          </a:p>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dar razón de nuestra fe y la esperanza</a:t>
            </a:r>
          </a:p>
        </p:txBody>
      </p:sp>
      <p:sp>
        <p:nvSpPr>
          <p:cNvPr id="6" name="1 CuadroTexto">
            <a:extLst>
              <a:ext uri="{FF2B5EF4-FFF2-40B4-BE49-F238E27FC236}">
                <a16:creationId xmlns:a16="http://schemas.microsoft.com/office/drawing/2014/main" id="{FA8B555D-06C3-FD3B-0803-00E0F7B263A0}"/>
              </a:ext>
            </a:extLst>
          </p:cNvPr>
          <p:cNvSpPr txBox="1"/>
          <p:nvPr/>
        </p:nvSpPr>
        <p:spPr>
          <a:xfrm>
            <a:off x="215008" y="1427386"/>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1Pedro 3:12-14</a:t>
            </a:r>
          </a:p>
        </p:txBody>
      </p:sp>
      <p:sp>
        <p:nvSpPr>
          <p:cNvPr id="8" name="2 CuadroTexto">
            <a:extLst>
              <a:ext uri="{FF2B5EF4-FFF2-40B4-BE49-F238E27FC236}">
                <a16:creationId xmlns:a16="http://schemas.microsoft.com/office/drawing/2014/main" id="{25480C11-B5CC-FA9A-6C68-0F12718A0293}"/>
              </a:ext>
            </a:extLst>
          </p:cNvPr>
          <p:cNvSpPr txBox="1"/>
          <p:nvPr/>
        </p:nvSpPr>
        <p:spPr>
          <a:xfrm>
            <a:off x="0" y="1904985"/>
            <a:ext cx="4621435" cy="348217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Porque los ojos del Señor están sobre los justos, y sus oídos atentos a sus oraciones;</a:t>
            </a:r>
            <a:r>
              <a:rPr lang="es-ES" sz="2400" dirty="0">
                <a:latin typeface="Calibri"/>
              </a:rPr>
              <a:t> </a:t>
            </a:r>
            <a:r>
              <a:rPr lang="es-ES" sz="2400" dirty="0">
                <a:solidFill>
                  <a:srgbClr val="00B0F0"/>
                </a:solidFill>
                <a:latin typeface="Calibri"/>
              </a:rPr>
              <a:t>pero el rostro del Señor está contra aquellos que hacen el mal.</a:t>
            </a:r>
            <a:r>
              <a:rPr lang="es-ES" sz="2400" dirty="0">
                <a:latin typeface="Calibri"/>
              </a:rPr>
              <a:t> </a:t>
            </a:r>
            <a:r>
              <a:rPr lang="es-ES" sz="2400" dirty="0">
                <a:solidFill>
                  <a:srgbClr val="FFFF00"/>
                </a:solidFill>
                <a:latin typeface="Calibri"/>
              </a:rPr>
              <a:t>¿Y quién es aquel que os podrá hacer daño, si vosotros seguís el bien?</a:t>
            </a:r>
            <a:r>
              <a:rPr lang="es-ES" sz="2400" dirty="0">
                <a:latin typeface="Calibri"/>
              </a:rPr>
              <a:t> </a:t>
            </a:r>
            <a:r>
              <a:rPr lang="es-ES" sz="2400" dirty="0">
                <a:solidFill>
                  <a:srgbClr val="00B0F0"/>
                </a:solidFill>
                <a:latin typeface="Calibri"/>
              </a:rPr>
              <a:t>Mas también si alguna cosa padecéis por causa de la justicia, bienaventurados sois. </a:t>
            </a:r>
            <a:r>
              <a:rPr lang="es-ES" sz="2400" dirty="0">
                <a:latin typeface="Calibri"/>
              </a:rPr>
              <a:t>Por tanto, no os amedrentéis por temor de ellos, ni os conturbéis, </a:t>
            </a:r>
          </a:p>
        </p:txBody>
      </p:sp>
      <p:sp>
        <p:nvSpPr>
          <p:cNvPr id="9" name="TextBox 8">
            <a:extLst>
              <a:ext uri="{FF2B5EF4-FFF2-40B4-BE49-F238E27FC236}">
                <a16:creationId xmlns:a16="http://schemas.microsoft.com/office/drawing/2014/main" id="{09D4998D-920B-A395-363F-078C221C9A8E}"/>
              </a:ext>
            </a:extLst>
          </p:cNvPr>
          <p:cNvSpPr txBox="1"/>
          <p:nvPr/>
        </p:nvSpPr>
        <p:spPr>
          <a:xfrm>
            <a:off x="4587690" y="4077464"/>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Debemos estimular la unidad y el amor.</a:t>
            </a:r>
          </a:p>
        </p:txBody>
      </p:sp>
      <p:sp>
        <p:nvSpPr>
          <p:cNvPr id="11" name="TextBox 10">
            <a:extLst>
              <a:ext uri="{FF2B5EF4-FFF2-40B4-BE49-F238E27FC236}">
                <a16:creationId xmlns:a16="http://schemas.microsoft.com/office/drawing/2014/main" id="{B0A228F7-14BD-E7A9-E208-C11F688929D8}"/>
              </a:ext>
            </a:extLst>
          </p:cNvPr>
          <p:cNvSpPr txBox="1"/>
          <p:nvPr/>
        </p:nvSpPr>
        <p:spPr>
          <a:xfrm>
            <a:off x="4572000" y="4444350"/>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Debemos ser bendición para otros</a:t>
            </a:r>
          </a:p>
        </p:txBody>
      </p:sp>
      <p:sp>
        <p:nvSpPr>
          <p:cNvPr id="13" name="1 CuadroTexto">
            <a:extLst>
              <a:ext uri="{FF2B5EF4-FFF2-40B4-BE49-F238E27FC236}">
                <a16:creationId xmlns:a16="http://schemas.microsoft.com/office/drawing/2014/main" id="{A8A8829E-36F7-A5E6-81F2-A5B0217A8FA7}"/>
              </a:ext>
            </a:extLst>
          </p:cNvPr>
          <p:cNvSpPr txBox="1"/>
          <p:nvPr/>
        </p:nvSpPr>
        <p:spPr>
          <a:xfrm>
            <a:off x="2267744" y="5301208"/>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1Pedro 3:10, 11</a:t>
            </a:r>
          </a:p>
        </p:txBody>
      </p:sp>
      <p:sp>
        <p:nvSpPr>
          <p:cNvPr id="15" name="2 CuadroTexto">
            <a:extLst>
              <a:ext uri="{FF2B5EF4-FFF2-40B4-BE49-F238E27FC236}">
                <a16:creationId xmlns:a16="http://schemas.microsoft.com/office/drawing/2014/main" id="{6E79FF38-68E7-E516-4041-03BBF43B006E}"/>
              </a:ext>
            </a:extLst>
          </p:cNvPr>
          <p:cNvSpPr txBox="1"/>
          <p:nvPr/>
        </p:nvSpPr>
        <p:spPr>
          <a:xfrm>
            <a:off x="1" y="5793417"/>
            <a:ext cx="9108504"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Porque: El que quiere amar la vida y ver días buenos, </a:t>
            </a:r>
            <a:r>
              <a:rPr lang="es-ES" sz="2400" dirty="0">
                <a:solidFill>
                  <a:srgbClr val="00B0F0"/>
                </a:solidFill>
                <a:latin typeface="Calibri"/>
              </a:rPr>
              <a:t>refrene su lengua de mal, y sus labios no hablen engaño; apártese del mal, y haga el bien; busque la paz, y sígala. </a:t>
            </a:r>
          </a:p>
        </p:txBody>
      </p:sp>
      <p:sp>
        <p:nvSpPr>
          <p:cNvPr id="16" name="TextBox 15">
            <a:extLst>
              <a:ext uri="{FF2B5EF4-FFF2-40B4-BE49-F238E27FC236}">
                <a16:creationId xmlns:a16="http://schemas.microsoft.com/office/drawing/2014/main" id="{283DFBCA-C435-B58C-7D7E-A749CCAB8A0D}"/>
              </a:ext>
            </a:extLst>
          </p:cNvPr>
          <p:cNvSpPr txBox="1"/>
          <p:nvPr/>
        </p:nvSpPr>
        <p:spPr>
          <a:xfrm>
            <a:off x="4563073" y="4779144"/>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 amamos vivir y ser felices, debemos hacer el bien y buscar la paz</a:t>
            </a:r>
          </a:p>
        </p:txBody>
      </p:sp>
    </p:spTree>
    <p:extLst>
      <p:ext uri="{BB962C8B-B14F-4D97-AF65-F5344CB8AC3E}">
        <p14:creationId xmlns:p14="http://schemas.microsoft.com/office/powerpoint/2010/main" val="242343271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742395-E1B6-DFC1-33A6-A6AD498E2E6E}"/>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4A2AABE0-4435-A8AC-33E0-1C43D8A0E65A}"/>
              </a:ext>
            </a:extLst>
          </p:cNvPr>
          <p:cNvSpPr txBox="1"/>
          <p:nvPr/>
        </p:nvSpPr>
        <p:spPr>
          <a:xfrm>
            <a:off x="2411760"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1Pedro 3:15</a:t>
            </a:r>
          </a:p>
        </p:txBody>
      </p:sp>
      <p:sp>
        <p:nvSpPr>
          <p:cNvPr id="5" name="2 CuadroTexto">
            <a:extLst>
              <a:ext uri="{FF2B5EF4-FFF2-40B4-BE49-F238E27FC236}">
                <a16:creationId xmlns:a16="http://schemas.microsoft.com/office/drawing/2014/main" id="{E40C1837-F7E4-AD96-E747-3079233D2758}"/>
              </a:ext>
            </a:extLst>
          </p:cNvPr>
          <p:cNvSpPr txBox="1"/>
          <p:nvPr/>
        </p:nvSpPr>
        <p:spPr>
          <a:xfrm>
            <a:off x="0" y="477599"/>
            <a:ext cx="9124194"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Sino santificad a Dios el Señor en vuestros corazones, y </a:t>
            </a:r>
            <a:r>
              <a:rPr lang="es-ES" sz="2400" u="sng" dirty="0">
                <a:solidFill>
                  <a:srgbClr val="FFFF00"/>
                </a:solidFill>
                <a:latin typeface="Calibri"/>
              </a:rPr>
              <a:t>estad siempre preparados</a:t>
            </a:r>
            <a:r>
              <a:rPr lang="es-ES" sz="2400" dirty="0">
                <a:solidFill>
                  <a:srgbClr val="FFFF00"/>
                </a:solidFill>
                <a:latin typeface="Calibri"/>
              </a:rPr>
              <a:t> para presentar defensa con mansedumbre y reverencia </a:t>
            </a:r>
            <a:r>
              <a:rPr lang="es-ES" sz="2400" u="sng" dirty="0">
                <a:solidFill>
                  <a:srgbClr val="FFFF00"/>
                </a:solidFill>
                <a:latin typeface="Calibri"/>
              </a:rPr>
              <a:t>ante todo el que os demande razón de la esperanza que hay en vosotros.</a:t>
            </a:r>
          </a:p>
        </p:txBody>
      </p:sp>
      <p:sp>
        <p:nvSpPr>
          <p:cNvPr id="3" name="TextBox 2">
            <a:extLst>
              <a:ext uri="{FF2B5EF4-FFF2-40B4-BE49-F238E27FC236}">
                <a16:creationId xmlns:a16="http://schemas.microsoft.com/office/drawing/2014/main" id="{39D4BC29-F9BC-4451-188A-8F9BCD3CF07F}"/>
              </a:ext>
            </a:extLst>
          </p:cNvPr>
          <p:cNvSpPr txBox="1"/>
          <p:nvPr/>
        </p:nvSpPr>
        <p:spPr>
          <a:xfrm>
            <a:off x="4607496" y="1556792"/>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Compártelo</a:t>
            </a:r>
          </a:p>
        </p:txBody>
      </p:sp>
      <p:sp>
        <p:nvSpPr>
          <p:cNvPr id="10" name="TextBox 9">
            <a:extLst>
              <a:ext uri="{FF2B5EF4-FFF2-40B4-BE49-F238E27FC236}">
                <a16:creationId xmlns:a16="http://schemas.microsoft.com/office/drawing/2014/main" id="{8967B9D2-58F6-F714-D021-B3FDD6EDE919}"/>
              </a:ext>
            </a:extLst>
          </p:cNvPr>
          <p:cNvSpPr txBox="1"/>
          <p:nvPr/>
        </p:nvSpPr>
        <p:spPr>
          <a:xfrm>
            <a:off x="4617012" y="1896244"/>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Por testimonio</a:t>
            </a:r>
          </a:p>
        </p:txBody>
      </p:sp>
      <p:sp>
        <p:nvSpPr>
          <p:cNvPr id="7" name="TextBox 6">
            <a:extLst>
              <a:ext uri="{FF2B5EF4-FFF2-40B4-BE49-F238E27FC236}">
                <a16:creationId xmlns:a16="http://schemas.microsoft.com/office/drawing/2014/main" id="{4FDCB706-A539-B250-54FB-17E378F41B05}"/>
              </a:ext>
            </a:extLst>
          </p:cNvPr>
          <p:cNvSpPr txBox="1"/>
          <p:nvPr/>
        </p:nvSpPr>
        <p:spPr>
          <a:xfrm>
            <a:off x="4621435" y="2924944"/>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misión: Por tanto, id, y haced discípulos a todas las naciones, bautizándolos </a:t>
            </a:r>
          </a:p>
        </p:txBody>
      </p:sp>
      <p:sp>
        <p:nvSpPr>
          <p:cNvPr id="14" name="TextBox 13">
            <a:extLst>
              <a:ext uri="{FF2B5EF4-FFF2-40B4-BE49-F238E27FC236}">
                <a16:creationId xmlns:a16="http://schemas.microsoft.com/office/drawing/2014/main" id="{E787F25F-6F61-59E8-19AA-600942C2B3D9}"/>
              </a:ext>
            </a:extLst>
          </p:cNvPr>
          <p:cNvSpPr txBox="1"/>
          <p:nvPr/>
        </p:nvSpPr>
        <p:spPr>
          <a:xfrm>
            <a:off x="4614346" y="2243957"/>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Sin fuerza, pero con poder</a:t>
            </a:r>
          </a:p>
        </p:txBody>
      </p:sp>
      <p:sp>
        <p:nvSpPr>
          <p:cNvPr id="12" name="TextBox 11">
            <a:extLst>
              <a:ext uri="{FF2B5EF4-FFF2-40B4-BE49-F238E27FC236}">
                <a16:creationId xmlns:a16="http://schemas.microsoft.com/office/drawing/2014/main" id="{92BF5F14-2C82-1295-6391-2BA65260FC2E}"/>
              </a:ext>
            </a:extLst>
          </p:cNvPr>
          <p:cNvSpPr txBox="1"/>
          <p:nvPr/>
        </p:nvSpPr>
        <p:spPr>
          <a:xfrm>
            <a:off x="4621435" y="2583409"/>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Consejos para compartir a Jesús</a:t>
            </a:r>
          </a:p>
        </p:txBody>
      </p:sp>
      <p:sp>
        <p:nvSpPr>
          <p:cNvPr id="2" name="TextBox 1">
            <a:extLst>
              <a:ext uri="{FF2B5EF4-FFF2-40B4-BE49-F238E27FC236}">
                <a16:creationId xmlns:a16="http://schemas.microsoft.com/office/drawing/2014/main" id="{5E2E10EE-EF80-207D-95B0-E8AC7C9EF97E}"/>
              </a:ext>
            </a:extLst>
          </p:cNvPr>
          <p:cNvSpPr txBox="1"/>
          <p:nvPr/>
        </p:nvSpPr>
        <p:spPr>
          <a:xfrm>
            <a:off x="4594292" y="3515529"/>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Debemos estar siempre preparado para</a:t>
            </a:r>
          </a:p>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dar razón de nuestra fe y la esperanza</a:t>
            </a:r>
          </a:p>
        </p:txBody>
      </p:sp>
      <p:sp>
        <p:nvSpPr>
          <p:cNvPr id="6" name="1 CuadroTexto">
            <a:extLst>
              <a:ext uri="{FF2B5EF4-FFF2-40B4-BE49-F238E27FC236}">
                <a16:creationId xmlns:a16="http://schemas.microsoft.com/office/drawing/2014/main" id="{A585C54C-8155-2131-1B33-4E42F7E55EA6}"/>
              </a:ext>
            </a:extLst>
          </p:cNvPr>
          <p:cNvSpPr txBox="1"/>
          <p:nvPr/>
        </p:nvSpPr>
        <p:spPr>
          <a:xfrm>
            <a:off x="215008" y="1427386"/>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1Pedro 3:12-14</a:t>
            </a:r>
          </a:p>
        </p:txBody>
      </p:sp>
      <p:sp>
        <p:nvSpPr>
          <p:cNvPr id="8" name="2 CuadroTexto">
            <a:extLst>
              <a:ext uri="{FF2B5EF4-FFF2-40B4-BE49-F238E27FC236}">
                <a16:creationId xmlns:a16="http://schemas.microsoft.com/office/drawing/2014/main" id="{B4F90592-351E-BD90-B0F1-B66853E3BEDF}"/>
              </a:ext>
            </a:extLst>
          </p:cNvPr>
          <p:cNvSpPr txBox="1"/>
          <p:nvPr/>
        </p:nvSpPr>
        <p:spPr>
          <a:xfrm>
            <a:off x="0" y="1904985"/>
            <a:ext cx="4621435" cy="348217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Porque los ojos del Señor están sobre los justos, y sus oídos atentos a sus oraciones;</a:t>
            </a:r>
            <a:r>
              <a:rPr lang="es-ES" sz="2400" dirty="0">
                <a:latin typeface="Calibri"/>
              </a:rPr>
              <a:t> </a:t>
            </a:r>
            <a:r>
              <a:rPr lang="es-ES" sz="2400" dirty="0">
                <a:solidFill>
                  <a:srgbClr val="00B0F0"/>
                </a:solidFill>
                <a:latin typeface="Calibri"/>
              </a:rPr>
              <a:t>pero el rostro del Señor está contra aquellos que hacen el mal.</a:t>
            </a:r>
            <a:r>
              <a:rPr lang="es-ES" sz="2400" dirty="0">
                <a:latin typeface="Calibri"/>
              </a:rPr>
              <a:t> </a:t>
            </a:r>
            <a:r>
              <a:rPr lang="es-ES" sz="2400" dirty="0">
                <a:solidFill>
                  <a:srgbClr val="FFFF00"/>
                </a:solidFill>
                <a:latin typeface="Calibri"/>
              </a:rPr>
              <a:t>¿Y quién es aquel que os podrá hacer daño, si vosotros seguís el bien?</a:t>
            </a:r>
            <a:r>
              <a:rPr lang="es-ES" sz="2400" dirty="0">
                <a:latin typeface="Calibri"/>
              </a:rPr>
              <a:t> </a:t>
            </a:r>
            <a:r>
              <a:rPr lang="es-ES" sz="2400" dirty="0">
                <a:solidFill>
                  <a:srgbClr val="00B0F0"/>
                </a:solidFill>
                <a:latin typeface="Calibri"/>
              </a:rPr>
              <a:t>Mas también si alguna cosa padecéis por causa de la justicia, bienaventurados sois. </a:t>
            </a:r>
            <a:r>
              <a:rPr lang="es-ES" sz="2400" dirty="0">
                <a:solidFill>
                  <a:srgbClr val="FFFF00"/>
                </a:solidFill>
                <a:latin typeface="Calibri"/>
              </a:rPr>
              <a:t>Por tanto, no os amedrentéis por temor de ellos, ni os conturbéis, </a:t>
            </a:r>
          </a:p>
        </p:txBody>
      </p:sp>
      <p:sp>
        <p:nvSpPr>
          <p:cNvPr id="9" name="TextBox 8">
            <a:extLst>
              <a:ext uri="{FF2B5EF4-FFF2-40B4-BE49-F238E27FC236}">
                <a16:creationId xmlns:a16="http://schemas.microsoft.com/office/drawing/2014/main" id="{B0EC15C6-0AB3-B1A9-B7C1-C12AFE142A95}"/>
              </a:ext>
            </a:extLst>
          </p:cNvPr>
          <p:cNvSpPr txBox="1"/>
          <p:nvPr/>
        </p:nvSpPr>
        <p:spPr>
          <a:xfrm>
            <a:off x="4587690" y="4077464"/>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Debemos estimular la unidad y el amor.</a:t>
            </a:r>
          </a:p>
        </p:txBody>
      </p:sp>
      <p:sp>
        <p:nvSpPr>
          <p:cNvPr id="11" name="TextBox 10">
            <a:extLst>
              <a:ext uri="{FF2B5EF4-FFF2-40B4-BE49-F238E27FC236}">
                <a16:creationId xmlns:a16="http://schemas.microsoft.com/office/drawing/2014/main" id="{9AD744C0-4796-2F8A-76EE-F7F4F39B6BF7}"/>
              </a:ext>
            </a:extLst>
          </p:cNvPr>
          <p:cNvSpPr txBox="1"/>
          <p:nvPr/>
        </p:nvSpPr>
        <p:spPr>
          <a:xfrm>
            <a:off x="4572000" y="4444350"/>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Debemos ser bendición para otros</a:t>
            </a:r>
          </a:p>
        </p:txBody>
      </p:sp>
      <p:sp>
        <p:nvSpPr>
          <p:cNvPr id="13" name="1 CuadroTexto">
            <a:extLst>
              <a:ext uri="{FF2B5EF4-FFF2-40B4-BE49-F238E27FC236}">
                <a16:creationId xmlns:a16="http://schemas.microsoft.com/office/drawing/2014/main" id="{DD29CAB7-CBA8-8161-F28B-26D00BACB9E3}"/>
              </a:ext>
            </a:extLst>
          </p:cNvPr>
          <p:cNvSpPr txBox="1"/>
          <p:nvPr/>
        </p:nvSpPr>
        <p:spPr>
          <a:xfrm>
            <a:off x="2267744" y="5301208"/>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1Pedro 3:10, 11</a:t>
            </a:r>
          </a:p>
        </p:txBody>
      </p:sp>
      <p:sp>
        <p:nvSpPr>
          <p:cNvPr id="15" name="2 CuadroTexto">
            <a:extLst>
              <a:ext uri="{FF2B5EF4-FFF2-40B4-BE49-F238E27FC236}">
                <a16:creationId xmlns:a16="http://schemas.microsoft.com/office/drawing/2014/main" id="{1D874736-5384-F51B-5308-B71331FA2CFB}"/>
              </a:ext>
            </a:extLst>
          </p:cNvPr>
          <p:cNvSpPr txBox="1"/>
          <p:nvPr/>
        </p:nvSpPr>
        <p:spPr>
          <a:xfrm>
            <a:off x="1" y="5793417"/>
            <a:ext cx="9108504"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Porque: El que quiere amar la vida y ver días buenos, </a:t>
            </a:r>
            <a:r>
              <a:rPr lang="es-ES" sz="2400" dirty="0">
                <a:solidFill>
                  <a:srgbClr val="00B0F0"/>
                </a:solidFill>
                <a:latin typeface="Calibri"/>
              </a:rPr>
              <a:t>refrene su lengua de mal, y sus labios no hablen engaño; apártese del mal, y haga el bien; busque la paz, y sígala. </a:t>
            </a:r>
          </a:p>
        </p:txBody>
      </p:sp>
      <p:sp>
        <p:nvSpPr>
          <p:cNvPr id="16" name="TextBox 15">
            <a:extLst>
              <a:ext uri="{FF2B5EF4-FFF2-40B4-BE49-F238E27FC236}">
                <a16:creationId xmlns:a16="http://schemas.microsoft.com/office/drawing/2014/main" id="{CDD0C1EF-C69F-3EA1-C99A-9D991F3E79D7}"/>
              </a:ext>
            </a:extLst>
          </p:cNvPr>
          <p:cNvSpPr txBox="1"/>
          <p:nvPr/>
        </p:nvSpPr>
        <p:spPr>
          <a:xfrm>
            <a:off x="4563073" y="4779144"/>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 amamos vivir y ser felices, debemos hacer el bien y buscar la paz</a:t>
            </a:r>
          </a:p>
        </p:txBody>
      </p:sp>
      <p:sp>
        <p:nvSpPr>
          <p:cNvPr id="17" name="TextBox 16">
            <a:extLst>
              <a:ext uri="{FF2B5EF4-FFF2-40B4-BE49-F238E27FC236}">
                <a16:creationId xmlns:a16="http://schemas.microsoft.com/office/drawing/2014/main" id="{E245FF4E-0252-9D88-6F81-1685ED2C2538}"/>
              </a:ext>
            </a:extLst>
          </p:cNvPr>
          <p:cNvSpPr txBox="1"/>
          <p:nvPr/>
        </p:nvSpPr>
        <p:spPr>
          <a:xfrm>
            <a:off x="4565157" y="5348273"/>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Debemos estar seguros de que los ojos del Señor están sobre nosotros, los justos</a:t>
            </a:r>
          </a:p>
        </p:txBody>
      </p:sp>
    </p:spTree>
    <p:extLst>
      <p:ext uri="{BB962C8B-B14F-4D97-AF65-F5344CB8AC3E}">
        <p14:creationId xmlns:p14="http://schemas.microsoft.com/office/powerpoint/2010/main" val="42240108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barn(inVertical)">
                                      <p:cBhvr>
                                        <p:cTn id="7" dur="500"/>
                                        <p:tgtEl>
                                          <p:spTgt spid="17"/>
                                        </p:tgtEl>
                                      </p:cBhvr>
                                    </p:animEffect>
                                  </p:childTnLst>
                                </p:cTn>
                              </p:par>
                              <p:par>
                                <p:cTn id="8" presetID="1" presetClass="exit" presetSubtype="0" fill="hold" grpId="0" nodeType="withEffect">
                                  <p:stCondLst>
                                    <p:cond delay="0"/>
                                  </p:stCondLst>
                                  <p:childTnLst>
                                    <p:set>
                                      <p:cBhvr>
                                        <p:cTn id="9" dur="1" fill="hold">
                                          <p:stCondLst>
                                            <p:cond delay="0"/>
                                          </p:stCondLst>
                                        </p:cTn>
                                        <p:tgtEl>
                                          <p:spTgt spid="13"/>
                                        </p:tgtEl>
                                        <p:attrNameLst>
                                          <p:attrName>style.visibility</p:attrName>
                                        </p:attrNameLst>
                                      </p:cBhvr>
                                      <p:to>
                                        <p:strVal val="hidden"/>
                                      </p:to>
                                    </p:set>
                                  </p:childTnLst>
                                </p:cTn>
                              </p:par>
                              <p:par>
                                <p:cTn id="10" presetID="1" presetClass="exit" presetSubtype="0" fill="hold" grpId="0" nodeType="withEffect">
                                  <p:stCondLst>
                                    <p:cond delay="0"/>
                                  </p:stCondLst>
                                  <p:childTnLst>
                                    <p:set>
                                      <p:cBhvr>
                                        <p:cTn id="11" dur="1" fill="hold">
                                          <p:stCondLst>
                                            <p:cond delay="0"/>
                                          </p:stCondLst>
                                        </p:cTn>
                                        <p:tgtEl>
                                          <p:spTgt spid="1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5" grpId="0"/>
      <p:bldP spid="17" grpId="0" animBg="1"/>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26F1F5-AFD4-C003-B4ED-C6E7B2291DE6}"/>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C110C883-C4FC-745E-7589-31633E6DD3EE}"/>
              </a:ext>
            </a:extLst>
          </p:cNvPr>
          <p:cNvSpPr txBox="1"/>
          <p:nvPr/>
        </p:nvSpPr>
        <p:spPr>
          <a:xfrm>
            <a:off x="2411760"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1Pedro 3:15</a:t>
            </a:r>
          </a:p>
        </p:txBody>
      </p:sp>
      <p:sp>
        <p:nvSpPr>
          <p:cNvPr id="5" name="2 CuadroTexto">
            <a:extLst>
              <a:ext uri="{FF2B5EF4-FFF2-40B4-BE49-F238E27FC236}">
                <a16:creationId xmlns:a16="http://schemas.microsoft.com/office/drawing/2014/main" id="{0BC4C9D2-2D78-E093-72BB-D0765F1B93F8}"/>
              </a:ext>
            </a:extLst>
          </p:cNvPr>
          <p:cNvSpPr txBox="1"/>
          <p:nvPr/>
        </p:nvSpPr>
        <p:spPr>
          <a:xfrm>
            <a:off x="0" y="477599"/>
            <a:ext cx="9124194"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00B0F0"/>
                </a:solidFill>
                <a:latin typeface="Calibri"/>
              </a:rPr>
              <a:t>Sino santificad a Dios el Señor en vuestros corazones</a:t>
            </a:r>
            <a:r>
              <a:rPr lang="es-ES" sz="2400" dirty="0">
                <a:latin typeface="Calibri"/>
              </a:rPr>
              <a:t>, y </a:t>
            </a:r>
            <a:r>
              <a:rPr lang="es-ES" sz="2400" u="sng" dirty="0">
                <a:solidFill>
                  <a:srgbClr val="FFFF00"/>
                </a:solidFill>
                <a:latin typeface="Calibri"/>
              </a:rPr>
              <a:t>estad siempre preparados</a:t>
            </a:r>
            <a:r>
              <a:rPr lang="es-ES" sz="2400" dirty="0">
                <a:solidFill>
                  <a:srgbClr val="FFFF00"/>
                </a:solidFill>
                <a:latin typeface="Calibri"/>
              </a:rPr>
              <a:t> para presentar defensa con mansedumbre y reverencia </a:t>
            </a:r>
            <a:r>
              <a:rPr lang="es-ES" sz="2400" u="sng" dirty="0">
                <a:solidFill>
                  <a:srgbClr val="FFFF00"/>
                </a:solidFill>
                <a:latin typeface="Calibri"/>
              </a:rPr>
              <a:t>ante todo el que os demande razón de la esperanza que hay en vosotros.</a:t>
            </a:r>
          </a:p>
        </p:txBody>
      </p:sp>
      <p:sp>
        <p:nvSpPr>
          <p:cNvPr id="3" name="TextBox 2">
            <a:extLst>
              <a:ext uri="{FF2B5EF4-FFF2-40B4-BE49-F238E27FC236}">
                <a16:creationId xmlns:a16="http://schemas.microsoft.com/office/drawing/2014/main" id="{0E1236BA-89A6-C387-DF36-63A786EEB6CD}"/>
              </a:ext>
            </a:extLst>
          </p:cNvPr>
          <p:cNvSpPr txBox="1"/>
          <p:nvPr/>
        </p:nvSpPr>
        <p:spPr>
          <a:xfrm>
            <a:off x="4607496" y="1556792"/>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Compártelo</a:t>
            </a:r>
          </a:p>
        </p:txBody>
      </p:sp>
      <p:sp>
        <p:nvSpPr>
          <p:cNvPr id="10" name="TextBox 9">
            <a:extLst>
              <a:ext uri="{FF2B5EF4-FFF2-40B4-BE49-F238E27FC236}">
                <a16:creationId xmlns:a16="http://schemas.microsoft.com/office/drawing/2014/main" id="{5B23E1A4-2BFD-84C0-F9D2-53D04BD24035}"/>
              </a:ext>
            </a:extLst>
          </p:cNvPr>
          <p:cNvSpPr txBox="1"/>
          <p:nvPr/>
        </p:nvSpPr>
        <p:spPr>
          <a:xfrm>
            <a:off x="4617012" y="1896244"/>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Por testimonio</a:t>
            </a:r>
          </a:p>
        </p:txBody>
      </p:sp>
      <p:sp>
        <p:nvSpPr>
          <p:cNvPr id="7" name="TextBox 6">
            <a:extLst>
              <a:ext uri="{FF2B5EF4-FFF2-40B4-BE49-F238E27FC236}">
                <a16:creationId xmlns:a16="http://schemas.microsoft.com/office/drawing/2014/main" id="{FA8476E4-B23C-382F-A523-62B5A30E1E28}"/>
              </a:ext>
            </a:extLst>
          </p:cNvPr>
          <p:cNvSpPr txBox="1"/>
          <p:nvPr/>
        </p:nvSpPr>
        <p:spPr>
          <a:xfrm>
            <a:off x="4621435" y="2924944"/>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misión: Por tanto, id, y haced discípulos a todas las naciones, bautizándolos </a:t>
            </a:r>
          </a:p>
        </p:txBody>
      </p:sp>
      <p:sp>
        <p:nvSpPr>
          <p:cNvPr id="14" name="TextBox 13">
            <a:extLst>
              <a:ext uri="{FF2B5EF4-FFF2-40B4-BE49-F238E27FC236}">
                <a16:creationId xmlns:a16="http://schemas.microsoft.com/office/drawing/2014/main" id="{DDEA4621-86A0-B049-4694-D2704F6C3252}"/>
              </a:ext>
            </a:extLst>
          </p:cNvPr>
          <p:cNvSpPr txBox="1"/>
          <p:nvPr/>
        </p:nvSpPr>
        <p:spPr>
          <a:xfrm>
            <a:off x="4614346" y="2243957"/>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Sin fuerza, pero con poder</a:t>
            </a:r>
          </a:p>
        </p:txBody>
      </p:sp>
      <p:sp>
        <p:nvSpPr>
          <p:cNvPr id="12" name="TextBox 11">
            <a:extLst>
              <a:ext uri="{FF2B5EF4-FFF2-40B4-BE49-F238E27FC236}">
                <a16:creationId xmlns:a16="http://schemas.microsoft.com/office/drawing/2014/main" id="{57D44D0E-01A1-52E9-D5E7-11F11C400406}"/>
              </a:ext>
            </a:extLst>
          </p:cNvPr>
          <p:cNvSpPr txBox="1"/>
          <p:nvPr/>
        </p:nvSpPr>
        <p:spPr>
          <a:xfrm>
            <a:off x="4621435" y="2583409"/>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Consejos para compartir a Jesús</a:t>
            </a:r>
          </a:p>
        </p:txBody>
      </p:sp>
      <p:sp>
        <p:nvSpPr>
          <p:cNvPr id="2" name="TextBox 1">
            <a:extLst>
              <a:ext uri="{FF2B5EF4-FFF2-40B4-BE49-F238E27FC236}">
                <a16:creationId xmlns:a16="http://schemas.microsoft.com/office/drawing/2014/main" id="{F2894436-C6DA-B745-81E5-3CC881C77148}"/>
              </a:ext>
            </a:extLst>
          </p:cNvPr>
          <p:cNvSpPr txBox="1"/>
          <p:nvPr/>
        </p:nvSpPr>
        <p:spPr>
          <a:xfrm>
            <a:off x="4594292" y="3515529"/>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Debemos estar siempre preparado para</a:t>
            </a:r>
          </a:p>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dar razón de nuestra fe y la esperanza</a:t>
            </a:r>
          </a:p>
        </p:txBody>
      </p:sp>
      <p:sp>
        <p:nvSpPr>
          <p:cNvPr id="9" name="TextBox 8">
            <a:extLst>
              <a:ext uri="{FF2B5EF4-FFF2-40B4-BE49-F238E27FC236}">
                <a16:creationId xmlns:a16="http://schemas.microsoft.com/office/drawing/2014/main" id="{CAC8D47B-ABD5-CE26-2AD0-EF4654A79B08}"/>
              </a:ext>
            </a:extLst>
          </p:cNvPr>
          <p:cNvSpPr txBox="1"/>
          <p:nvPr/>
        </p:nvSpPr>
        <p:spPr>
          <a:xfrm>
            <a:off x="4587690" y="4077464"/>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Debemos estimular la unidad y el amor.</a:t>
            </a:r>
          </a:p>
        </p:txBody>
      </p:sp>
      <p:sp>
        <p:nvSpPr>
          <p:cNvPr id="11" name="TextBox 10">
            <a:extLst>
              <a:ext uri="{FF2B5EF4-FFF2-40B4-BE49-F238E27FC236}">
                <a16:creationId xmlns:a16="http://schemas.microsoft.com/office/drawing/2014/main" id="{7645CF06-C729-268B-08E8-5BCDDB458245}"/>
              </a:ext>
            </a:extLst>
          </p:cNvPr>
          <p:cNvSpPr txBox="1"/>
          <p:nvPr/>
        </p:nvSpPr>
        <p:spPr>
          <a:xfrm>
            <a:off x="4572000" y="4444350"/>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Debemos ser bendición para otros</a:t>
            </a:r>
          </a:p>
        </p:txBody>
      </p:sp>
      <p:sp>
        <p:nvSpPr>
          <p:cNvPr id="16" name="TextBox 15">
            <a:extLst>
              <a:ext uri="{FF2B5EF4-FFF2-40B4-BE49-F238E27FC236}">
                <a16:creationId xmlns:a16="http://schemas.microsoft.com/office/drawing/2014/main" id="{5FDE69FB-2044-C686-0696-4422007A8FBF}"/>
              </a:ext>
            </a:extLst>
          </p:cNvPr>
          <p:cNvSpPr txBox="1"/>
          <p:nvPr/>
        </p:nvSpPr>
        <p:spPr>
          <a:xfrm>
            <a:off x="4563073" y="4779144"/>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 amamos vivir y ser felices, debemos hacer el bien y buscar la paz</a:t>
            </a:r>
          </a:p>
        </p:txBody>
      </p:sp>
      <p:sp>
        <p:nvSpPr>
          <p:cNvPr id="17" name="TextBox 16">
            <a:extLst>
              <a:ext uri="{FF2B5EF4-FFF2-40B4-BE49-F238E27FC236}">
                <a16:creationId xmlns:a16="http://schemas.microsoft.com/office/drawing/2014/main" id="{EF31F1AD-1925-9CFD-C7D4-1FBE55A98067}"/>
              </a:ext>
            </a:extLst>
          </p:cNvPr>
          <p:cNvSpPr txBox="1"/>
          <p:nvPr/>
        </p:nvSpPr>
        <p:spPr>
          <a:xfrm>
            <a:off x="4565157" y="5348273"/>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Debemos estar seguros de que los ojos del Señor están sobre nosotros, los justos</a:t>
            </a:r>
          </a:p>
        </p:txBody>
      </p:sp>
      <p:sp>
        <p:nvSpPr>
          <p:cNvPr id="20" name="TextBox 19">
            <a:extLst>
              <a:ext uri="{FF2B5EF4-FFF2-40B4-BE49-F238E27FC236}">
                <a16:creationId xmlns:a16="http://schemas.microsoft.com/office/drawing/2014/main" id="{3C3DEE71-AFE4-78F3-FA38-EA7B1ADF33B1}"/>
              </a:ext>
            </a:extLst>
          </p:cNvPr>
          <p:cNvSpPr txBox="1"/>
          <p:nvPr/>
        </p:nvSpPr>
        <p:spPr>
          <a:xfrm>
            <a:off x="4578075" y="5926723"/>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Debemos adorar a Dios en nuestros corazones</a:t>
            </a:r>
          </a:p>
        </p:txBody>
      </p:sp>
    </p:spTree>
    <p:extLst>
      <p:ext uri="{BB962C8B-B14F-4D97-AF65-F5344CB8AC3E}">
        <p14:creationId xmlns:p14="http://schemas.microsoft.com/office/powerpoint/2010/main" val="12044883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barn(inVertical)">
                                      <p:cBhvr>
                                        <p:cTn id="7"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609903-4B74-13B9-898B-BB7C30B64E62}"/>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24D75DEC-711D-C55B-7B35-8DF3960C359C}"/>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Compártelo</a:t>
            </a:r>
          </a:p>
        </p:txBody>
      </p:sp>
      <p:sp>
        <p:nvSpPr>
          <p:cNvPr id="10" name="TextBox 9">
            <a:extLst>
              <a:ext uri="{FF2B5EF4-FFF2-40B4-BE49-F238E27FC236}">
                <a16:creationId xmlns:a16="http://schemas.microsoft.com/office/drawing/2014/main" id="{D420AAF6-D0B0-EB42-487D-928B8E8F9301}"/>
              </a:ext>
            </a:extLst>
          </p:cNvPr>
          <p:cNvSpPr txBox="1"/>
          <p:nvPr/>
        </p:nvSpPr>
        <p:spPr>
          <a:xfrm>
            <a:off x="4617012"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Por testimonio</a:t>
            </a:r>
          </a:p>
        </p:txBody>
      </p:sp>
      <p:sp>
        <p:nvSpPr>
          <p:cNvPr id="14" name="TextBox 13">
            <a:extLst>
              <a:ext uri="{FF2B5EF4-FFF2-40B4-BE49-F238E27FC236}">
                <a16:creationId xmlns:a16="http://schemas.microsoft.com/office/drawing/2014/main" id="{7FD229BD-AB37-31CB-C2FC-0A1D986C0D2B}"/>
              </a:ext>
            </a:extLst>
          </p:cNvPr>
          <p:cNvSpPr txBox="1"/>
          <p:nvPr/>
        </p:nvSpPr>
        <p:spPr>
          <a:xfrm>
            <a:off x="4614346" y="731789"/>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Sin fuerza, pero con poder</a:t>
            </a:r>
          </a:p>
        </p:txBody>
      </p:sp>
      <p:sp>
        <p:nvSpPr>
          <p:cNvPr id="12" name="TextBox 11">
            <a:extLst>
              <a:ext uri="{FF2B5EF4-FFF2-40B4-BE49-F238E27FC236}">
                <a16:creationId xmlns:a16="http://schemas.microsoft.com/office/drawing/2014/main" id="{8B36779E-F10F-E0F3-58EA-71C5E8503FA6}"/>
              </a:ext>
            </a:extLst>
          </p:cNvPr>
          <p:cNvSpPr txBox="1"/>
          <p:nvPr/>
        </p:nvSpPr>
        <p:spPr>
          <a:xfrm>
            <a:off x="4621435" y="107124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Consejos para compartir a Jesús</a:t>
            </a:r>
          </a:p>
        </p:txBody>
      </p:sp>
      <p:sp>
        <p:nvSpPr>
          <p:cNvPr id="6" name="TextBox 5">
            <a:extLst>
              <a:ext uri="{FF2B5EF4-FFF2-40B4-BE49-F238E27FC236}">
                <a16:creationId xmlns:a16="http://schemas.microsoft.com/office/drawing/2014/main" id="{BF1DC10E-0ABD-00E6-BF2D-E2B71CF6E39F}"/>
              </a:ext>
            </a:extLst>
          </p:cNvPr>
          <p:cNvSpPr txBox="1"/>
          <p:nvPr/>
        </p:nvSpPr>
        <p:spPr>
          <a:xfrm>
            <a:off x="4621435" y="1410693"/>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Un hijo errante</a:t>
            </a:r>
          </a:p>
        </p:txBody>
      </p:sp>
      <p:sp>
        <p:nvSpPr>
          <p:cNvPr id="8" name="1 CuadroTexto">
            <a:extLst>
              <a:ext uri="{FF2B5EF4-FFF2-40B4-BE49-F238E27FC236}">
                <a16:creationId xmlns:a16="http://schemas.microsoft.com/office/drawing/2014/main" id="{43322A33-AF09-FC4B-DEB5-E697CE04316F}"/>
              </a:ext>
            </a:extLst>
          </p:cNvPr>
          <p:cNvSpPr txBox="1"/>
          <p:nvPr/>
        </p:nvSpPr>
        <p:spPr>
          <a:xfrm>
            <a:off x="179512" y="44624"/>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Isaías 50:4</a:t>
            </a:r>
          </a:p>
        </p:txBody>
      </p:sp>
      <p:sp>
        <p:nvSpPr>
          <p:cNvPr id="13" name="2 CuadroTexto">
            <a:extLst>
              <a:ext uri="{FF2B5EF4-FFF2-40B4-BE49-F238E27FC236}">
                <a16:creationId xmlns:a16="http://schemas.microsoft.com/office/drawing/2014/main" id="{CD9A3854-10AE-8479-D55A-636249089C2E}"/>
              </a:ext>
            </a:extLst>
          </p:cNvPr>
          <p:cNvSpPr txBox="1"/>
          <p:nvPr/>
        </p:nvSpPr>
        <p:spPr>
          <a:xfrm>
            <a:off x="0" y="522223"/>
            <a:ext cx="4607257"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Jehová el Señor me dio lengua de sabios, para saber hablar palabras al cansado; despertará mañana tras mañana, despertará mi oído para que oiga como los sabios. </a:t>
            </a:r>
          </a:p>
        </p:txBody>
      </p:sp>
    </p:spTree>
    <p:extLst>
      <p:ext uri="{BB962C8B-B14F-4D97-AF65-F5344CB8AC3E}">
        <p14:creationId xmlns:p14="http://schemas.microsoft.com/office/powerpoint/2010/main" val="13045947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p:bldP spid="13" grpId="0"/>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2961F5-01DF-71CC-B049-6427A67897D9}"/>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F21E5EA5-B669-7426-32D9-0900FBB06BAC}"/>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Compártelo</a:t>
            </a:r>
          </a:p>
        </p:txBody>
      </p:sp>
      <p:sp>
        <p:nvSpPr>
          <p:cNvPr id="10" name="TextBox 9">
            <a:extLst>
              <a:ext uri="{FF2B5EF4-FFF2-40B4-BE49-F238E27FC236}">
                <a16:creationId xmlns:a16="http://schemas.microsoft.com/office/drawing/2014/main" id="{112BECB9-637D-91B2-A2BA-903031AF542F}"/>
              </a:ext>
            </a:extLst>
          </p:cNvPr>
          <p:cNvSpPr txBox="1"/>
          <p:nvPr/>
        </p:nvSpPr>
        <p:spPr>
          <a:xfrm>
            <a:off x="4617012"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Por testimonio</a:t>
            </a:r>
          </a:p>
        </p:txBody>
      </p:sp>
      <p:sp>
        <p:nvSpPr>
          <p:cNvPr id="14" name="TextBox 13">
            <a:extLst>
              <a:ext uri="{FF2B5EF4-FFF2-40B4-BE49-F238E27FC236}">
                <a16:creationId xmlns:a16="http://schemas.microsoft.com/office/drawing/2014/main" id="{C4ACB83B-749C-195A-0BE1-E0B620958B71}"/>
              </a:ext>
            </a:extLst>
          </p:cNvPr>
          <p:cNvSpPr txBox="1"/>
          <p:nvPr/>
        </p:nvSpPr>
        <p:spPr>
          <a:xfrm>
            <a:off x="4614346" y="731789"/>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Sin fuerza, pero con poder</a:t>
            </a:r>
          </a:p>
        </p:txBody>
      </p:sp>
      <p:sp>
        <p:nvSpPr>
          <p:cNvPr id="12" name="TextBox 11">
            <a:extLst>
              <a:ext uri="{FF2B5EF4-FFF2-40B4-BE49-F238E27FC236}">
                <a16:creationId xmlns:a16="http://schemas.microsoft.com/office/drawing/2014/main" id="{8BE2345E-0127-16A3-5961-05DE96F6FF08}"/>
              </a:ext>
            </a:extLst>
          </p:cNvPr>
          <p:cNvSpPr txBox="1"/>
          <p:nvPr/>
        </p:nvSpPr>
        <p:spPr>
          <a:xfrm>
            <a:off x="4621435" y="107124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Consejos para compartir a Jesús</a:t>
            </a:r>
          </a:p>
        </p:txBody>
      </p:sp>
      <p:sp>
        <p:nvSpPr>
          <p:cNvPr id="6" name="TextBox 5">
            <a:extLst>
              <a:ext uri="{FF2B5EF4-FFF2-40B4-BE49-F238E27FC236}">
                <a16:creationId xmlns:a16="http://schemas.microsoft.com/office/drawing/2014/main" id="{7C6F3B4A-5742-032D-FA7A-369DF86A5698}"/>
              </a:ext>
            </a:extLst>
          </p:cNvPr>
          <p:cNvSpPr txBox="1"/>
          <p:nvPr/>
        </p:nvSpPr>
        <p:spPr>
          <a:xfrm>
            <a:off x="4621435" y="1410693"/>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Un hijo errante</a:t>
            </a:r>
          </a:p>
        </p:txBody>
      </p:sp>
      <p:sp>
        <p:nvSpPr>
          <p:cNvPr id="8" name="1 CuadroTexto">
            <a:extLst>
              <a:ext uri="{FF2B5EF4-FFF2-40B4-BE49-F238E27FC236}">
                <a16:creationId xmlns:a16="http://schemas.microsoft.com/office/drawing/2014/main" id="{F7715C66-B002-F217-D0FF-36712847A5AE}"/>
              </a:ext>
            </a:extLst>
          </p:cNvPr>
          <p:cNvSpPr txBox="1"/>
          <p:nvPr/>
        </p:nvSpPr>
        <p:spPr>
          <a:xfrm>
            <a:off x="179512" y="44624"/>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Isaías 50:4</a:t>
            </a:r>
          </a:p>
        </p:txBody>
      </p:sp>
      <p:sp>
        <p:nvSpPr>
          <p:cNvPr id="13" name="2 CuadroTexto">
            <a:extLst>
              <a:ext uri="{FF2B5EF4-FFF2-40B4-BE49-F238E27FC236}">
                <a16:creationId xmlns:a16="http://schemas.microsoft.com/office/drawing/2014/main" id="{AF44A2E8-E93A-1162-6B9C-3256F8DB863C}"/>
              </a:ext>
            </a:extLst>
          </p:cNvPr>
          <p:cNvSpPr txBox="1"/>
          <p:nvPr/>
        </p:nvSpPr>
        <p:spPr>
          <a:xfrm>
            <a:off x="0" y="522223"/>
            <a:ext cx="4607257"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Jehová el Señor me dio lengua de sabios, para </a:t>
            </a:r>
            <a:r>
              <a:rPr lang="es-ES" sz="2400" u="sng" dirty="0">
                <a:solidFill>
                  <a:srgbClr val="FFFF00"/>
                </a:solidFill>
                <a:latin typeface="Calibri"/>
              </a:rPr>
              <a:t>saber hablar palabras al cansado</a:t>
            </a:r>
            <a:r>
              <a:rPr lang="es-ES" sz="2400" dirty="0">
                <a:solidFill>
                  <a:srgbClr val="FFFF00"/>
                </a:solidFill>
                <a:latin typeface="Calibri"/>
              </a:rPr>
              <a:t>;</a:t>
            </a:r>
            <a:r>
              <a:rPr lang="es-ES" sz="2400" dirty="0">
                <a:latin typeface="Calibri"/>
              </a:rPr>
              <a:t> despertará mañana tras mañana, despertará mi oído para que oiga como los sabios. </a:t>
            </a:r>
          </a:p>
        </p:txBody>
      </p:sp>
    </p:spTree>
    <p:extLst>
      <p:ext uri="{BB962C8B-B14F-4D97-AF65-F5344CB8AC3E}">
        <p14:creationId xmlns:p14="http://schemas.microsoft.com/office/powerpoint/2010/main" val="417229923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970B2E-B13C-6904-ED5A-FE16A2728AAD}"/>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A2CF3C07-9DAF-E14B-7886-BD09067E43EA}"/>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Compártelo</a:t>
            </a:r>
          </a:p>
        </p:txBody>
      </p:sp>
      <p:sp>
        <p:nvSpPr>
          <p:cNvPr id="10" name="TextBox 9">
            <a:extLst>
              <a:ext uri="{FF2B5EF4-FFF2-40B4-BE49-F238E27FC236}">
                <a16:creationId xmlns:a16="http://schemas.microsoft.com/office/drawing/2014/main" id="{B298B2D8-97A8-7F76-FA67-FADBCCC92ACE}"/>
              </a:ext>
            </a:extLst>
          </p:cNvPr>
          <p:cNvSpPr txBox="1"/>
          <p:nvPr/>
        </p:nvSpPr>
        <p:spPr>
          <a:xfrm>
            <a:off x="4617012"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Por testimonio</a:t>
            </a:r>
          </a:p>
        </p:txBody>
      </p:sp>
      <p:sp>
        <p:nvSpPr>
          <p:cNvPr id="14" name="TextBox 13">
            <a:extLst>
              <a:ext uri="{FF2B5EF4-FFF2-40B4-BE49-F238E27FC236}">
                <a16:creationId xmlns:a16="http://schemas.microsoft.com/office/drawing/2014/main" id="{2C6F0D68-8CBD-BD92-4F57-5ED4A3115EAC}"/>
              </a:ext>
            </a:extLst>
          </p:cNvPr>
          <p:cNvSpPr txBox="1"/>
          <p:nvPr/>
        </p:nvSpPr>
        <p:spPr>
          <a:xfrm>
            <a:off x="4614346" y="731789"/>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Sin fuerza, pero con poder</a:t>
            </a:r>
          </a:p>
        </p:txBody>
      </p:sp>
      <p:sp>
        <p:nvSpPr>
          <p:cNvPr id="12" name="TextBox 11">
            <a:extLst>
              <a:ext uri="{FF2B5EF4-FFF2-40B4-BE49-F238E27FC236}">
                <a16:creationId xmlns:a16="http://schemas.microsoft.com/office/drawing/2014/main" id="{FEFFF7DB-98B0-8873-ECEF-6A0756F1C4F0}"/>
              </a:ext>
            </a:extLst>
          </p:cNvPr>
          <p:cNvSpPr txBox="1"/>
          <p:nvPr/>
        </p:nvSpPr>
        <p:spPr>
          <a:xfrm>
            <a:off x="4621435" y="107124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Consejos para compartir a Jesús</a:t>
            </a:r>
          </a:p>
        </p:txBody>
      </p:sp>
      <p:sp>
        <p:nvSpPr>
          <p:cNvPr id="6" name="TextBox 5">
            <a:extLst>
              <a:ext uri="{FF2B5EF4-FFF2-40B4-BE49-F238E27FC236}">
                <a16:creationId xmlns:a16="http://schemas.microsoft.com/office/drawing/2014/main" id="{A296C813-AEC8-F5E1-524B-9B7F1930DD21}"/>
              </a:ext>
            </a:extLst>
          </p:cNvPr>
          <p:cNvSpPr txBox="1"/>
          <p:nvPr/>
        </p:nvSpPr>
        <p:spPr>
          <a:xfrm>
            <a:off x="4621435" y="1410693"/>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Un hijo errante</a:t>
            </a:r>
          </a:p>
        </p:txBody>
      </p:sp>
      <p:sp>
        <p:nvSpPr>
          <p:cNvPr id="8" name="1 CuadroTexto">
            <a:extLst>
              <a:ext uri="{FF2B5EF4-FFF2-40B4-BE49-F238E27FC236}">
                <a16:creationId xmlns:a16="http://schemas.microsoft.com/office/drawing/2014/main" id="{A0F29265-012C-0FBF-7BFF-F10601EF16C7}"/>
              </a:ext>
            </a:extLst>
          </p:cNvPr>
          <p:cNvSpPr txBox="1"/>
          <p:nvPr/>
        </p:nvSpPr>
        <p:spPr>
          <a:xfrm>
            <a:off x="179512" y="44624"/>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Isaías 50:4</a:t>
            </a:r>
          </a:p>
        </p:txBody>
      </p:sp>
      <p:sp>
        <p:nvSpPr>
          <p:cNvPr id="13" name="2 CuadroTexto">
            <a:extLst>
              <a:ext uri="{FF2B5EF4-FFF2-40B4-BE49-F238E27FC236}">
                <a16:creationId xmlns:a16="http://schemas.microsoft.com/office/drawing/2014/main" id="{8FA53B54-6AA1-68C0-1606-6CC15EA4B32E}"/>
              </a:ext>
            </a:extLst>
          </p:cNvPr>
          <p:cNvSpPr txBox="1"/>
          <p:nvPr/>
        </p:nvSpPr>
        <p:spPr>
          <a:xfrm>
            <a:off x="0" y="522223"/>
            <a:ext cx="4607257"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Jehová el Señor me dio lengua de sabios, para </a:t>
            </a:r>
            <a:r>
              <a:rPr lang="es-ES" sz="2400" u="sng" dirty="0">
                <a:solidFill>
                  <a:srgbClr val="FFFF00"/>
                </a:solidFill>
                <a:latin typeface="Calibri"/>
              </a:rPr>
              <a:t>saber hablar palabras al cansado</a:t>
            </a:r>
            <a:r>
              <a:rPr lang="es-ES" sz="2400" dirty="0">
                <a:solidFill>
                  <a:srgbClr val="FFFF00"/>
                </a:solidFill>
                <a:latin typeface="Calibri"/>
              </a:rPr>
              <a:t>;</a:t>
            </a:r>
            <a:r>
              <a:rPr lang="es-ES" sz="2400" dirty="0">
                <a:latin typeface="Calibri"/>
              </a:rPr>
              <a:t> </a:t>
            </a:r>
            <a:r>
              <a:rPr lang="es-ES" sz="2400" dirty="0">
                <a:solidFill>
                  <a:srgbClr val="00B0F0"/>
                </a:solidFill>
                <a:latin typeface="Calibri"/>
              </a:rPr>
              <a:t>despertará mañana tras mañana, despertará mi oído para que oiga como los sabios. </a:t>
            </a:r>
          </a:p>
        </p:txBody>
      </p:sp>
      <p:sp>
        <p:nvSpPr>
          <p:cNvPr id="2" name="1 CuadroTexto">
            <a:extLst>
              <a:ext uri="{FF2B5EF4-FFF2-40B4-BE49-F238E27FC236}">
                <a16:creationId xmlns:a16="http://schemas.microsoft.com/office/drawing/2014/main" id="{B5A3A858-DA59-938C-81B0-79501493724A}"/>
              </a:ext>
            </a:extLst>
          </p:cNvPr>
          <p:cNvSpPr txBox="1"/>
          <p:nvPr/>
        </p:nvSpPr>
        <p:spPr>
          <a:xfrm>
            <a:off x="215008" y="2035969"/>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Oseas 4:17, 18</a:t>
            </a:r>
          </a:p>
        </p:txBody>
      </p:sp>
      <p:sp>
        <p:nvSpPr>
          <p:cNvPr id="4" name="2 CuadroTexto">
            <a:extLst>
              <a:ext uri="{FF2B5EF4-FFF2-40B4-BE49-F238E27FC236}">
                <a16:creationId xmlns:a16="http://schemas.microsoft.com/office/drawing/2014/main" id="{F12119CE-134A-5A9F-680E-AAA360015DAC}"/>
              </a:ext>
            </a:extLst>
          </p:cNvPr>
          <p:cNvSpPr txBox="1"/>
          <p:nvPr/>
        </p:nvSpPr>
        <p:spPr>
          <a:xfrm>
            <a:off x="107504" y="2513568"/>
            <a:ext cx="4427984"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Efraín es dado a ídolos; déjalo. Su bebida se corrompió; fornicaron sin cesar; sus príncipes amaron lo que avergüenza. </a:t>
            </a:r>
          </a:p>
        </p:txBody>
      </p:sp>
      <p:sp>
        <p:nvSpPr>
          <p:cNvPr id="5" name="TextBox 4">
            <a:extLst>
              <a:ext uri="{FF2B5EF4-FFF2-40B4-BE49-F238E27FC236}">
                <a16:creationId xmlns:a16="http://schemas.microsoft.com/office/drawing/2014/main" id="{B1F6D515-A984-8D27-CD56-ECCA61E3CD3E}"/>
              </a:ext>
            </a:extLst>
          </p:cNvPr>
          <p:cNvSpPr txBox="1"/>
          <p:nvPr/>
        </p:nvSpPr>
        <p:spPr>
          <a:xfrm>
            <a:off x="4614346" y="1743123"/>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Hay que hablar al que se separa de Dios</a:t>
            </a:r>
          </a:p>
        </p:txBody>
      </p:sp>
    </p:spTree>
    <p:extLst>
      <p:ext uri="{BB962C8B-B14F-4D97-AF65-F5344CB8AC3E}">
        <p14:creationId xmlns:p14="http://schemas.microsoft.com/office/powerpoint/2010/main" val="26972165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animBg="1"/>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606E34-DD5C-71E1-3472-3FBC391B5816}"/>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AF3B2135-68BA-0AE9-AD71-7FF4C9D8F8BD}"/>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Compártelo</a:t>
            </a:r>
          </a:p>
        </p:txBody>
      </p:sp>
      <p:sp>
        <p:nvSpPr>
          <p:cNvPr id="10" name="TextBox 9">
            <a:extLst>
              <a:ext uri="{FF2B5EF4-FFF2-40B4-BE49-F238E27FC236}">
                <a16:creationId xmlns:a16="http://schemas.microsoft.com/office/drawing/2014/main" id="{E2210D03-BF31-CBDC-5D43-6A1749447370}"/>
              </a:ext>
            </a:extLst>
          </p:cNvPr>
          <p:cNvSpPr txBox="1"/>
          <p:nvPr/>
        </p:nvSpPr>
        <p:spPr>
          <a:xfrm>
            <a:off x="4617012"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Por testimonio</a:t>
            </a:r>
          </a:p>
        </p:txBody>
      </p:sp>
      <p:sp>
        <p:nvSpPr>
          <p:cNvPr id="14" name="TextBox 13">
            <a:extLst>
              <a:ext uri="{FF2B5EF4-FFF2-40B4-BE49-F238E27FC236}">
                <a16:creationId xmlns:a16="http://schemas.microsoft.com/office/drawing/2014/main" id="{CBC13072-BD55-9357-00C0-F53E5D02E0F6}"/>
              </a:ext>
            </a:extLst>
          </p:cNvPr>
          <p:cNvSpPr txBox="1"/>
          <p:nvPr/>
        </p:nvSpPr>
        <p:spPr>
          <a:xfrm>
            <a:off x="4614346" y="731789"/>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Sin fuerza, pero con poder</a:t>
            </a:r>
          </a:p>
        </p:txBody>
      </p:sp>
      <p:sp>
        <p:nvSpPr>
          <p:cNvPr id="12" name="TextBox 11">
            <a:extLst>
              <a:ext uri="{FF2B5EF4-FFF2-40B4-BE49-F238E27FC236}">
                <a16:creationId xmlns:a16="http://schemas.microsoft.com/office/drawing/2014/main" id="{EAA0C107-1280-DDC1-0688-8CE8FD06FBE8}"/>
              </a:ext>
            </a:extLst>
          </p:cNvPr>
          <p:cNvSpPr txBox="1"/>
          <p:nvPr/>
        </p:nvSpPr>
        <p:spPr>
          <a:xfrm>
            <a:off x="4621435" y="107124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Consejos para compartir a Jesús</a:t>
            </a:r>
          </a:p>
        </p:txBody>
      </p:sp>
      <p:sp>
        <p:nvSpPr>
          <p:cNvPr id="6" name="TextBox 5">
            <a:extLst>
              <a:ext uri="{FF2B5EF4-FFF2-40B4-BE49-F238E27FC236}">
                <a16:creationId xmlns:a16="http://schemas.microsoft.com/office/drawing/2014/main" id="{16787F10-9B6B-E83F-D492-1C3941A6A7B5}"/>
              </a:ext>
            </a:extLst>
          </p:cNvPr>
          <p:cNvSpPr txBox="1"/>
          <p:nvPr/>
        </p:nvSpPr>
        <p:spPr>
          <a:xfrm>
            <a:off x="4621435" y="1410693"/>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Un hijo errante</a:t>
            </a:r>
          </a:p>
        </p:txBody>
      </p:sp>
      <p:sp>
        <p:nvSpPr>
          <p:cNvPr id="8" name="1 CuadroTexto">
            <a:extLst>
              <a:ext uri="{FF2B5EF4-FFF2-40B4-BE49-F238E27FC236}">
                <a16:creationId xmlns:a16="http://schemas.microsoft.com/office/drawing/2014/main" id="{0C8FB120-88C5-2227-0F65-73325223F504}"/>
              </a:ext>
            </a:extLst>
          </p:cNvPr>
          <p:cNvSpPr txBox="1"/>
          <p:nvPr/>
        </p:nvSpPr>
        <p:spPr>
          <a:xfrm>
            <a:off x="179512" y="44624"/>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Isaías 50:4</a:t>
            </a:r>
          </a:p>
        </p:txBody>
      </p:sp>
      <p:sp>
        <p:nvSpPr>
          <p:cNvPr id="13" name="2 CuadroTexto">
            <a:extLst>
              <a:ext uri="{FF2B5EF4-FFF2-40B4-BE49-F238E27FC236}">
                <a16:creationId xmlns:a16="http://schemas.microsoft.com/office/drawing/2014/main" id="{B8CE3F40-0053-BB6B-8A8D-BF833C524A50}"/>
              </a:ext>
            </a:extLst>
          </p:cNvPr>
          <p:cNvSpPr txBox="1"/>
          <p:nvPr/>
        </p:nvSpPr>
        <p:spPr>
          <a:xfrm>
            <a:off x="0" y="522223"/>
            <a:ext cx="4607257"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Jehová el Señor me dio lengua de sabios, para </a:t>
            </a:r>
            <a:r>
              <a:rPr lang="es-ES" sz="2400" u="sng" dirty="0">
                <a:solidFill>
                  <a:srgbClr val="FFFF00"/>
                </a:solidFill>
                <a:latin typeface="Calibri"/>
              </a:rPr>
              <a:t>saber hablar palabras al cansado</a:t>
            </a:r>
            <a:r>
              <a:rPr lang="es-ES" sz="2400" dirty="0">
                <a:solidFill>
                  <a:srgbClr val="FFFF00"/>
                </a:solidFill>
                <a:latin typeface="Calibri"/>
              </a:rPr>
              <a:t>;</a:t>
            </a:r>
            <a:r>
              <a:rPr lang="es-ES" sz="2400" dirty="0">
                <a:latin typeface="Calibri"/>
              </a:rPr>
              <a:t> </a:t>
            </a:r>
            <a:r>
              <a:rPr lang="es-ES" sz="2400" dirty="0">
                <a:solidFill>
                  <a:srgbClr val="00B0F0"/>
                </a:solidFill>
                <a:latin typeface="Calibri"/>
              </a:rPr>
              <a:t>despertará mañana tras mañana, despertará mi oído para que oiga como los sabios. </a:t>
            </a:r>
          </a:p>
        </p:txBody>
      </p:sp>
      <p:sp>
        <p:nvSpPr>
          <p:cNvPr id="2" name="1 CuadroTexto">
            <a:extLst>
              <a:ext uri="{FF2B5EF4-FFF2-40B4-BE49-F238E27FC236}">
                <a16:creationId xmlns:a16="http://schemas.microsoft.com/office/drawing/2014/main" id="{53562D48-FDE8-74E2-5C81-C59E1E0D339B}"/>
              </a:ext>
            </a:extLst>
          </p:cNvPr>
          <p:cNvSpPr txBox="1"/>
          <p:nvPr/>
        </p:nvSpPr>
        <p:spPr>
          <a:xfrm>
            <a:off x="215008" y="2035969"/>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Oseas 4:17, 18</a:t>
            </a:r>
          </a:p>
        </p:txBody>
      </p:sp>
      <p:sp>
        <p:nvSpPr>
          <p:cNvPr id="4" name="2 CuadroTexto">
            <a:extLst>
              <a:ext uri="{FF2B5EF4-FFF2-40B4-BE49-F238E27FC236}">
                <a16:creationId xmlns:a16="http://schemas.microsoft.com/office/drawing/2014/main" id="{23AE7C3C-42B7-6C74-8463-42819CA25842}"/>
              </a:ext>
            </a:extLst>
          </p:cNvPr>
          <p:cNvSpPr txBox="1"/>
          <p:nvPr/>
        </p:nvSpPr>
        <p:spPr>
          <a:xfrm>
            <a:off x="107504" y="2513568"/>
            <a:ext cx="4427984"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Efraín </a:t>
            </a:r>
            <a:r>
              <a:rPr lang="es-ES" sz="2400" u="sng" dirty="0">
                <a:solidFill>
                  <a:srgbClr val="FFFF00"/>
                </a:solidFill>
                <a:latin typeface="Calibri"/>
              </a:rPr>
              <a:t>es dado a ídolos</a:t>
            </a:r>
            <a:r>
              <a:rPr lang="es-ES" sz="2400" dirty="0">
                <a:solidFill>
                  <a:srgbClr val="FFFF00"/>
                </a:solidFill>
                <a:latin typeface="Calibri"/>
              </a:rPr>
              <a:t>; déjalo. </a:t>
            </a:r>
            <a:r>
              <a:rPr lang="es-ES" sz="2400" dirty="0">
                <a:latin typeface="Calibri"/>
              </a:rPr>
              <a:t>Su bebida se corrompió; fornicaron sin cesar; sus príncipes amaron lo que avergüenza. </a:t>
            </a:r>
          </a:p>
        </p:txBody>
      </p:sp>
      <p:sp>
        <p:nvSpPr>
          <p:cNvPr id="5" name="TextBox 4">
            <a:extLst>
              <a:ext uri="{FF2B5EF4-FFF2-40B4-BE49-F238E27FC236}">
                <a16:creationId xmlns:a16="http://schemas.microsoft.com/office/drawing/2014/main" id="{5BEF2D9D-7AC6-5C16-95BA-C0F2FCF2F172}"/>
              </a:ext>
            </a:extLst>
          </p:cNvPr>
          <p:cNvSpPr txBox="1"/>
          <p:nvPr/>
        </p:nvSpPr>
        <p:spPr>
          <a:xfrm>
            <a:off x="4614346" y="1743123"/>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Hay que hablar al que se separa de Dios</a:t>
            </a:r>
          </a:p>
        </p:txBody>
      </p:sp>
    </p:spTree>
    <p:extLst>
      <p:ext uri="{BB962C8B-B14F-4D97-AF65-F5344CB8AC3E}">
        <p14:creationId xmlns:p14="http://schemas.microsoft.com/office/powerpoint/2010/main" val="420179757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869BB0-9DFD-1857-D773-135E74A6116C}"/>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41FBBF36-B48B-2DE6-FDD3-9C5C49BDF906}"/>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Compártelo</a:t>
            </a:r>
          </a:p>
        </p:txBody>
      </p:sp>
      <p:sp>
        <p:nvSpPr>
          <p:cNvPr id="10" name="TextBox 9">
            <a:extLst>
              <a:ext uri="{FF2B5EF4-FFF2-40B4-BE49-F238E27FC236}">
                <a16:creationId xmlns:a16="http://schemas.microsoft.com/office/drawing/2014/main" id="{BC16E753-EDD4-0AB2-4B8E-5C2D516C440C}"/>
              </a:ext>
            </a:extLst>
          </p:cNvPr>
          <p:cNvSpPr txBox="1"/>
          <p:nvPr/>
        </p:nvSpPr>
        <p:spPr>
          <a:xfrm>
            <a:off x="4617012"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Por testimonio</a:t>
            </a:r>
          </a:p>
        </p:txBody>
      </p:sp>
      <p:sp>
        <p:nvSpPr>
          <p:cNvPr id="14" name="TextBox 13">
            <a:extLst>
              <a:ext uri="{FF2B5EF4-FFF2-40B4-BE49-F238E27FC236}">
                <a16:creationId xmlns:a16="http://schemas.microsoft.com/office/drawing/2014/main" id="{4DC75E9A-1345-95BE-219A-B7D3C1041A93}"/>
              </a:ext>
            </a:extLst>
          </p:cNvPr>
          <p:cNvSpPr txBox="1"/>
          <p:nvPr/>
        </p:nvSpPr>
        <p:spPr>
          <a:xfrm>
            <a:off x="4614346" y="731789"/>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Sin fuerza, pero con poder</a:t>
            </a:r>
          </a:p>
        </p:txBody>
      </p:sp>
      <p:sp>
        <p:nvSpPr>
          <p:cNvPr id="12" name="TextBox 11">
            <a:extLst>
              <a:ext uri="{FF2B5EF4-FFF2-40B4-BE49-F238E27FC236}">
                <a16:creationId xmlns:a16="http://schemas.microsoft.com/office/drawing/2014/main" id="{9E22E9F7-47C8-E833-A14D-CEE2CD0823A3}"/>
              </a:ext>
            </a:extLst>
          </p:cNvPr>
          <p:cNvSpPr txBox="1"/>
          <p:nvPr/>
        </p:nvSpPr>
        <p:spPr>
          <a:xfrm>
            <a:off x="4621435" y="107124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Consejos para compartir a Jesús</a:t>
            </a:r>
          </a:p>
        </p:txBody>
      </p:sp>
      <p:sp>
        <p:nvSpPr>
          <p:cNvPr id="6" name="TextBox 5">
            <a:extLst>
              <a:ext uri="{FF2B5EF4-FFF2-40B4-BE49-F238E27FC236}">
                <a16:creationId xmlns:a16="http://schemas.microsoft.com/office/drawing/2014/main" id="{8A73A225-980B-FB4B-45D7-B676681EA5DA}"/>
              </a:ext>
            </a:extLst>
          </p:cNvPr>
          <p:cNvSpPr txBox="1"/>
          <p:nvPr/>
        </p:nvSpPr>
        <p:spPr>
          <a:xfrm>
            <a:off x="4621435" y="1410693"/>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Un hijo errante</a:t>
            </a:r>
          </a:p>
        </p:txBody>
      </p:sp>
      <p:sp>
        <p:nvSpPr>
          <p:cNvPr id="8" name="1 CuadroTexto">
            <a:extLst>
              <a:ext uri="{FF2B5EF4-FFF2-40B4-BE49-F238E27FC236}">
                <a16:creationId xmlns:a16="http://schemas.microsoft.com/office/drawing/2014/main" id="{581D896D-F4D9-6FCA-1F29-D0FDFAD4E8B2}"/>
              </a:ext>
            </a:extLst>
          </p:cNvPr>
          <p:cNvSpPr txBox="1"/>
          <p:nvPr/>
        </p:nvSpPr>
        <p:spPr>
          <a:xfrm>
            <a:off x="179512" y="44624"/>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Isaías 50:4</a:t>
            </a:r>
          </a:p>
        </p:txBody>
      </p:sp>
      <p:sp>
        <p:nvSpPr>
          <p:cNvPr id="13" name="2 CuadroTexto">
            <a:extLst>
              <a:ext uri="{FF2B5EF4-FFF2-40B4-BE49-F238E27FC236}">
                <a16:creationId xmlns:a16="http://schemas.microsoft.com/office/drawing/2014/main" id="{51BC1EC6-D286-F5EB-8CDF-B4611EFAC794}"/>
              </a:ext>
            </a:extLst>
          </p:cNvPr>
          <p:cNvSpPr txBox="1"/>
          <p:nvPr/>
        </p:nvSpPr>
        <p:spPr>
          <a:xfrm>
            <a:off x="0" y="522223"/>
            <a:ext cx="4607257"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Jehová el Señor me dio lengua de sabios, para </a:t>
            </a:r>
            <a:r>
              <a:rPr lang="es-ES" sz="2400" u="sng" dirty="0">
                <a:solidFill>
                  <a:srgbClr val="FFFF00"/>
                </a:solidFill>
                <a:latin typeface="Calibri"/>
              </a:rPr>
              <a:t>saber hablar palabras al cansado</a:t>
            </a:r>
            <a:r>
              <a:rPr lang="es-ES" sz="2400" dirty="0">
                <a:solidFill>
                  <a:srgbClr val="FFFF00"/>
                </a:solidFill>
                <a:latin typeface="Calibri"/>
              </a:rPr>
              <a:t>;</a:t>
            </a:r>
            <a:r>
              <a:rPr lang="es-ES" sz="2400" dirty="0">
                <a:latin typeface="Calibri"/>
              </a:rPr>
              <a:t> </a:t>
            </a:r>
            <a:r>
              <a:rPr lang="es-ES" sz="2400" dirty="0">
                <a:solidFill>
                  <a:srgbClr val="00B0F0"/>
                </a:solidFill>
                <a:latin typeface="Calibri"/>
              </a:rPr>
              <a:t>despertará mañana tras mañana, despertará mi oído para que oiga como los sabios. </a:t>
            </a:r>
          </a:p>
        </p:txBody>
      </p:sp>
      <p:sp>
        <p:nvSpPr>
          <p:cNvPr id="2" name="1 CuadroTexto">
            <a:extLst>
              <a:ext uri="{FF2B5EF4-FFF2-40B4-BE49-F238E27FC236}">
                <a16:creationId xmlns:a16="http://schemas.microsoft.com/office/drawing/2014/main" id="{84889878-C64B-B705-3AF2-65711A1B7A8A}"/>
              </a:ext>
            </a:extLst>
          </p:cNvPr>
          <p:cNvSpPr txBox="1"/>
          <p:nvPr/>
        </p:nvSpPr>
        <p:spPr>
          <a:xfrm>
            <a:off x="215008" y="2035969"/>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Oseas 4:17, 18</a:t>
            </a:r>
          </a:p>
        </p:txBody>
      </p:sp>
      <p:sp>
        <p:nvSpPr>
          <p:cNvPr id="4" name="2 CuadroTexto">
            <a:extLst>
              <a:ext uri="{FF2B5EF4-FFF2-40B4-BE49-F238E27FC236}">
                <a16:creationId xmlns:a16="http://schemas.microsoft.com/office/drawing/2014/main" id="{FE149789-B539-EC21-E809-00B9DBCED30C}"/>
              </a:ext>
            </a:extLst>
          </p:cNvPr>
          <p:cNvSpPr txBox="1"/>
          <p:nvPr/>
        </p:nvSpPr>
        <p:spPr>
          <a:xfrm>
            <a:off x="107504" y="2513568"/>
            <a:ext cx="4427984"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Efraín </a:t>
            </a:r>
            <a:r>
              <a:rPr lang="es-ES" sz="2400" u="sng" dirty="0">
                <a:solidFill>
                  <a:srgbClr val="FFFF00"/>
                </a:solidFill>
                <a:latin typeface="Calibri"/>
              </a:rPr>
              <a:t>es dado a ídolos</a:t>
            </a:r>
            <a:r>
              <a:rPr lang="es-ES" sz="2400" dirty="0">
                <a:solidFill>
                  <a:srgbClr val="FFFF00"/>
                </a:solidFill>
                <a:latin typeface="Calibri"/>
              </a:rPr>
              <a:t>; déjalo. </a:t>
            </a:r>
            <a:r>
              <a:rPr lang="es-ES" sz="2400" dirty="0">
                <a:solidFill>
                  <a:srgbClr val="00B0F0"/>
                </a:solidFill>
                <a:latin typeface="Calibri"/>
              </a:rPr>
              <a:t>Su bebida se corrompió; fornicaron sin cesar; sus príncipes amaron lo que avergüenza.</a:t>
            </a:r>
            <a:r>
              <a:rPr lang="es-ES" sz="2400" dirty="0">
                <a:latin typeface="Calibri"/>
              </a:rPr>
              <a:t> </a:t>
            </a:r>
          </a:p>
        </p:txBody>
      </p:sp>
      <p:sp>
        <p:nvSpPr>
          <p:cNvPr id="5" name="TextBox 4">
            <a:extLst>
              <a:ext uri="{FF2B5EF4-FFF2-40B4-BE49-F238E27FC236}">
                <a16:creationId xmlns:a16="http://schemas.microsoft.com/office/drawing/2014/main" id="{448E1D3B-F3D3-E488-71A6-BE1DABA1D0F3}"/>
              </a:ext>
            </a:extLst>
          </p:cNvPr>
          <p:cNvSpPr txBox="1"/>
          <p:nvPr/>
        </p:nvSpPr>
        <p:spPr>
          <a:xfrm>
            <a:off x="4607257" y="2100185"/>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Efraín (Israel, el Reino del Norte), la nación elegida por Dios se apartó del Señor</a:t>
            </a:r>
          </a:p>
        </p:txBody>
      </p:sp>
      <p:sp>
        <p:nvSpPr>
          <p:cNvPr id="9" name="TextBox 8">
            <a:extLst>
              <a:ext uri="{FF2B5EF4-FFF2-40B4-BE49-F238E27FC236}">
                <a16:creationId xmlns:a16="http://schemas.microsoft.com/office/drawing/2014/main" id="{40C5AAAA-401C-83E8-828A-59DCC953099E}"/>
              </a:ext>
            </a:extLst>
          </p:cNvPr>
          <p:cNvSpPr txBox="1"/>
          <p:nvPr/>
        </p:nvSpPr>
        <p:spPr>
          <a:xfrm>
            <a:off x="4614346" y="1743123"/>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Hay que hablar al que se separa de Dios</a:t>
            </a:r>
          </a:p>
        </p:txBody>
      </p:sp>
      <p:sp>
        <p:nvSpPr>
          <p:cNvPr id="11" name="1 CuadroTexto">
            <a:extLst>
              <a:ext uri="{FF2B5EF4-FFF2-40B4-BE49-F238E27FC236}">
                <a16:creationId xmlns:a16="http://schemas.microsoft.com/office/drawing/2014/main" id="{0FEAFA2C-98BB-CE21-8398-9F137E847ECB}"/>
              </a:ext>
            </a:extLst>
          </p:cNvPr>
          <p:cNvSpPr txBox="1"/>
          <p:nvPr/>
        </p:nvSpPr>
        <p:spPr>
          <a:xfrm>
            <a:off x="2159224" y="4403293"/>
            <a:ext cx="4789040"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Jeremías 31:15-17</a:t>
            </a:r>
          </a:p>
        </p:txBody>
      </p:sp>
      <p:sp>
        <p:nvSpPr>
          <p:cNvPr id="16" name="2 CuadroTexto">
            <a:extLst>
              <a:ext uri="{FF2B5EF4-FFF2-40B4-BE49-F238E27FC236}">
                <a16:creationId xmlns:a16="http://schemas.microsoft.com/office/drawing/2014/main" id="{303369CB-967F-BFD9-CB83-8E43ECA20A04}"/>
              </a:ext>
            </a:extLst>
          </p:cNvPr>
          <p:cNvSpPr txBox="1"/>
          <p:nvPr/>
        </p:nvSpPr>
        <p:spPr>
          <a:xfrm>
            <a:off x="35496" y="4870087"/>
            <a:ext cx="9050435" cy="1943289"/>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Así ha dicho Jehová: Voz fue oída en Ramá, llanto y lloro amargo; Raquel que lamenta por sus hijos, y no quiso ser consolada acerca de sus hijos, porque perecieron. Así ha dicho Jehová: Reprime del llanto tu voz, y de las lágrimas tus ojos; porque salario hay para tu trabajo, dice Jehová, y volverán de la tierra del enemigo. Esperanza hay también para tu porvenir, dice Jehová, y los hijos volverán a su propia tierra. </a:t>
            </a:r>
          </a:p>
        </p:txBody>
      </p:sp>
    </p:spTree>
    <p:extLst>
      <p:ext uri="{BB962C8B-B14F-4D97-AF65-F5344CB8AC3E}">
        <p14:creationId xmlns:p14="http://schemas.microsoft.com/office/powerpoint/2010/main" val="41654369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barn(inVertical)">
                                      <p:cBhvr>
                                        <p:cTn id="12" dur="5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barn(inVertical)">
                                      <p:cBhvr>
                                        <p:cTn id="17"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11" grpId="0"/>
      <p:bldP spid="1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E6E620-0188-EFA6-A625-7716B528E36D}"/>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D31D8CFE-79BC-7904-2CED-FC683AC6C7BB}"/>
              </a:ext>
            </a:extLst>
          </p:cNvPr>
          <p:cNvSpPr txBox="1"/>
          <p:nvPr/>
        </p:nvSpPr>
        <p:spPr>
          <a:xfrm>
            <a:off x="2411760"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Mateo 28:18-20</a:t>
            </a:r>
          </a:p>
        </p:txBody>
      </p:sp>
      <p:sp>
        <p:nvSpPr>
          <p:cNvPr id="5" name="2 CuadroTexto">
            <a:extLst>
              <a:ext uri="{FF2B5EF4-FFF2-40B4-BE49-F238E27FC236}">
                <a16:creationId xmlns:a16="http://schemas.microsoft.com/office/drawing/2014/main" id="{35312A91-D017-21C3-AD5A-E2FEFEF7FCFF}"/>
              </a:ext>
            </a:extLst>
          </p:cNvPr>
          <p:cNvSpPr txBox="1"/>
          <p:nvPr/>
        </p:nvSpPr>
        <p:spPr>
          <a:xfrm>
            <a:off x="0" y="477599"/>
            <a:ext cx="9124194"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Jesús se acercó y les habló diciendo: </a:t>
            </a:r>
            <a:r>
              <a:rPr lang="es-ES" sz="2400" u="sng" dirty="0">
                <a:solidFill>
                  <a:srgbClr val="FFFF00"/>
                </a:solidFill>
                <a:latin typeface="Calibri"/>
              </a:rPr>
              <a:t>Toda potestad</a:t>
            </a:r>
            <a:r>
              <a:rPr lang="es-ES" sz="2400" dirty="0">
                <a:solidFill>
                  <a:srgbClr val="FFFF00"/>
                </a:solidFill>
                <a:latin typeface="Calibri"/>
              </a:rPr>
              <a:t> me es dada en el cielo y en la tierra. </a:t>
            </a:r>
            <a:r>
              <a:rPr lang="es-ES" sz="2400" dirty="0">
                <a:latin typeface="Calibri"/>
              </a:rPr>
              <a:t>Por tanto, id, y haced discípulos a todas las naciones, bautizándolos en el nombre del Padre, y del Hijo, y del Espíritu Santo; enseñándoles que guarden todas las cosas que os he mandado; y he aquí yo estoy con vosotros todos los días, hasta el fin del mundo. Amén.</a:t>
            </a:r>
          </a:p>
        </p:txBody>
      </p:sp>
      <p:sp>
        <p:nvSpPr>
          <p:cNvPr id="3" name="TextBox 2">
            <a:extLst>
              <a:ext uri="{FF2B5EF4-FFF2-40B4-BE49-F238E27FC236}">
                <a16:creationId xmlns:a16="http://schemas.microsoft.com/office/drawing/2014/main" id="{95235B19-CA22-1E63-E03D-CCB95946C024}"/>
              </a:ext>
            </a:extLst>
          </p:cNvPr>
          <p:cNvSpPr txBox="1"/>
          <p:nvPr/>
        </p:nvSpPr>
        <p:spPr>
          <a:xfrm>
            <a:off x="4607496" y="2060848"/>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Compártelo</a:t>
            </a:r>
          </a:p>
        </p:txBody>
      </p:sp>
      <p:sp>
        <p:nvSpPr>
          <p:cNvPr id="10" name="TextBox 9">
            <a:extLst>
              <a:ext uri="{FF2B5EF4-FFF2-40B4-BE49-F238E27FC236}">
                <a16:creationId xmlns:a16="http://schemas.microsoft.com/office/drawing/2014/main" id="{68AA973B-0EFA-0487-4DB0-49136E451624}"/>
              </a:ext>
            </a:extLst>
          </p:cNvPr>
          <p:cNvSpPr txBox="1"/>
          <p:nvPr/>
        </p:nvSpPr>
        <p:spPr>
          <a:xfrm>
            <a:off x="4617012" y="2400300"/>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Por testimonio</a:t>
            </a:r>
          </a:p>
        </p:txBody>
      </p:sp>
      <p:sp>
        <p:nvSpPr>
          <p:cNvPr id="2" name="1 CuadroTexto">
            <a:extLst>
              <a:ext uri="{FF2B5EF4-FFF2-40B4-BE49-F238E27FC236}">
                <a16:creationId xmlns:a16="http://schemas.microsoft.com/office/drawing/2014/main" id="{DCADD959-0465-A294-F1F5-8224B511325C}"/>
              </a:ext>
            </a:extLst>
          </p:cNvPr>
          <p:cNvSpPr txBox="1"/>
          <p:nvPr/>
        </p:nvSpPr>
        <p:spPr>
          <a:xfrm>
            <a:off x="179512" y="2035969"/>
            <a:ext cx="4224638"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Mateo 28:16, 17</a:t>
            </a:r>
          </a:p>
        </p:txBody>
      </p:sp>
      <p:sp>
        <p:nvSpPr>
          <p:cNvPr id="6" name="2 CuadroTexto">
            <a:extLst>
              <a:ext uri="{FF2B5EF4-FFF2-40B4-BE49-F238E27FC236}">
                <a16:creationId xmlns:a16="http://schemas.microsoft.com/office/drawing/2014/main" id="{CB8EE9A1-4909-957D-8FCD-C4CEEA5984BF}"/>
              </a:ext>
            </a:extLst>
          </p:cNvPr>
          <p:cNvSpPr txBox="1"/>
          <p:nvPr/>
        </p:nvSpPr>
        <p:spPr>
          <a:xfrm>
            <a:off x="0" y="2513568"/>
            <a:ext cx="4617012"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Pero los once discípulos se fueron a Galilea, al monte donde Jesús les había ordenado. </a:t>
            </a:r>
            <a:r>
              <a:rPr lang="es-ES" sz="2400" dirty="0">
                <a:latin typeface="Calibri"/>
              </a:rPr>
              <a:t>Y cuando le vieron, le adoraron; pero algunos dudaban. </a:t>
            </a:r>
          </a:p>
        </p:txBody>
      </p:sp>
    </p:spTree>
    <p:extLst>
      <p:ext uri="{BB962C8B-B14F-4D97-AF65-F5344CB8AC3E}">
        <p14:creationId xmlns:p14="http://schemas.microsoft.com/office/powerpoint/2010/main" val="1888904809"/>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28671E-16FD-E1DB-5F78-C2CE818E099A}"/>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11B470B5-D4E7-326B-29CB-F990530872C0}"/>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Compártelo</a:t>
            </a:r>
          </a:p>
        </p:txBody>
      </p:sp>
      <p:sp>
        <p:nvSpPr>
          <p:cNvPr id="10" name="TextBox 9">
            <a:extLst>
              <a:ext uri="{FF2B5EF4-FFF2-40B4-BE49-F238E27FC236}">
                <a16:creationId xmlns:a16="http://schemas.microsoft.com/office/drawing/2014/main" id="{499F265B-5F1D-7306-C5DE-66BB22D44133}"/>
              </a:ext>
            </a:extLst>
          </p:cNvPr>
          <p:cNvSpPr txBox="1"/>
          <p:nvPr/>
        </p:nvSpPr>
        <p:spPr>
          <a:xfrm>
            <a:off x="4617012"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Por testimonio</a:t>
            </a:r>
          </a:p>
        </p:txBody>
      </p:sp>
      <p:sp>
        <p:nvSpPr>
          <p:cNvPr id="14" name="TextBox 13">
            <a:extLst>
              <a:ext uri="{FF2B5EF4-FFF2-40B4-BE49-F238E27FC236}">
                <a16:creationId xmlns:a16="http://schemas.microsoft.com/office/drawing/2014/main" id="{85EE9686-B0AD-6956-BD96-5385CDE0D1A1}"/>
              </a:ext>
            </a:extLst>
          </p:cNvPr>
          <p:cNvSpPr txBox="1"/>
          <p:nvPr/>
        </p:nvSpPr>
        <p:spPr>
          <a:xfrm>
            <a:off x="4614346" y="731789"/>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Sin fuerza, pero con poder</a:t>
            </a:r>
          </a:p>
        </p:txBody>
      </p:sp>
      <p:sp>
        <p:nvSpPr>
          <p:cNvPr id="12" name="TextBox 11">
            <a:extLst>
              <a:ext uri="{FF2B5EF4-FFF2-40B4-BE49-F238E27FC236}">
                <a16:creationId xmlns:a16="http://schemas.microsoft.com/office/drawing/2014/main" id="{38DB1EC7-9390-0A30-A706-DCCE70D36B4E}"/>
              </a:ext>
            </a:extLst>
          </p:cNvPr>
          <p:cNvSpPr txBox="1"/>
          <p:nvPr/>
        </p:nvSpPr>
        <p:spPr>
          <a:xfrm>
            <a:off x="4621435" y="107124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Consejos para compartir a Jesús</a:t>
            </a:r>
          </a:p>
        </p:txBody>
      </p:sp>
      <p:sp>
        <p:nvSpPr>
          <p:cNvPr id="6" name="TextBox 5">
            <a:extLst>
              <a:ext uri="{FF2B5EF4-FFF2-40B4-BE49-F238E27FC236}">
                <a16:creationId xmlns:a16="http://schemas.microsoft.com/office/drawing/2014/main" id="{CC51F761-DA81-3B00-A940-5CDEE5092534}"/>
              </a:ext>
            </a:extLst>
          </p:cNvPr>
          <p:cNvSpPr txBox="1"/>
          <p:nvPr/>
        </p:nvSpPr>
        <p:spPr>
          <a:xfrm>
            <a:off x="4621435" y="1410693"/>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Un hijo errante</a:t>
            </a:r>
          </a:p>
        </p:txBody>
      </p:sp>
      <p:sp>
        <p:nvSpPr>
          <p:cNvPr id="8" name="1 CuadroTexto">
            <a:extLst>
              <a:ext uri="{FF2B5EF4-FFF2-40B4-BE49-F238E27FC236}">
                <a16:creationId xmlns:a16="http://schemas.microsoft.com/office/drawing/2014/main" id="{1A4EEEE6-598D-97DD-41B2-7B9A91A8CC3B}"/>
              </a:ext>
            </a:extLst>
          </p:cNvPr>
          <p:cNvSpPr txBox="1"/>
          <p:nvPr/>
        </p:nvSpPr>
        <p:spPr>
          <a:xfrm>
            <a:off x="179512" y="44624"/>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Isaías 50:4</a:t>
            </a:r>
          </a:p>
        </p:txBody>
      </p:sp>
      <p:sp>
        <p:nvSpPr>
          <p:cNvPr id="13" name="2 CuadroTexto">
            <a:extLst>
              <a:ext uri="{FF2B5EF4-FFF2-40B4-BE49-F238E27FC236}">
                <a16:creationId xmlns:a16="http://schemas.microsoft.com/office/drawing/2014/main" id="{EB6E696B-1B25-C2B1-8E4B-2A45467EB19E}"/>
              </a:ext>
            </a:extLst>
          </p:cNvPr>
          <p:cNvSpPr txBox="1"/>
          <p:nvPr/>
        </p:nvSpPr>
        <p:spPr>
          <a:xfrm>
            <a:off x="0" y="522223"/>
            <a:ext cx="4607257"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Jehová el Señor me dio lengua de sabios, para </a:t>
            </a:r>
            <a:r>
              <a:rPr lang="es-ES" sz="2400" u="sng" dirty="0">
                <a:solidFill>
                  <a:srgbClr val="FFFF00"/>
                </a:solidFill>
                <a:latin typeface="Calibri"/>
              </a:rPr>
              <a:t>saber hablar palabras al cansado</a:t>
            </a:r>
            <a:r>
              <a:rPr lang="es-ES" sz="2400" dirty="0">
                <a:solidFill>
                  <a:srgbClr val="FFFF00"/>
                </a:solidFill>
                <a:latin typeface="Calibri"/>
              </a:rPr>
              <a:t>;</a:t>
            </a:r>
            <a:r>
              <a:rPr lang="es-ES" sz="2400" dirty="0">
                <a:latin typeface="Calibri"/>
              </a:rPr>
              <a:t> </a:t>
            </a:r>
            <a:r>
              <a:rPr lang="es-ES" sz="2400" dirty="0">
                <a:solidFill>
                  <a:srgbClr val="00B0F0"/>
                </a:solidFill>
                <a:latin typeface="Calibri"/>
              </a:rPr>
              <a:t>despertará mañana tras mañana, despertará mi oído para que oiga como los sabios. </a:t>
            </a:r>
          </a:p>
        </p:txBody>
      </p:sp>
      <p:sp>
        <p:nvSpPr>
          <p:cNvPr id="2" name="1 CuadroTexto">
            <a:extLst>
              <a:ext uri="{FF2B5EF4-FFF2-40B4-BE49-F238E27FC236}">
                <a16:creationId xmlns:a16="http://schemas.microsoft.com/office/drawing/2014/main" id="{F21A9613-1A85-06F9-4AD6-C6FE1FB992AA}"/>
              </a:ext>
            </a:extLst>
          </p:cNvPr>
          <p:cNvSpPr txBox="1"/>
          <p:nvPr/>
        </p:nvSpPr>
        <p:spPr>
          <a:xfrm>
            <a:off x="215008" y="2035969"/>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Oseas 4:17, 18</a:t>
            </a:r>
          </a:p>
        </p:txBody>
      </p:sp>
      <p:sp>
        <p:nvSpPr>
          <p:cNvPr id="4" name="2 CuadroTexto">
            <a:extLst>
              <a:ext uri="{FF2B5EF4-FFF2-40B4-BE49-F238E27FC236}">
                <a16:creationId xmlns:a16="http://schemas.microsoft.com/office/drawing/2014/main" id="{93465A78-2F6D-243B-1F7B-27D961AF09EF}"/>
              </a:ext>
            </a:extLst>
          </p:cNvPr>
          <p:cNvSpPr txBox="1"/>
          <p:nvPr/>
        </p:nvSpPr>
        <p:spPr>
          <a:xfrm>
            <a:off x="107504" y="2513568"/>
            <a:ext cx="4427984"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Efraín </a:t>
            </a:r>
            <a:r>
              <a:rPr lang="es-ES" sz="2400" u="sng" dirty="0">
                <a:solidFill>
                  <a:srgbClr val="FFFF00"/>
                </a:solidFill>
                <a:latin typeface="Calibri"/>
              </a:rPr>
              <a:t>es dado a ídolos</a:t>
            </a:r>
            <a:r>
              <a:rPr lang="es-ES" sz="2400" dirty="0">
                <a:solidFill>
                  <a:srgbClr val="FFFF00"/>
                </a:solidFill>
                <a:latin typeface="Calibri"/>
              </a:rPr>
              <a:t>; déjalo. </a:t>
            </a:r>
            <a:r>
              <a:rPr lang="es-ES" sz="2400" dirty="0">
                <a:solidFill>
                  <a:srgbClr val="00B0F0"/>
                </a:solidFill>
                <a:latin typeface="Calibri"/>
              </a:rPr>
              <a:t>Su bebida se corrompió; fornicaron sin cesar; sus príncipes amaron lo que avergüenza.</a:t>
            </a:r>
            <a:r>
              <a:rPr lang="es-ES" sz="2400" dirty="0">
                <a:latin typeface="Calibri"/>
              </a:rPr>
              <a:t> </a:t>
            </a:r>
          </a:p>
        </p:txBody>
      </p:sp>
      <p:sp>
        <p:nvSpPr>
          <p:cNvPr id="5" name="TextBox 4">
            <a:extLst>
              <a:ext uri="{FF2B5EF4-FFF2-40B4-BE49-F238E27FC236}">
                <a16:creationId xmlns:a16="http://schemas.microsoft.com/office/drawing/2014/main" id="{CC8F2503-F99C-8D6A-C367-927E9B7FE08F}"/>
              </a:ext>
            </a:extLst>
          </p:cNvPr>
          <p:cNvSpPr txBox="1"/>
          <p:nvPr/>
        </p:nvSpPr>
        <p:spPr>
          <a:xfrm>
            <a:off x="4607257" y="2100185"/>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Efraín (Israel, el Reino del Norte), la nación elegida por Dios se apartó del Señor</a:t>
            </a:r>
          </a:p>
        </p:txBody>
      </p:sp>
      <p:sp>
        <p:nvSpPr>
          <p:cNvPr id="9" name="TextBox 8">
            <a:extLst>
              <a:ext uri="{FF2B5EF4-FFF2-40B4-BE49-F238E27FC236}">
                <a16:creationId xmlns:a16="http://schemas.microsoft.com/office/drawing/2014/main" id="{1F36DE31-DB6B-2CB6-73A8-A0722B461387}"/>
              </a:ext>
            </a:extLst>
          </p:cNvPr>
          <p:cNvSpPr txBox="1"/>
          <p:nvPr/>
        </p:nvSpPr>
        <p:spPr>
          <a:xfrm>
            <a:off x="4614346" y="1743123"/>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Hay que hablar al que se separa de Dios</a:t>
            </a:r>
          </a:p>
        </p:txBody>
      </p:sp>
      <p:sp>
        <p:nvSpPr>
          <p:cNvPr id="11" name="1 CuadroTexto">
            <a:extLst>
              <a:ext uri="{FF2B5EF4-FFF2-40B4-BE49-F238E27FC236}">
                <a16:creationId xmlns:a16="http://schemas.microsoft.com/office/drawing/2014/main" id="{9EBF949E-0E88-9862-A06F-6CEE298CD9CC}"/>
              </a:ext>
            </a:extLst>
          </p:cNvPr>
          <p:cNvSpPr txBox="1"/>
          <p:nvPr/>
        </p:nvSpPr>
        <p:spPr>
          <a:xfrm>
            <a:off x="2159224" y="4403293"/>
            <a:ext cx="4789040"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Jeremías 31:15-17</a:t>
            </a:r>
          </a:p>
        </p:txBody>
      </p:sp>
      <p:sp>
        <p:nvSpPr>
          <p:cNvPr id="16" name="2 CuadroTexto">
            <a:extLst>
              <a:ext uri="{FF2B5EF4-FFF2-40B4-BE49-F238E27FC236}">
                <a16:creationId xmlns:a16="http://schemas.microsoft.com/office/drawing/2014/main" id="{DE2D3CEC-633F-1D37-1DC7-53A9EB8847F3}"/>
              </a:ext>
            </a:extLst>
          </p:cNvPr>
          <p:cNvSpPr txBox="1"/>
          <p:nvPr/>
        </p:nvSpPr>
        <p:spPr>
          <a:xfrm>
            <a:off x="35496" y="4870087"/>
            <a:ext cx="9050435" cy="194328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Así ha dicho Jehová: Voz fue oída en Ramá, llanto y lloro amargo; Raquel que lamenta por sus hijos, y no quiso ser consolada acerca de sus hijos, porque perecieron. </a:t>
            </a:r>
            <a:r>
              <a:rPr lang="es-ES" sz="2400" dirty="0">
                <a:latin typeface="Calibri"/>
              </a:rPr>
              <a:t>Así ha dicho Jehová: Reprime del llanto tu voz, y de las lágrimas tus ojos; porque salario hay para tu trabajo, dice Jehová, y volverán de la tierra del enemigo. Esperanza hay también para tu porvenir, dice Jehová, y los hijos volverán a su propia tierra. </a:t>
            </a:r>
          </a:p>
        </p:txBody>
      </p:sp>
      <p:sp>
        <p:nvSpPr>
          <p:cNvPr id="7" name="TextBox 6">
            <a:extLst>
              <a:ext uri="{FF2B5EF4-FFF2-40B4-BE49-F238E27FC236}">
                <a16:creationId xmlns:a16="http://schemas.microsoft.com/office/drawing/2014/main" id="{05E22730-BCC1-9794-D00C-953AD3A6EE3D}"/>
              </a:ext>
            </a:extLst>
          </p:cNvPr>
          <p:cNvSpPr txBox="1"/>
          <p:nvPr/>
        </p:nvSpPr>
        <p:spPr>
          <a:xfrm>
            <a:off x="4608906" y="2673816"/>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Hay dolor y angustia cuando un hijo se ha alejado del Señor</a:t>
            </a:r>
          </a:p>
        </p:txBody>
      </p:sp>
    </p:spTree>
    <p:extLst>
      <p:ext uri="{BB962C8B-B14F-4D97-AF65-F5344CB8AC3E}">
        <p14:creationId xmlns:p14="http://schemas.microsoft.com/office/powerpoint/2010/main" val="30160665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37A881-35D2-385F-1F88-CBF4D83819FD}"/>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6AC4679F-51D5-95C9-21B6-F51A3281E3F2}"/>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Compártelo</a:t>
            </a:r>
          </a:p>
        </p:txBody>
      </p:sp>
      <p:sp>
        <p:nvSpPr>
          <p:cNvPr id="10" name="TextBox 9">
            <a:extLst>
              <a:ext uri="{FF2B5EF4-FFF2-40B4-BE49-F238E27FC236}">
                <a16:creationId xmlns:a16="http://schemas.microsoft.com/office/drawing/2014/main" id="{C9BB4060-0F55-E590-B5B4-ECE2CBB595F1}"/>
              </a:ext>
            </a:extLst>
          </p:cNvPr>
          <p:cNvSpPr txBox="1"/>
          <p:nvPr/>
        </p:nvSpPr>
        <p:spPr>
          <a:xfrm>
            <a:off x="4617012"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Por testimonio</a:t>
            </a:r>
          </a:p>
        </p:txBody>
      </p:sp>
      <p:sp>
        <p:nvSpPr>
          <p:cNvPr id="14" name="TextBox 13">
            <a:extLst>
              <a:ext uri="{FF2B5EF4-FFF2-40B4-BE49-F238E27FC236}">
                <a16:creationId xmlns:a16="http://schemas.microsoft.com/office/drawing/2014/main" id="{1E69CA69-9927-6163-E44D-6ABB62D8D8EB}"/>
              </a:ext>
            </a:extLst>
          </p:cNvPr>
          <p:cNvSpPr txBox="1"/>
          <p:nvPr/>
        </p:nvSpPr>
        <p:spPr>
          <a:xfrm>
            <a:off x="4614346" y="731789"/>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Sin fuerza, pero con poder</a:t>
            </a:r>
          </a:p>
        </p:txBody>
      </p:sp>
      <p:sp>
        <p:nvSpPr>
          <p:cNvPr id="12" name="TextBox 11">
            <a:extLst>
              <a:ext uri="{FF2B5EF4-FFF2-40B4-BE49-F238E27FC236}">
                <a16:creationId xmlns:a16="http://schemas.microsoft.com/office/drawing/2014/main" id="{64103EDF-882B-E1B1-245F-EF7A8840F80F}"/>
              </a:ext>
            </a:extLst>
          </p:cNvPr>
          <p:cNvSpPr txBox="1"/>
          <p:nvPr/>
        </p:nvSpPr>
        <p:spPr>
          <a:xfrm>
            <a:off x="4621435" y="107124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Consejos para compartir a Jesús</a:t>
            </a:r>
          </a:p>
        </p:txBody>
      </p:sp>
      <p:sp>
        <p:nvSpPr>
          <p:cNvPr id="6" name="TextBox 5">
            <a:extLst>
              <a:ext uri="{FF2B5EF4-FFF2-40B4-BE49-F238E27FC236}">
                <a16:creationId xmlns:a16="http://schemas.microsoft.com/office/drawing/2014/main" id="{9DADEB83-F8CF-AEA9-ED11-529F629FE1C3}"/>
              </a:ext>
            </a:extLst>
          </p:cNvPr>
          <p:cNvSpPr txBox="1"/>
          <p:nvPr/>
        </p:nvSpPr>
        <p:spPr>
          <a:xfrm>
            <a:off x="4621435" y="1410693"/>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Un hijo errante</a:t>
            </a:r>
          </a:p>
        </p:txBody>
      </p:sp>
      <p:sp>
        <p:nvSpPr>
          <p:cNvPr id="8" name="1 CuadroTexto">
            <a:extLst>
              <a:ext uri="{FF2B5EF4-FFF2-40B4-BE49-F238E27FC236}">
                <a16:creationId xmlns:a16="http://schemas.microsoft.com/office/drawing/2014/main" id="{28BA442C-F083-3D4E-24EF-6BB2102EB545}"/>
              </a:ext>
            </a:extLst>
          </p:cNvPr>
          <p:cNvSpPr txBox="1"/>
          <p:nvPr/>
        </p:nvSpPr>
        <p:spPr>
          <a:xfrm>
            <a:off x="179512" y="44624"/>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Isaías 50:4</a:t>
            </a:r>
          </a:p>
        </p:txBody>
      </p:sp>
      <p:sp>
        <p:nvSpPr>
          <p:cNvPr id="13" name="2 CuadroTexto">
            <a:extLst>
              <a:ext uri="{FF2B5EF4-FFF2-40B4-BE49-F238E27FC236}">
                <a16:creationId xmlns:a16="http://schemas.microsoft.com/office/drawing/2014/main" id="{721A1FAC-B1EB-BC8E-92B1-B1F7A49CC23B}"/>
              </a:ext>
            </a:extLst>
          </p:cNvPr>
          <p:cNvSpPr txBox="1"/>
          <p:nvPr/>
        </p:nvSpPr>
        <p:spPr>
          <a:xfrm>
            <a:off x="0" y="522223"/>
            <a:ext cx="4607257"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Jehová el Señor me dio lengua de sabios, para </a:t>
            </a:r>
            <a:r>
              <a:rPr lang="es-ES" sz="2400" u="sng" dirty="0">
                <a:solidFill>
                  <a:srgbClr val="FFFF00"/>
                </a:solidFill>
                <a:latin typeface="Calibri"/>
              </a:rPr>
              <a:t>saber hablar palabras al cansado</a:t>
            </a:r>
            <a:r>
              <a:rPr lang="es-ES" sz="2400" dirty="0">
                <a:solidFill>
                  <a:srgbClr val="FFFF00"/>
                </a:solidFill>
                <a:latin typeface="Calibri"/>
              </a:rPr>
              <a:t>;</a:t>
            </a:r>
            <a:r>
              <a:rPr lang="es-ES" sz="2400" dirty="0">
                <a:latin typeface="Calibri"/>
              </a:rPr>
              <a:t> </a:t>
            </a:r>
            <a:r>
              <a:rPr lang="es-ES" sz="2400" dirty="0">
                <a:solidFill>
                  <a:srgbClr val="00B0F0"/>
                </a:solidFill>
                <a:latin typeface="Calibri"/>
              </a:rPr>
              <a:t>despertará mañana tras mañana, despertará mi oído para que oiga como los sabios. </a:t>
            </a:r>
          </a:p>
        </p:txBody>
      </p:sp>
      <p:sp>
        <p:nvSpPr>
          <p:cNvPr id="2" name="1 CuadroTexto">
            <a:extLst>
              <a:ext uri="{FF2B5EF4-FFF2-40B4-BE49-F238E27FC236}">
                <a16:creationId xmlns:a16="http://schemas.microsoft.com/office/drawing/2014/main" id="{8E38629B-DC24-F6EE-2D9F-5D037BAB66F2}"/>
              </a:ext>
            </a:extLst>
          </p:cNvPr>
          <p:cNvSpPr txBox="1"/>
          <p:nvPr/>
        </p:nvSpPr>
        <p:spPr>
          <a:xfrm>
            <a:off x="215008" y="2035969"/>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Oseas 4:17, 18</a:t>
            </a:r>
          </a:p>
        </p:txBody>
      </p:sp>
      <p:sp>
        <p:nvSpPr>
          <p:cNvPr id="4" name="2 CuadroTexto">
            <a:extLst>
              <a:ext uri="{FF2B5EF4-FFF2-40B4-BE49-F238E27FC236}">
                <a16:creationId xmlns:a16="http://schemas.microsoft.com/office/drawing/2014/main" id="{17501C62-55A0-CA31-1261-171FAAB0D0BA}"/>
              </a:ext>
            </a:extLst>
          </p:cNvPr>
          <p:cNvSpPr txBox="1"/>
          <p:nvPr/>
        </p:nvSpPr>
        <p:spPr>
          <a:xfrm>
            <a:off x="107504" y="2513568"/>
            <a:ext cx="4427984"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Efraín </a:t>
            </a:r>
            <a:r>
              <a:rPr lang="es-ES" sz="2400" u="sng" dirty="0">
                <a:solidFill>
                  <a:srgbClr val="FFFF00"/>
                </a:solidFill>
                <a:latin typeface="Calibri"/>
              </a:rPr>
              <a:t>es dado a ídolos</a:t>
            </a:r>
            <a:r>
              <a:rPr lang="es-ES" sz="2400" dirty="0">
                <a:solidFill>
                  <a:srgbClr val="FFFF00"/>
                </a:solidFill>
                <a:latin typeface="Calibri"/>
              </a:rPr>
              <a:t>; déjalo. </a:t>
            </a:r>
            <a:r>
              <a:rPr lang="es-ES" sz="2400" dirty="0">
                <a:solidFill>
                  <a:srgbClr val="00B0F0"/>
                </a:solidFill>
                <a:latin typeface="Calibri"/>
              </a:rPr>
              <a:t>Su bebida se corrompió; fornicaron sin cesar; sus príncipes amaron lo que avergüenza.</a:t>
            </a:r>
            <a:r>
              <a:rPr lang="es-ES" sz="2400" dirty="0">
                <a:latin typeface="Calibri"/>
              </a:rPr>
              <a:t> </a:t>
            </a:r>
          </a:p>
        </p:txBody>
      </p:sp>
      <p:sp>
        <p:nvSpPr>
          <p:cNvPr id="5" name="TextBox 4">
            <a:extLst>
              <a:ext uri="{FF2B5EF4-FFF2-40B4-BE49-F238E27FC236}">
                <a16:creationId xmlns:a16="http://schemas.microsoft.com/office/drawing/2014/main" id="{70E1006D-3819-AB30-3C8F-EADAFF76D1BB}"/>
              </a:ext>
            </a:extLst>
          </p:cNvPr>
          <p:cNvSpPr txBox="1"/>
          <p:nvPr/>
        </p:nvSpPr>
        <p:spPr>
          <a:xfrm>
            <a:off x="4607257" y="2100185"/>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Efraín (Israel, el Reino del Norte), la nación elegida por Dios se apartó del Señor</a:t>
            </a:r>
          </a:p>
        </p:txBody>
      </p:sp>
      <p:sp>
        <p:nvSpPr>
          <p:cNvPr id="9" name="TextBox 8">
            <a:extLst>
              <a:ext uri="{FF2B5EF4-FFF2-40B4-BE49-F238E27FC236}">
                <a16:creationId xmlns:a16="http://schemas.microsoft.com/office/drawing/2014/main" id="{7065316C-9AA4-A108-E5C1-7784C95CA0B1}"/>
              </a:ext>
            </a:extLst>
          </p:cNvPr>
          <p:cNvSpPr txBox="1"/>
          <p:nvPr/>
        </p:nvSpPr>
        <p:spPr>
          <a:xfrm>
            <a:off x="4614346" y="1743123"/>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Hay que hablar al que se separa de Dios</a:t>
            </a:r>
          </a:p>
        </p:txBody>
      </p:sp>
      <p:sp>
        <p:nvSpPr>
          <p:cNvPr id="11" name="1 CuadroTexto">
            <a:extLst>
              <a:ext uri="{FF2B5EF4-FFF2-40B4-BE49-F238E27FC236}">
                <a16:creationId xmlns:a16="http://schemas.microsoft.com/office/drawing/2014/main" id="{489E7479-A65F-4FEF-A03A-1748B1D5ACB9}"/>
              </a:ext>
            </a:extLst>
          </p:cNvPr>
          <p:cNvSpPr txBox="1"/>
          <p:nvPr/>
        </p:nvSpPr>
        <p:spPr>
          <a:xfrm>
            <a:off x="2159224" y="4403293"/>
            <a:ext cx="4789040"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Jeremías 31:15-17</a:t>
            </a:r>
          </a:p>
        </p:txBody>
      </p:sp>
      <p:sp>
        <p:nvSpPr>
          <p:cNvPr id="16" name="2 CuadroTexto">
            <a:extLst>
              <a:ext uri="{FF2B5EF4-FFF2-40B4-BE49-F238E27FC236}">
                <a16:creationId xmlns:a16="http://schemas.microsoft.com/office/drawing/2014/main" id="{98B3CA1E-6A60-910E-B7E0-80CE7A9BD84F}"/>
              </a:ext>
            </a:extLst>
          </p:cNvPr>
          <p:cNvSpPr txBox="1"/>
          <p:nvPr/>
        </p:nvSpPr>
        <p:spPr>
          <a:xfrm>
            <a:off x="35496" y="4870087"/>
            <a:ext cx="9050435" cy="194328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Así ha dicho Jehová: Voz fue oída en Ramá, llanto y lloro amargo; Raquel que lamenta por sus hijos, y no quiso ser consolada acerca de sus hijos, porque perecieron. </a:t>
            </a:r>
            <a:r>
              <a:rPr lang="es-ES" sz="2400" dirty="0">
                <a:solidFill>
                  <a:srgbClr val="00B0F0"/>
                </a:solidFill>
                <a:latin typeface="Calibri"/>
              </a:rPr>
              <a:t>Así ha dicho Jehová: Reprime del llanto tu voz, y de las lágrimas tus ojos; porque </a:t>
            </a:r>
            <a:r>
              <a:rPr lang="es-ES" sz="2400" u="sng" dirty="0">
                <a:solidFill>
                  <a:srgbClr val="00B0F0"/>
                </a:solidFill>
                <a:latin typeface="Calibri"/>
              </a:rPr>
              <a:t>salario hay para tu trabajo</a:t>
            </a:r>
            <a:r>
              <a:rPr lang="es-ES" sz="2400" dirty="0">
                <a:solidFill>
                  <a:srgbClr val="00B0F0"/>
                </a:solidFill>
                <a:latin typeface="Calibri"/>
              </a:rPr>
              <a:t>, dice Jehová, y volverán de la tierra del enemigo. </a:t>
            </a:r>
            <a:r>
              <a:rPr lang="es-ES" sz="2400" dirty="0">
                <a:latin typeface="Calibri"/>
              </a:rPr>
              <a:t>Esperanza hay también para tu porvenir, dice Jehová, y los hijos volverán a su propia tierra. </a:t>
            </a:r>
          </a:p>
        </p:txBody>
      </p:sp>
      <p:sp>
        <p:nvSpPr>
          <p:cNvPr id="7" name="TextBox 6">
            <a:extLst>
              <a:ext uri="{FF2B5EF4-FFF2-40B4-BE49-F238E27FC236}">
                <a16:creationId xmlns:a16="http://schemas.microsoft.com/office/drawing/2014/main" id="{AA3EDD45-EB72-D324-E469-049234D68CD5}"/>
              </a:ext>
            </a:extLst>
          </p:cNvPr>
          <p:cNvSpPr txBox="1"/>
          <p:nvPr/>
        </p:nvSpPr>
        <p:spPr>
          <a:xfrm>
            <a:off x="4608906" y="2673816"/>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Hay dolor y angustia cuando un hijo se ha alejado del Señor</a:t>
            </a:r>
          </a:p>
        </p:txBody>
      </p:sp>
      <p:sp>
        <p:nvSpPr>
          <p:cNvPr id="15" name="TextBox 14">
            <a:extLst>
              <a:ext uri="{FF2B5EF4-FFF2-40B4-BE49-F238E27FC236}">
                <a16:creationId xmlns:a16="http://schemas.microsoft.com/office/drawing/2014/main" id="{78EB1255-4DC5-EF73-96D8-D9A2CCB5AD4B}"/>
              </a:ext>
            </a:extLst>
          </p:cNvPr>
          <p:cNvSpPr txBox="1"/>
          <p:nvPr/>
        </p:nvSpPr>
        <p:spPr>
          <a:xfrm>
            <a:off x="4614346" y="3274534"/>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Reprime tu llanto, tus obras tendrán su recompensa:</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tus</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hijos</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volverán</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del</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enemigo</a:t>
            </a:r>
          </a:p>
        </p:txBody>
      </p:sp>
    </p:spTree>
    <p:extLst>
      <p:ext uri="{BB962C8B-B14F-4D97-AF65-F5344CB8AC3E}">
        <p14:creationId xmlns:p14="http://schemas.microsoft.com/office/powerpoint/2010/main" val="36859219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barn(inVertical)">
                                      <p:cBhvr>
                                        <p:cTn id="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309D72-7753-DCB2-84F8-BCD64A90C9A9}"/>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2A579545-0329-BFDD-5685-88E8283C84CE}"/>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Compártelo</a:t>
            </a:r>
          </a:p>
        </p:txBody>
      </p:sp>
      <p:sp>
        <p:nvSpPr>
          <p:cNvPr id="10" name="TextBox 9">
            <a:extLst>
              <a:ext uri="{FF2B5EF4-FFF2-40B4-BE49-F238E27FC236}">
                <a16:creationId xmlns:a16="http://schemas.microsoft.com/office/drawing/2014/main" id="{2243FC40-9EF3-B23D-E6C5-DDB495C70800}"/>
              </a:ext>
            </a:extLst>
          </p:cNvPr>
          <p:cNvSpPr txBox="1"/>
          <p:nvPr/>
        </p:nvSpPr>
        <p:spPr>
          <a:xfrm>
            <a:off x="4617012"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Por testimonio</a:t>
            </a:r>
          </a:p>
        </p:txBody>
      </p:sp>
      <p:sp>
        <p:nvSpPr>
          <p:cNvPr id="14" name="TextBox 13">
            <a:extLst>
              <a:ext uri="{FF2B5EF4-FFF2-40B4-BE49-F238E27FC236}">
                <a16:creationId xmlns:a16="http://schemas.microsoft.com/office/drawing/2014/main" id="{AE080468-DB34-3A42-C5A2-0B970EE0F4F4}"/>
              </a:ext>
            </a:extLst>
          </p:cNvPr>
          <p:cNvSpPr txBox="1"/>
          <p:nvPr/>
        </p:nvSpPr>
        <p:spPr>
          <a:xfrm>
            <a:off x="4614346" y="731789"/>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Sin fuerza, pero con poder</a:t>
            </a:r>
          </a:p>
        </p:txBody>
      </p:sp>
      <p:sp>
        <p:nvSpPr>
          <p:cNvPr id="12" name="TextBox 11">
            <a:extLst>
              <a:ext uri="{FF2B5EF4-FFF2-40B4-BE49-F238E27FC236}">
                <a16:creationId xmlns:a16="http://schemas.microsoft.com/office/drawing/2014/main" id="{D7027568-9C85-AF4D-1345-D5273C041385}"/>
              </a:ext>
            </a:extLst>
          </p:cNvPr>
          <p:cNvSpPr txBox="1"/>
          <p:nvPr/>
        </p:nvSpPr>
        <p:spPr>
          <a:xfrm>
            <a:off x="4621435" y="107124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Consejos para compartir a Jesús</a:t>
            </a:r>
          </a:p>
        </p:txBody>
      </p:sp>
      <p:sp>
        <p:nvSpPr>
          <p:cNvPr id="6" name="TextBox 5">
            <a:extLst>
              <a:ext uri="{FF2B5EF4-FFF2-40B4-BE49-F238E27FC236}">
                <a16:creationId xmlns:a16="http://schemas.microsoft.com/office/drawing/2014/main" id="{B9FD920A-B310-C0AF-9671-144056454B92}"/>
              </a:ext>
            </a:extLst>
          </p:cNvPr>
          <p:cNvSpPr txBox="1"/>
          <p:nvPr/>
        </p:nvSpPr>
        <p:spPr>
          <a:xfrm>
            <a:off x="4621435" y="1410693"/>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Un hijo errante</a:t>
            </a:r>
          </a:p>
        </p:txBody>
      </p:sp>
      <p:sp>
        <p:nvSpPr>
          <p:cNvPr id="8" name="1 CuadroTexto">
            <a:extLst>
              <a:ext uri="{FF2B5EF4-FFF2-40B4-BE49-F238E27FC236}">
                <a16:creationId xmlns:a16="http://schemas.microsoft.com/office/drawing/2014/main" id="{37BB91C7-4634-9F29-41FB-DC2C96B9F1AF}"/>
              </a:ext>
            </a:extLst>
          </p:cNvPr>
          <p:cNvSpPr txBox="1"/>
          <p:nvPr/>
        </p:nvSpPr>
        <p:spPr>
          <a:xfrm>
            <a:off x="179512" y="44624"/>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Isaías 50:4</a:t>
            </a:r>
          </a:p>
        </p:txBody>
      </p:sp>
      <p:sp>
        <p:nvSpPr>
          <p:cNvPr id="13" name="2 CuadroTexto">
            <a:extLst>
              <a:ext uri="{FF2B5EF4-FFF2-40B4-BE49-F238E27FC236}">
                <a16:creationId xmlns:a16="http://schemas.microsoft.com/office/drawing/2014/main" id="{8CB823B0-9446-8F4B-BEC6-E6F1DA23D8E5}"/>
              </a:ext>
            </a:extLst>
          </p:cNvPr>
          <p:cNvSpPr txBox="1"/>
          <p:nvPr/>
        </p:nvSpPr>
        <p:spPr>
          <a:xfrm>
            <a:off x="0" y="522223"/>
            <a:ext cx="4607257"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Jehová el Señor me dio lengua de sabios, para </a:t>
            </a:r>
            <a:r>
              <a:rPr lang="es-ES" sz="2400" u="sng" dirty="0">
                <a:solidFill>
                  <a:srgbClr val="FFFF00"/>
                </a:solidFill>
                <a:latin typeface="Calibri"/>
              </a:rPr>
              <a:t>saber hablar palabras al cansado</a:t>
            </a:r>
            <a:r>
              <a:rPr lang="es-ES" sz="2400" dirty="0">
                <a:solidFill>
                  <a:srgbClr val="FFFF00"/>
                </a:solidFill>
                <a:latin typeface="Calibri"/>
              </a:rPr>
              <a:t>;</a:t>
            </a:r>
            <a:r>
              <a:rPr lang="es-ES" sz="2400" dirty="0">
                <a:latin typeface="Calibri"/>
              </a:rPr>
              <a:t> </a:t>
            </a:r>
            <a:r>
              <a:rPr lang="es-ES" sz="2400" dirty="0">
                <a:solidFill>
                  <a:srgbClr val="00B0F0"/>
                </a:solidFill>
                <a:latin typeface="Calibri"/>
              </a:rPr>
              <a:t>despertará mañana tras mañana, despertará mi oído para que oiga como los sabios. </a:t>
            </a:r>
          </a:p>
        </p:txBody>
      </p:sp>
      <p:sp>
        <p:nvSpPr>
          <p:cNvPr id="2" name="1 CuadroTexto">
            <a:extLst>
              <a:ext uri="{FF2B5EF4-FFF2-40B4-BE49-F238E27FC236}">
                <a16:creationId xmlns:a16="http://schemas.microsoft.com/office/drawing/2014/main" id="{791CAC6C-EFEE-9B11-106F-7CCB51923F97}"/>
              </a:ext>
            </a:extLst>
          </p:cNvPr>
          <p:cNvSpPr txBox="1"/>
          <p:nvPr/>
        </p:nvSpPr>
        <p:spPr>
          <a:xfrm>
            <a:off x="215008" y="2035969"/>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Oseas 4:17, 18</a:t>
            </a:r>
          </a:p>
        </p:txBody>
      </p:sp>
      <p:sp>
        <p:nvSpPr>
          <p:cNvPr id="4" name="2 CuadroTexto">
            <a:extLst>
              <a:ext uri="{FF2B5EF4-FFF2-40B4-BE49-F238E27FC236}">
                <a16:creationId xmlns:a16="http://schemas.microsoft.com/office/drawing/2014/main" id="{F810BBDE-96DF-0CE6-BB4D-71EEC68AA14C}"/>
              </a:ext>
            </a:extLst>
          </p:cNvPr>
          <p:cNvSpPr txBox="1"/>
          <p:nvPr/>
        </p:nvSpPr>
        <p:spPr>
          <a:xfrm>
            <a:off x="107504" y="2513568"/>
            <a:ext cx="4427984"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Efraín </a:t>
            </a:r>
            <a:r>
              <a:rPr lang="es-ES" sz="2400" u="sng" dirty="0">
                <a:solidFill>
                  <a:srgbClr val="FFFF00"/>
                </a:solidFill>
                <a:latin typeface="Calibri"/>
              </a:rPr>
              <a:t>es dado a ídolos</a:t>
            </a:r>
            <a:r>
              <a:rPr lang="es-ES" sz="2400" dirty="0">
                <a:solidFill>
                  <a:srgbClr val="FFFF00"/>
                </a:solidFill>
                <a:latin typeface="Calibri"/>
              </a:rPr>
              <a:t>; déjalo. </a:t>
            </a:r>
            <a:r>
              <a:rPr lang="es-ES" sz="2400" dirty="0">
                <a:solidFill>
                  <a:srgbClr val="00B0F0"/>
                </a:solidFill>
                <a:latin typeface="Calibri"/>
              </a:rPr>
              <a:t>Su bebida se corrompió; fornicaron sin cesar; sus príncipes amaron lo que avergüenza.</a:t>
            </a:r>
            <a:r>
              <a:rPr lang="es-ES" sz="2400" dirty="0">
                <a:latin typeface="Calibri"/>
              </a:rPr>
              <a:t> </a:t>
            </a:r>
          </a:p>
        </p:txBody>
      </p:sp>
      <p:sp>
        <p:nvSpPr>
          <p:cNvPr id="5" name="TextBox 4">
            <a:extLst>
              <a:ext uri="{FF2B5EF4-FFF2-40B4-BE49-F238E27FC236}">
                <a16:creationId xmlns:a16="http://schemas.microsoft.com/office/drawing/2014/main" id="{96B25598-70E1-3562-C448-EBD4AD5FD0E3}"/>
              </a:ext>
            </a:extLst>
          </p:cNvPr>
          <p:cNvSpPr txBox="1"/>
          <p:nvPr/>
        </p:nvSpPr>
        <p:spPr>
          <a:xfrm>
            <a:off x="4607257" y="2100185"/>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Efraín (Israel, el Reino del Norte), la nación elegida por Dios se apartó del Señor</a:t>
            </a:r>
          </a:p>
        </p:txBody>
      </p:sp>
      <p:sp>
        <p:nvSpPr>
          <p:cNvPr id="9" name="TextBox 8">
            <a:extLst>
              <a:ext uri="{FF2B5EF4-FFF2-40B4-BE49-F238E27FC236}">
                <a16:creationId xmlns:a16="http://schemas.microsoft.com/office/drawing/2014/main" id="{D7321422-EA0E-0EEE-76C4-566C43FE573A}"/>
              </a:ext>
            </a:extLst>
          </p:cNvPr>
          <p:cNvSpPr txBox="1"/>
          <p:nvPr/>
        </p:nvSpPr>
        <p:spPr>
          <a:xfrm>
            <a:off x="4614346" y="1743123"/>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Hay que hablar al que se separa de Dios</a:t>
            </a:r>
          </a:p>
        </p:txBody>
      </p:sp>
      <p:sp>
        <p:nvSpPr>
          <p:cNvPr id="11" name="1 CuadroTexto">
            <a:extLst>
              <a:ext uri="{FF2B5EF4-FFF2-40B4-BE49-F238E27FC236}">
                <a16:creationId xmlns:a16="http://schemas.microsoft.com/office/drawing/2014/main" id="{A1936F0F-F6AB-204A-CDA4-C811CD902BED}"/>
              </a:ext>
            </a:extLst>
          </p:cNvPr>
          <p:cNvSpPr txBox="1"/>
          <p:nvPr/>
        </p:nvSpPr>
        <p:spPr>
          <a:xfrm>
            <a:off x="2159224" y="4403293"/>
            <a:ext cx="4789040"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Jeremías 31:15-17</a:t>
            </a:r>
          </a:p>
        </p:txBody>
      </p:sp>
      <p:sp>
        <p:nvSpPr>
          <p:cNvPr id="16" name="2 CuadroTexto">
            <a:extLst>
              <a:ext uri="{FF2B5EF4-FFF2-40B4-BE49-F238E27FC236}">
                <a16:creationId xmlns:a16="http://schemas.microsoft.com/office/drawing/2014/main" id="{D8C03130-8482-822B-3FE5-A5C7F8CED818}"/>
              </a:ext>
            </a:extLst>
          </p:cNvPr>
          <p:cNvSpPr txBox="1"/>
          <p:nvPr/>
        </p:nvSpPr>
        <p:spPr>
          <a:xfrm>
            <a:off x="35496" y="4870087"/>
            <a:ext cx="9050435" cy="194328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Así ha dicho Jehová: Voz fue oída en Ramá, llanto y lloro amargo; Raquel que lamenta por sus hijos, y no quiso ser consolada acerca de sus hijos, porque perecieron. </a:t>
            </a:r>
            <a:r>
              <a:rPr lang="es-ES" sz="2400" dirty="0">
                <a:solidFill>
                  <a:srgbClr val="00B0F0"/>
                </a:solidFill>
                <a:latin typeface="Calibri"/>
              </a:rPr>
              <a:t>Así ha dicho Jehová: Reprime del llanto tu voz, y de las lágrimas tus ojos; porque </a:t>
            </a:r>
            <a:r>
              <a:rPr lang="es-ES" sz="2400" u="sng" dirty="0">
                <a:solidFill>
                  <a:srgbClr val="00B0F0"/>
                </a:solidFill>
                <a:latin typeface="Calibri"/>
              </a:rPr>
              <a:t>salario hay para tu trabajo</a:t>
            </a:r>
            <a:r>
              <a:rPr lang="es-ES" sz="2400" dirty="0">
                <a:solidFill>
                  <a:srgbClr val="00B0F0"/>
                </a:solidFill>
                <a:latin typeface="Calibri"/>
              </a:rPr>
              <a:t>, dice Jehová, y volverán de la tierra del enemigo. </a:t>
            </a:r>
            <a:r>
              <a:rPr lang="es-ES" sz="2400" dirty="0">
                <a:solidFill>
                  <a:srgbClr val="FFFF00"/>
                </a:solidFill>
                <a:latin typeface="Calibri"/>
              </a:rPr>
              <a:t>Esperanza hay también para tu porvenir, dice Jehová, y los hijos volverán a su propia tierra. </a:t>
            </a:r>
          </a:p>
        </p:txBody>
      </p:sp>
      <p:sp>
        <p:nvSpPr>
          <p:cNvPr id="7" name="TextBox 6">
            <a:extLst>
              <a:ext uri="{FF2B5EF4-FFF2-40B4-BE49-F238E27FC236}">
                <a16:creationId xmlns:a16="http://schemas.microsoft.com/office/drawing/2014/main" id="{12ACA98E-D0E5-D748-D4C7-619CE7833262}"/>
              </a:ext>
            </a:extLst>
          </p:cNvPr>
          <p:cNvSpPr txBox="1"/>
          <p:nvPr/>
        </p:nvSpPr>
        <p:spPr>
          <a:xfrm>
            <a:off x="4608906" y="2673816"/>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Hay dolor y angustia cuando un hijo se ha alejado del Señor</a:t>
            </a:r>
          </a:p>
        </p:txBody>
      </p:sp>
      <p:sp>
        <p:nvSpPr>
          <p:cNvPr id="15" name="TextBox 14">
            <a:extLst>
              <a:ext uri="{FF2B5EF4-FFF2-40B4-BE49-F238E27FC236}">
                <a16:creationId xmlns:a16="http://schemas.microsoft.com/office/drawing/2014/main" id="{DFC47453-50F4-22C2-B46B-A4CCDBA0A7FF}"/>
              </a:ext>
            </a:extLst>
          </p:cNvPr>
          <p:cNvSpPr txBox="1"/>
          <p:nvPr/>
        </p:nvSpPr>
        <p:spPr>
          <a:xfrm>
            <a:off x="4614346" y="3274534"/>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Reprime tu llanto, tus obras tendrán su recompensa:</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tus</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hijos</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volverán</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del</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enemigo</a:t>
            </a:r>
          </a:p>
        </p:txBody>
      </p:sp>
    </p:spTree>
    <p:extLst>
      <p:ext uri="{BB962C8B-B14F-4D97-AF65-F5344CB8AC3E}">
        <p14:creationId xmlns:p14="http://schemas.microsoft.com/office/powerpoint/2010/main" val="263413847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AE09C4-B0BA-32D3-26FB-91CD75246498}"/>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E7AA2146-94F3-CBBE-40A4-E56EB736E2F5}"/>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Compártelo</a:t>
            </a:r>
          </a:p>
        </p:txBody>
      </p:sp>
      <p:sp>
        <p:nvSpPr>
          <p:cNvPr id="10" name="TextBox 9">
            <a:extLst>
              <a:ext uri="{FF2B5EF4-FFF2-40B4-BE49-F238E27FC236}">
                <a16:creationId xmlns:a16="http://schemas.microsoft.com/office/drawing/2014/main" id="{32894CD2-3F6D-1685-5F95-FCD360907448}"/>
              </a:ext>
            </a:extLst>
          </p:cNvPr>
          <p:cNvSpPr txBox="1"/>
          <p:nvPr/>
        </p:nvSpPr>
        <p:spPr>
          <a:xfrm>
            <a:off x="4617012"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Por testimonio</a:t>
            </a:r>
          </a:p>
        </p:txBody>
      </p:sp>
      <p:sp>
        <p:nvSpPr>
          <p:cNvPr id="14" name="TextBox 13">
            <a:extLst>
              <a:ext uri="{FF2B5EF4-FFF2-40B4-BE49-F238E27FC236}">
                <a16:creationId xmlns:a16="http://schemas.microsoft.com/office/drawing/2014/main" id="{2FDF3732-B55B-1F44-D0C0-64DEE85FB00D}"/>
              </a:ext>
            </a:extLst>
          </p:cNvPr>
          <p:cNvSpPr txBox="1"/>
          <p:nvPr/>
        </p:nvSpPr>
        <p:spPr>
          <a:xfrm>
            <a:off x="4614346" y="731789"/>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Sin fuerza, pero con poder</a:t>
            </a:r>
          </a:p>
        </p:txBody>
      </p:sp>
      <p:sp>
        <p:nvSpPr>
          <p:cNvPr id="12" name="TextBox 11">
            <a:extLst>
              <a:ext uri="{FF2B5EF4-FFF2-40B4-BE49-F238E27FC236}">
                <a16:creationId xmlns:a16="http://schemas.microsoft.com/office/drawing/2014/main" id="{D4441A88-5EB1-DC29-2165-61DA26037499}"/>
              </a:ext>
            </a:extLst>
          </p:cNvPr>
          <p:cNvSpPr txBox="1"/>
          <p:nvPr/>
        </p:nvSpPr>
        <p:spPr>
          <a:xfrm>
            <a:off x="4621435" y="107124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Consejos para compartir a Jesús</a:t>
            </a:r>
          </a:p>
        </p:txBody>
      </p:sp>
      <p:sp>
        <p:nvSpPr>
          <p:cNvPr id="6" name="TextBox 5">
            <a:extLst>
              <a:ext uri="{FF2B5EF4-FFF2-40B4-BE49-F238E27FC236}">
                <a16:creationId xmlns:a16="http://schemas.microsoft.com/office/drawing/2014/main" id="{5D0EA092-F803-D88D-3026-DDC4D333CD0C}"/>
              </a:ext>
            </a:extLst>
          </p:cNvPr>
          <p:cNvSpPr txBox="1"/>
          <p:nvPr/>
        </p:nvSpPr>
        <p:spPr>
          <a:xfrm>
            <a:off x="4621435" y="1410693"/>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Un hijo errante</a:t>
            </a:r>
          </a:p>
        </p:txBody>
      </p:sp>
      <p:sp>
        <p:nvSpPr>
          <p:cNvPr id="8" name="1 CuadroTexto">
            <a:extLst>
              <a:ext uri="{FF2B5EF4-FFF2-40B4-BE49-F238E27FC236}">
                <a16:creationId xmlns:a16="http://schemas.microsoft.com/office/drawing/2014/main" id="{97228817-0B8F-D34C-D8CF-04FAAE55D3C6}"/>
              </a:ext>
            </a:extLst>
          </p:cNvPr>
          <p:cNvSpPr txBox="1"/>
          <p:nvPr/>
        </p:nvSpPr>
        <p:spPr>
          <a:xfrm>
            <a:off x="179512" y="44624"/>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Jeremías 31:20</a:t>
            </a:r>
          </a:p>
        </p:txBody>
      </p:sp>
      <p:sp>
        <p:nvSpPr>
          <p:cNvPr id="13" name="2 CuadroTexto">
            <a:extLst>
              <a:ext uri="{FF2B5EF4-FFF2-40B4-BE49-F238E27FC236}">
                <a16:creationId xmlns:a16="http://schemas.microsoft.com/office/drawing/2014/main" id="{DDA145D7-425D-811C-7A96-E7F82EDC9982}"/>
              </a:ext>
            </a:extLst>
          </p:cNvPr>
          <p:cNvSpPr txBox="1"/>
          <p:nvPr/>
        </p:nvSpPr>
        <p:spPr>
          <a:xfrm>
            <a:off x="81582" y="523131"/>
            <a:ext cx="4522566" cy="2558842"/>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¿No es Efraín hijo precioso para mí? ¿no es niño en quien me deleito? pues desde que hablé de él, me he acordado de él constantemente. Por eso mis entrañas se conmovieron por él; ciertamente tendré de él misericordia, dice Jehová. </a:t>
            </a:r>
          </a:p>
        </p:txBody>
      </p:sp>
      <p:sp>
        <p:nvSpPr>
          <p:cNvPr id="5" name="TextBox 4">
            <a:extLst>
              <a:ext uri="{FF2B5EF4-FFF2-40B4-BE49-F238E27FC236}">
                <a16:creationId xmlns:a16="http://schemas.microsoft.com/office/drawing/2014/main" id="{D87B3682-AB05-59F1-ACE8-6FACAF95D893}"/>
              </a:ext>
            </a:extLst>
          </p:cNvPr>
          <p:cNvSpPr txBox="1"/>
          <p:nvPr/>
        </p:nvSpPr>
        <p:spPr>
          <a:xfrm>
            <a:off x="4607257" y="2100185"/>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Efraín (Israel, el Reino del Norte), la nación elegida por Dios se apartó del Señor</a:t>
            </a:r>
          </a:p>
        </p:txBody>
      </p:sp>
      <p:sp>
        <p:nvSpPr>
          <p:cNvPr id="9" name="TextBox 8">
            <a:extLst>
              <a:ext uri="{FF2B5EF4-FFF2-40B4-BE49-F238E27FC236}">
                <a16:creationId xmlns:a16="http://schemas.microsoft.com/office/drawing/2014/main" id="{B780D2B0-4D80-E85D-3A36-11A3D4B208FA}"/>
              </a:ext>
            </a:extLst>
          </p:cNvPr>
          <p:cNvSpPr txBox="1"/>
          <p:nvPr/>
        </p:nvSpPr>
        <p:spPr>
          <a:xfrm>
            <a:off x="4614346" y="1743123"/>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Hay que hablar al que se separa de Dios</a:t>
            </a:r>
          </a:p>
        </p:txBody>
      </p:sp>
      <p:sp>
        <p:nvSpPr>
          <p:cNvPr id="11" name="1 CuadroTexto">
            <a:extLst>
              <a:ext uri="{FF2B5EF4-FFF2-40B4-BE49-F238E27FC236}">
                <a16:creationId xmlns:a16="http://schemas.microsoft.com/office/drawing/2014/main" id="{5675F10B-06A1-945E-8C58-BC390BB531B2}"/>
              </a:ext>
            </a:extLst>
          </p:cNvPr>
          <p:cNvSpPr txBox="1"/>
          <p:nvPr/>
        </p:nvSpPr>
        <p:spPr>
          <a:xfrm>
            <a:off x="2159224" y="4403293"/>
            <a:ext cx="4789040"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Jeremías 31:15-17</a:t>
            </a:r>
          </a:p>
        </p:txBody>
      </p:sp>
      <p:sp>
        <p:nvSpPr>
          <p:cNvPr id="16" name="2 CuadroTexto">
            <a:extLst>
              <a:ext uri="{FF2B5EF4-FFF2-40B4-BE49-F238E27FC236}">
                <a16:creationId xmlns:a16="http://schemas.microsoft.com/office/drawing/2014/main" id="{7A18ABE5-D403-E11B-35F6-0A355538336E}"/>
              </a:ext>
            </a:extLst>
          </p:cNvPr>
          <p:cNvSpPr txBox="1"/>
          <p:nvPr/>
        </p:nvSpPr>
        <p:spPr>
          <a:xfrm>
            <a:off x="35496" y="4870087"/>
            <a:ext cx="9050435" cy="194328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Así ha dicho Jehová: Voz fue oída en Ramá, llanto y lloro amargo; Raquel que lamenta por sus hijos, y no quiso ser consolada acerca de sus hijos, porque perecieron. </a:t>
            </a:r>
            <a:r>
              <a:rPr lang="es-ES" sz="2400" dirty="0">
                <a:solidFill>
                  <a:srgbClr val="00B0F0"/>
                </a:solidFill>
                <a:latin typeface="Calibri"/>
              </a:rPr>
              <a:t>Así ha dicho Jehová: Reprime del llanto tu voz, y de las lágrimas tus ojos; porque </a:t>
            </a:r>
            <a:r>
              <a:rPr lang="es-ES" sz="2400" u="sng" dirty="0">
                <a:solidFill>
                  <a:srgbClr val="00B0F0"/>
                </a:solidFill>
                <a:latin typeface="Calibri"/>
              </a:rPr>
              <a:t>salario hay para tu trabajo</a:t>
            </a:r>
            <a:r>
              <a:rPr lang="es-ES" sz="2400" dirty="0">
                <a:solidFill>
                  <a:srgbClr val="00B0F0"/>
                </a:solidFill>
                <a:latin typeface="Calibri"/>
              </a:rPr>
              <a:t>, dice Jehová, y volverán de la tierra del enemigo. </a:t>
            </a:r>
            <a:r>
              <a:rPr lang="es-ES" sz="2400" dirty="0">
                <a:solidFill>
                  <a:srgbClr val="FFFF00"/>
                </a:solidFill>
                <a:latin typeface="Calibri"/>
              </a:rPr>
              <a:t>Esperanza hay también para tu porvenir, dice Jehová, y los hijos volverán a su propia tierra. </a:t>
            </a:r>
          </a:p>
        </p:txBody>
      </p:sp>
      <p:sp>
        <p:nvSpPr>
          <p:cNvPr id="7" name="TextBox 6">
            <a:extLst>
              <a:ext uri="{FF2B5EF4-FFF2-40B4-BE49-F238E27FC236}">
                <a16:creationId xmlns:a16="http://schemas.microsoft.com/office/drawing/2014/main" id="{6F84E775-C3AE-B122-9ADB-6F264939CF0A}"/>
              </a:ext>
            </a:extLst>
          </p:cNvPr>
          <p:cNvSpPr txBox="1"/>
          <p:nvPr/>
        </p:nvSpPr>
        <p:spPr>
          <a:xfrm>
            <a:off x="4608906" y="2673816"/>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Hay dolor y angustia cuando un hijo se ha alejado del Señor</a:t>
            </a:r>
          </a:p>
        </p:txBody>
      </p:sp>
      <p:sp>
        <p:nvSpPr>
          <p:cNvPr id="15" name="TextBox 14">
            <a:extLst>
              <a:ext uri="{FF2B5EF4-FFF2-40B4-BE49-F238E27FC236}">
                <a16:creationId xmlns:a16="http://schemas.microsoft.com/office/drawing/2014/main" id="{227799E6-9471-EBB3-31AE-4548F686191C}"/>
              </a:ext>
            </a:extLst>
          </p:cNvPr>
          <p:cNvSpPr txBox="1"/>
          <p:nvPr/>
        </p:nvSpPr>
        <p:spPr>
          <a:xfrm>
            <a:off x="4614346" y="3274534"/>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Reprime tu llanto, tus obras tendrán su recompensa:</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tus</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hijos</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volverán</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del</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enemigo</a:t>
            </a:r>
          </a:p>
        </p:txBody>
      </p:sp>
    </p:spTree>
    <p:extLst>
      <p:ext uri="{BB962C8B-B14F-4D97-AF65-F5344CB8AC3E}">
        <p14:creationId xmlns:p14="http://schemas.microsoft.com/office/powerpoint/2010/main" val="35736421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7DF89B-F5C9-AC60-998C-C82899470646}"/>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B2C85A8D-B122-7E6E-34D6-77B7FA732D70}"/>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Compártelo</a:t>
            </a:r>
          </a:p>
        </p:txBody>
      </p:sp>
      <p:sp>
        <p:nvSpPr>
          <p:cNvPr id="10" name="TextBox 9">
            <a:extLst>
              <a:ext uri="{FF2B5EF4-FFF2-40B4-BE49-F238E27FC236}">
                <a16:creationId xmlns:a16="http://schemas.microsoft.com/office/drawing/2014/main" id="{1A21555C-E580-E0C4-E959-FAEDE205BB5C}"/>
              </a:ext>
            </a:extLst>
          </p:cNvPr>
          <p:cNvSpPr txBox="1"/>
          <p:nvPr/>
        </p:nvSpPr>
        <p:spPr>
          <a:xfrm>
            <a:off x="4617012"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Por testimonio</a:t>
            </a:r>
          </a:p>
        </p:txBody>
      </p:sp>
      <p:sp>
        <p:nvSpPr>
          <p:cNvPr id="14" name="TextBox 13">
            <a:extLst>
              <a:ext uri="{FF2B5EF4-FFF2-40B4-BE49-F238E27FC236}">
                <a16:creationId xmlns:a16="http://schemas.microsoft.com/office/drawing/2014/main" id="{8C2E6516-A3BE-0567-2165-9AA1F73F2D03}"/>
              </a:ext>
            </a:extLst>
          </p:cNvPr>
          <p:cNvSpPr txBox="1"/>
          <p:nvPr/>
        </p:nvSpPr>
        <p:spPr>
          <a:xfrm>
            <a:off x="4614346" y="731789"/>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Sin fuerza, pero con poder</a:t>
            </a:r>
          </a:p>
        </p:txBody>
      </p:sp>
      <p:sp>
        <p:nvSpPr>
          <p:cNvPr id="12" name="TextBox 11">
            <a:extLst>
              <a:ext uri="{FF2B5EF4-FFF2-40B4-BE49-F238E27FC236}">
                <a16:creationId xmlns:a16="http://schemas.microsoft.com/office/drawing/2014/main" id="{653F4E6B-F07F-79D9-A4AE-3A58A80F560D}"/>
              </a:ext>
            </a:extLst>
          </p:cNvPr>
          <p:cNvSpPr txBox="1"/>
          <p:nvPr/>
        </p:nvSpPr>
        <p:spPr>
          <a:xfrm>
            <a:off x="4621435" y="107124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Consejos para compartir a Jesús</a:t>
            </a:r>
          </a:p>
        </p:txBody>
      </p:sp>
      <p:sp>
        <p:nvSpPr>
          <p:cNvPr id="6" name="TextBox 5">
            <a:extLst>
              <a:ext uri="{FF2B5EF4-FFF2-40B4-BE49-F238E27FC236}">
                <a16:creationId xmlns:a16="http://schemas.microsoft.com/office/drawing/2014/main" id="{AD7963BA-8559-50D4-455C-BD8B6BE67A38}"/>
              </a:ext>
            </a:extLst>
          </p:cNvPr>
          <p:cNvSpPr txBox="1"/>
          <p:nvPr/>
        </p:nvSpPr>
        <p:spPr>
          <a:xfrm>
            <a:off x="4621435" y="1410693"/>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Un hijo errante</a:t>
            </a:r>
          </a:p>
        </p:txBody>
      </p:sp>
      <p:sp>
        <p:nvSpPr>
          <p:cNvPr id="8" name="1 CuadroTexto">
            <a:extLst>
              <a:ext uri="{FF2B5EF4-FFF2-40B4-BE49-F238E27FC236}">
                <a16:creationId xmlns:a16="http://schemas.microsoft.com/office/drawing/2014/main" id="{E3D549FA-B1AB-FE30-7097-E759A48A0B1D}"/>
              </a:ext>
            </a:extLst>
          </p:cNvPr>
          <p:cNvSpPr txBox="1"/>
          <p:nvPr/>
        </p:nvSpPr>
        <p:spPr>
          <a:xfrm>
            <a:off x="179512" y="44624"/>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Jeremías 31:20</a:t>
            </a:r>
          </a:p>
        </p:txBody>
      </p:sp>
      <p:sp>
        <p:nvSpPr>
          <p:cNvPr id="13" name="2 CuadroTexto">
            <a:extLst>
              <a:ext uri="{FF2B5EF4-FFF2-40B4-BE49-F238E27FC236}">
                <a16:creationId xmlns:a16="http://schemas.microsoft.com/office/drawing/2014/main" id="{DA3E5F40-A8E2-B609-410C-73DDBF8F2CED}"/>
              </a:ext>
            </a:extLst>
          </p:cNvPr>
          <p:cNvSpPr txBox="1"/>
          <p:nvPr/>
        </p:nvSpPr>
        <p:spPr>
          <a:xfrm>
            <a:off x="81582" y="523131"/>
            <a:ext cx="4522566" cy="255884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¿No es Efraín hijo precioso para mí?</a:t>
            </a:r>
            <a:r>
              <a:rPr lang="es-ES" sz="2400" dirty="0">
                <a:latin typeface="Calibri"/>
              </a:rPr>
              <a:t> ¿no es niño en quien me deleito? pues desde que hablé de él, me he acordado de él constantemente. Por eso mis entrañas se conmovieron por él; ciertamente tendré de él misericordia, dice Jehová. </a:t>
            </a:r>
          </a:p>
        </p:txBody>
      </p:sp>
      <p:sp>
        <p:nvSpPr>
          <p:cNvPr id="5" name="TextBox 4">
            <a:extLst>
              <a:ext uri="{FF2B5EF4-FFF2-40B4-BE49-F238E27FC236}">
                <a16:creationId xmlns:a16="http://schemas.microsoft.com/office/drawing/2014/main" id="{AC839A37-B81E-EB71-A687-F6E5850C8401}"/>
              </a:ext>
            </a:extLst>
          </p:cNvPr>
          <p:cNvSpPr txBox="1"/>
          <p:nvPr/>
        </p:nvSpPr>
        <p:spPr>
          <a:xfrm>
            <a:off x="4607257" y="2100185"/>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Efraín (Israel, el Reino del Norte), la nación elegida por Dios se apartó del Señor</a:t>
            </a:r>
          </a:p>
        </p:txBody>
      </p:sp>
      <p:sp>
        <p:nvSpPr>
          <p:cNvPr id="9" name="TextBox 8">
            <a:extLst>
              <a:ext uri="{FF2B5EF4-FFF2-40B4-BE49-F238E27FC236}">
                <a16:creationId xmlns:a16="http://schemas.microsoft.com/office/drawing/2014/main" id="{6407CC1D-1BCB-3AD3-BA99-96C9D57F9345}"/>
              </a:ext>
            </a:extLst>
          </p:cNvPr>
          <p:cNvSpPr txBox="1"/>
          <p:nvPr/>
        </p:nvSpPr>
        <p:spPr>
          <a:xfrm>
            <a:off x="4614346" y="1743123"/>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Hay que hablar al que se separa de Dios</a:t>
            </a:r>
          </a:p>
        </p:txBody>
      </p:sp>
      <p:sp>
        <p:nvSpPr>
          <p:cNvPr id="11" name="1 CuadroTexto">
            <a:extLst>
              <a:ext uri="{FF2B5EF4-FFF2-40B4-BE49-F238E27FC236}">
                <a16:creationId xmlns:a16="http://schemas.microsoft.com/office/drawing/2014/main" id="{639660FB-C231-9A5D-9F3F-BD11FFEBB300}"/>
              </a:ext>
            </a:extLst>
          </p:cNvPr>
          <p:cNvSpPr txBox="1"/>
          <p:nvPr/>
        </p:nvSpPr>
        <p:spPr>
          <a:xfrm>
            <a:off x="2159224" y="4403293"/>
            <a:ext cx="4789040"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Jeremías 31:15-17</a:t>
            </a:r>
          </a:p>
        </p:txBody>
      </p:sp>
      <p:sp>
        <p:nvSpPr>
          <p:cNvPr id="16" name="2 CuadroTexto">
            <a:extLst>
              <a:ext uri="{FF2B5EF4-FFF2-40B4-BE49-F238E27FC236}">
                <a16:creationId xmlns:a16="http://schemas.microsoft.com/office/drawing/2014/main" id="{68EFF20B-3B8F-1D9F-9017-C804756FD002}"/>
              </a:ext>
            </a:extLst>
          </p:cNvPr>
          <p:cNvSpPr txBox="1"/>
          <p:nvPr/>
        </p:nvSpPr>
        <p:spPr>
          <a:xfrm>
            <a:off x="35496" y="4870087"/>
            <a:ext cx="9050435" cy="194328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Así ha dicho Jehová: Voz fue oída en Ramá, llanto y lloro amargo; Raquel que lamenta por sus hijos, y no quiso ser consolada acerca de sus hijos, porque perecieron. </a:t>
            </a:r>
            <a:r>
              <a:rPr lang="es-ES" sz="2400" dirty="0">
                <a:solidFill>
                  <a:srgbClr val="00B0F0"/>
                </a:solidFill>
                <a:latin typeface="Calibri"/>
              </a:rPr>
              <a:t>Así ha dicho Jehová: Reprime del llanto tu voz, y de las lágrimas tus ojos; porque </a:t>
            </a:r>
            <a:r>
              <a:rPr lang="es-ES" sz="2400" u="sng" dirty="0">
                <a:solidFill>
                  <a:srgbClr val="00B0F0"/>
                </a:solidFill>
                <a:latin typeface="Calibri"/>
              </a:rPr>
              <a:t>salario hay para tu trabajo</a:t>
            </a:r>
            <a:r>
              <a:rPr lang="es-ES" sz="2400" dirty="0">
                <a:solidFill>
                  <a:srgbClr val="00B0F0"/>
                </a:solidFill>
                <a:latin typeface="Calibri"/>
              </a:rPr>
              <a:t>, dice Jehová, y volverán de la tierra del enemigo. </a:t>
            </a:r>
            <a:r>
              <a:rPr lang="es-ES" sz="2400" dirty="0">
                <a:solidFill>
                  <a:srgbClr val="FFFF00"/>
                </a:solidFill>
                <a:latin typeface="Calibri"/>
              </a:rPr>
              <a:t>Esperanza hay también para tu porvenir, dice Jehová, y los hijos volverán a su propia tierra. </a:t>
            </a:r>
          </a:p>
        </p:txBody>
      </p:sp>
      <p:sp>
        <p:nvSpPr>
          <p:cNvPr id="7" name="TextBox 6">
            <a:extLst>
              <a:ext uri="{FF2B5EF4-FFF2-40B4-BE49-F238E27FC236}">
                <a16:creationId xmlns:a16="http://schemas.microsoft.com/office/drawing/2014/main" id="{1BCF8E2F-20A8-CD7C-0492-EE3B5098C3EF}"/>
              </a:ext>
            </a:extLst>
          </p:cNvPr>
          <p:cNvSpPr txBox="1"/>
          <p:nvPr/>
        </p:nvSpPr>
        <p:spPr>
          <a:xfrm>
            <a:off x="4608906" y="2673816"/>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Hay dolor y angustia cuando un hijo se ha alejado del Señor</a:t>
            </a:r>
          </a:p>
        </p:txBody>
      </p:sp>
      <p:sp>
        <p:nvSpPr>
          <p:cNvPr id="15" name="TextBox 14">
            <a:extLst>
              <a:ext uri="{FF2B5EF4-FFF2-40B4-BE49-F238E27FC236}">
                <a16:creationId xmlns:a16="http://schemas.microsoft.com/office/drawing/2014/main" id="{77167FF0-9B01-F4E8-E32F-E86923DDF4EC}"/>
              </a:ext>
            </a:extLst>
          </p:cNvPr>
          <p:cNvSpPr txBox="1"/>
          <p:nvPr/>
        </p:nvSpPr>
        <p:spPr>
          <a:xfrm>
            <a:off x="4614346" y="3274534"/>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Reprime tu llanto, tus obras tendrán su recompensa:</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tus</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hijos</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volverán</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del</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enemigo</a:t>
            </a:r>
          </a:p>
        </p:txBody>
      </p:sp>
    </p:spTree>
    <p:extLst>
      <p:ext uri="{BB962C8B-B14F-4D97-AF65-F5344CB8AC3E}">
        <p14:creationId xmlns:p14="http://schemas.microsoft.com/office/powerpoint/2010/main" val="3520132643"/>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3498BA-11DB-0590-6193-48C13A94D251}"/>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7F6D671A-9979-04B2-4C19-8F2340EA77DF}"/>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Compártelo</a:t>
            </a:r>
          </a:p>
        </p:txBody>
      </p:sp>
      <p:sp>
        <p:nvSpPr>
          <p:cNvPr id="10" name="TextBox 9">
            <a:extLst>
              <a:ext uri="{FF2B5EF4-FFF2-40B4-BE49-F238E27FC236}">
                <a16:creationId xmlns:a16="http://schemas.microsoft.com/office/drawing/2014/main" id="{A1FE9C12-173C-2256-FFAA-80185B5B450B}"/>
              </a:ext>
            </a:extLst>
          </p:cNvPr>
          <p:cNvSpPr txBox="1"/>
          <p:nvPr/>
        </p:nvSpPr>
        <p:spPr>
          <a:xfrm>
            <a:off x="4617012"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Por testimonio</a:t>
            </a:r>
          </a:p>
        </p:txBody>
      </p:sp>
      <p:sp>
        <p:nvSpPr>
          <p:cNvPr id="14" name="TextBox 13">
            <a:extLst>
              <a:ext uri="{FF2B5EF4-FFF2-40B4-BE49-F238E27FC236}">
                <a16:creationId xmlns:a16="http://schemas.microsoft.com/office/drawing/2014/main" id="{422F8BF6-A30F-B2D1-50AE-618A23F59AE5}"/>
              </a:ext>
            </a:extLst>
          </p:cNvPr>
          <p:cNvSpPr txBox="1"/>
          <p:nvPr/>
        </p:nvSpPr>
        <p:spPr>
          <a:xfrm>
            <a:off x="4614346" y="731789"/>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Sin fuerza, pero con poder</a:t>
            </a:r>
          </a:p>
        </p:txBody>
      </p:sp>
      <p:sp>
        <p:nvSpPr>
          <p:cNvPr id="12" name="TextBox 11">
            <a:extLst>
              <a:ext uri="{FF2B5EF4-FFF2-40B4-BE49-F238E27FC236}">
                <a16:creationId xmlns:a16="http://schemas.microsoft.com/office/drawing/2014/main" id="{1A94962A-EE98-EB43-6E2C-DD9A7EB9E1DC}"/>
              </a:ext>
            </a:extLst>
          </p:cNvPr>
          <p:cNvSpPr txBox="1"/>
          <p:nvPr/>
        </p:nvSpPr>
        <p:spPr>
          <a:xfrm>
            <a:off x="4621435" y="107124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Consejos para compartir a Jesús</a:t>
            </a:r>
          </a:p>
        </p:txBody>
      </p:sp>
      <p:sp>
        <p:nvSpPr>
          <p:cNvPr id="6" name="TextBox 5">
            <a:extLst>
              <a:ext uri="{FF2B5EF4-FFF2-40B4-BE49-F238E27FC236}">
                <a16:creationId xmlns:a16="http://schemas.microsoft.com/office/drawing/2014/main" id="{05F15A42-8874-EF29-1FB6-6796AF979734}"/>
              </a:ext>
            </a:extLst>
          </p:cNvPr>
          <p:cNvSpPr txBox="1"/>
          <p:nvPr/>
        </p:nvSpPr>
        <p:spPr>
          <a:xfrm>
            <a:off x="4621435" y="1410693"/>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Un hijo errante</a:t>
            </a:r>
          </a:p>
        </p:txBody>
      </p:sp>
      <p:sp>
        <p:nvSpPr>
          <p:cNvPr id="8" name="1 CuadroTexto">
            <a:extLst>
              <a:ext uri="{FF2B5EF4-FFF2-40B4-BE49-F238E27FC236}">
                <a16:creationId xmlns:a16="http://schemas.microsoft.com/office/drawing/2014/main" id="{28DCB40E-FBEE-B185-8059-8D0FC68FBA84}"/>
              </a:ext>
            </a:extLst>
          </p:cNvPr>
          <p:cNvSpPr txBox="1"/>
          <p:nvPr/>
        </p:nvSpPr>
        <p:spPr>
          <a:xfrm>
            <a:off x="179512" y="44624"/>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Jeremías 31:20</a:t>
            </a:r>
          </a:p>
        </p:txBody>
      </p:sp>
      <p:sp>
        <p:nvSpPr>
          <p:cNvPr id="13" name="2 CuadroTexto">
            <a:extLst>
              <a:ext uri="{FF2B5EF4-FFF2-40B4-BE49-F238E27FC236}">
                <a16:creationId xmlns:a16="http://schemas.microsoft.com/office/drawing/2014/main" id="{93E91256-FFD7-D969-539A-B3B6DFF00827}"/>
              </a:ext>
            </a:extLst>
          </p:cNvPr>
          <p:cNvSpPr txBox="1"/>
          <p:nvPr/>
        </p:nvSpPr>
        <p:spPr>
          <a:xfrm>
            <a:off x="81582" y="523131"/>
            <a:ext cx="4522566" cy="255884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¿No es Efraín hijo precioso para mí?</a:t>
            </a:r>
            <a:r>
              <a:rPr lang="es-ES" sz="2400" dirty="0">
                <a:latin typeface="Calibri"/>
              </a:rPr>
              <a:t> </a:t>
            </a:r>
            <a:r>
              <a:rPr lang="es-ES" sz="2400" dirty="0">
                <a:solidFill>
                  <a:srgbClr val="00B0F0"/>
                </a:solidFill>
                <a:latin typeface="Calibri"/>
              </a:rPr>
              <a:t>¿no es niño en quien me deleito?</a:t>
            </a:r>
            <a:r>
              <a:rPr lang="es-ES" sz="2400" dirty="0">
                <a:latin typeface="Calibri"/>
              </a:rPr>
              <a:t> pues desde que hablé de él, me he acordado de él constantemente. Por eso mis entrañas se conmovieron por él; ciertamente tendré de él misericordia, dice Jehová. </a:t>
            </a:r>
          </a:p>
        </p:txBody>
      </p:sp>
      <p:sp>
        <p:nvSpPr>
          <p:cNvPr id="5" name="TextBox 4">
            <a:extLst>
              <a:ext uri="{FF2B5EF4-FFF2-40B4-BE49-F238E27FC236}">
                <a16:creationId xmlns:a16="http://schemas.microsoft.com/office/drawing/2014/main" id="{AEFDEE61-6DF5-FB85-5F66-5219D4C84DCC}"/>
              </a:ext>
            </a:extLst>
          </p:cNvPr>
          <p:cNvSpPr txBox="1"/>
          <p:nvPr/>
        </p:nvSpPr>
        <p:spPr>
          <a:xfrm>
            <a:off x="4607257" y="2100185"/>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Efraín (Israel, el Reino del Norte), la nación elegida por Dios se apartó del Señor</a:t>
            </a:r>
          </a:p>
        </p:txBody>
      </p:sp>
      <p:sp>
        <p:nvSpPr>
          <p:cNvPr id="9" name="TextBox 8">
            <a:extLst>
              <a:ext uri="{FF2B5EF4-FFF2-40B4-BE49-F238E27FC236}">
                <a16:creationId xmlns:a16="http://schemas.microsoft.com/office/drawing/2014/main" id="{D39BE0FB-5E07-CCC4-1A70-5C1062F34A56}"/>
              </a:ext>
            </a:extLst>
          </p:cNvPr>
          <p:cNvSpPr txBox="1"/>
          <p:nvPr/>
        </p:nvSpPr>
        <p:spPr>
          <a:xfrm>
            <a:off x="4614346" y="1743123"/>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Hay que hablar al que se separa de Dios</a:t>
            </a:r>
          </a:p>
        </p:txBody>
      </p:sp>
      <p:sp>
        <p:nvSpPr>
          <p:cNvPr id="11" name="1 CuadroTexto">
            <a:extLst>
              <a:ext uri="{FF2B5EF4-FFF2-40B4-BE49-F238E27FC236}">
                <a16:creationId xmlns:a16="http://schemas.microsoft.com/office/drawing/2014/main" id="{1644CE2E-6D46-80E6-D779-887FED63CEF0}"/>
              </a:ext>
            </a:extLst>
          </p:cNvPr>
          <p:cNvSpPr txBox="1"/>
          <p:nvPr/>
        </p:nvSpPr>
        <p:spPr>
          <a:xfrm>
            <a:off x="2159224" y="4403293"/>
            <a:ext cx="4789040"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Jeremías 31:15-17</a:t>
            </a:r>
          </a:p>
        </p:txBody>
      </p:sp>
      <p:sp>
        <p:nvSpPr>
          <p:cNvPr id="16" name="2 CuadroTexto">
            <a:extLst>
              <a:ext uri="{FF2B5EF4-FFF2-40B4-BE49-F238E27FC236}">
                <a16:creationId xmlns:a16="http://schemas.microsoft.com/office/drawing/2014/main" id="{65B08AD6-F5ED-6336-755A-083C4380920A}"/>
              </a:ext>
            </a:extLst>
          </p:cNvPr>
          <p:cNvSpPr txBox="1"/>
          <p:nvPr/>
        </p:nvSpPr>
        <p:spPr>
          <a:xfrm>
            <a:off x="35496" y="4870087"/>
            <a:ext cx="9050435" cy="194328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Así ha dicho Jehová: Voz fue oída en Ramá, llanto y lloro amargo; Raquel que lamenta por sus hijos, y no quiso ser consolada acerca de sus hijos, porque perecieron. </a:t>
            </a:r>
            <a:r>
              <a:rPr lang="es-ES" sz="2400" dirty="0">
                <a:solidFill>
                  <a:srgbClr val="00B0F0"/>
                </a:solidFill>
                <a:latin typeface="Calibri"/>
              </a:rPr>
              <a:t>Así ha dicho Jehová: Reprime del llanto tu voz, y de las lágrimas tus ojos; porque </a:t>
            </a:r>
            <a:r>
              <a:rPr lang="es-ES" sz="2400" u="sng" dirty="0">
                <a:solidFill>
                  <a:srgbClr val="00B0F0"/>
                </a:solidFill>
                <a:latin typeface="Calibri"/>
              </a:rPr>
              <a:t>salario hay para tu trabajo</a:t>
            </a:r>
            <a:r>
              <a:rPr lang="es-ES" sz="2400" dirty="0">
                <a:solidFill>
                  <a:srgbClr val="00B0F0"/>
                </a:solidFill>
                <a:latin typeface="Calibri"/>
              </a:rPr>
              <a:t>, dice Jehová, y volverán de la tierra del enemigo. </a:t>
            </a:r>
            <a:r>
              <a:rPr lang="es-ES" sz="2400" dirty="0">
                <a:solidFill>
                  <a:srgbClr val="FFFF00"/>
                </a:solidFill>
                <a:latin typeface="Calibri"/>
              </a:rPr>
              <a:t>Esperanza hay también para tu porvenir, dice Jehová, y los hijos volverán a su propia tierra. </a:t>
            </a:r>
          </a:p>
        </p:txBody>
      </p:sp>
      <p:sp>
        <p:nvSpPr>
          <p:cNvPr id="7" name="TextBox 6">
            <a:extLst>
              <a:ext uri="{FF2B5EF4-FFF2-40B4-BE49-F238E27FC236}">
                <a16:creationId xmlns:a16="http://schemas.microsoft.com/office/drawing/2014/main" id="{12115B05-FBC8-17E2-3812-B90F7FC5CDA5}"/>
              </a:ext>
            </a:extLst>
          </p:cNvPr>
          <p:cNvSpPr txBox="1"/>
          <p:nvPr/>
        </p:nvSpPr>
        <p:spPr>
          <a:xfrm>
            <a:off x="4608906" y="2673816"/>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Hay dolor y angustia cuando un hijo se ha alejado del Señor</a:t>
            </a:r>
          </a:p>
        </p:txBody>
      </p:sp>
      <p:sp>
        <p:nvSpPr>
          <p:cNvPr id="15" name="TextBox 14">
            <a:extLst>
              <a:ext uri="{FF2B5EF4-FFF2-40B4-BE49-F238E27FC236}">
                <a16:creationId xmlns:a16="http://schemas.microsoft.com/office/drawing/2014/main" id="{2C5F3FED-8178-F9D7-D02A-AE6A08331CEE}"/>
              </a:ext>
            </a:extLst>
          </p:cNvPr>
          <p:cNvSpPr txBox="1"/>
          <p:nvPr/>
        </p:nvSpPr>
        <p:spPr>
          <a:xfrm>
            <a:off x="4614346" y="3274534"/>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Reprime tu llanto, tus obras tendrán su recompensa:</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tus</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hijos</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volverán</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del</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enemigo</a:t>
            </a:r>
          </a:p>
        </p:txBody>
      </p:sp>
    </p:spTree>
    <p:extLst>
      <p:ext uri="{BB962C8B-B14F-4D97-AF65-F5344CB8AC3E}">
        <p14:creationId xmlns:p14="http://schemas.microsoft.com/office/powerpoint/2010/main" val="621303182"/>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43B4DE-7848-5251-59D1-4F2EDF5584B2}"/>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4E8ED80F-D2EE-D661-CA99-A9A412BA4E76}"/>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Compártelo</a:t>
            </a:r>
          </a:p>
        </p:txBody>
      </p:sp>
      <p:sp>
        <p:nvSpPr>
          <p:cNvPr id="10" name="TextBox 9">
            <a:extLst>
              <a:ext uri="{FF2B5EF4-FFF2-40B4-BE49-F238E27FC236}">
                <a16:creationId xmlns:a16="http://schemas.microsoft.com/office/drawing/2014/main" id="{52FD6083-EB9B-2116-A450-24DCBC438A14}"/>
              </a:ext>
            </a:extLst>
          </p:cNvPr>
          <p:cNvSpPr txBox="1"/>
          <p:nvPr/>
        </p:nvSpPr>
        <p:spPr>
          <a:xfrm>
            <a:off x="4617012"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Por testimonio</a:t>
            </a:r>
          </a:p>
        </p:txBody>
      </p:sp>
      <p:sp>
        <p:nvSpPr>
          <p:cNvPr id="14" name="TextBox 13">
            <a:extLst>
              <a:ext uri="{FF2B5EF4-FFF2-40B4-BE49-F238E27FC236}">
                <a16:creationId xmlns:a16="http://schemas.microsoft.com/office/drawing/2014/main" id="{BB67E0ED-66A4-76C4-5340-CF9B59709529}"/>
              </a:ext>
            </a:extLst>
          </p:cNvPr>
          <p:cNvSpPr txBox="1"/>
          <p:nvPr/>
        </p:nvSpPr>
        <p:spPr>
          <a:xfrm>
            <a:off x="4614346" y="731789"/>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Sin fuerza, pero con poder</a:t>
            </a:r>
          </a:p>
        </p:txBody>
      </p:sp>
      <p:sp>
        <p:nvSpPr>
          <p:cNvPr id="12" name="TextBox 11">
            <a:extLst>
              <a:ext uri="{FF2B5EF4-FFF2-40B4-BE49-F238E27FC236}">
                <a16:creationId xmlns:a16="http://schemas.microsoft.com/office/drawing/2014/main" id="{F1BD5630-7E0B-66D5-5D4A-2A4E1D728A74}"/>
              </a:ext>
            </a:extLst>
          </p:cNvPr>
          <p:cNvSpPr txBox="1"/>
          <p:nvPr/>
        </p:nvSpPr>
        <p:spPr>
          <a:xfrm>
            <a:off x="4621435" y="107124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Consejos para compartir a Jesús</a:t>
            </a:r>
          </a:p>
        </p:txBody>
      </p:sp>
      <p:sp>
        <p:nvSpPr>
          <p:cNvPr id="6" name="TextBox 5">
            <a:extLst>
              <a:ext uri="{FF2B5EF4-FFF2-40B4-BE49-F238E27FC236}">
                <a16:creationId xmlns:a16="http://schemas.microsoft.com/office/drawing/2014/main" id="{103B06F9-1B4F-3ADC-ABAA-4A0CFCD5BCE1}"/>
              </a:ext>
            </a:extLst>
          </p:cNvPr>
          <p:cNvSpPr txBox="1"/>
          <p:nvPr/>
        </p:nvSpPr>
        <p:spPr>
          <a:xfrm>
            <a:off x="4621435" y="1410693"/>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Un hijo errante</a:t>
            </a:r>
          </a:p>
        </p:txBody>
      </p:sp>
      <p:sp>
        <p:nvSpPr>
          <p:cNvPr id="8" name="1 CuadroTexto">
            <a:extLst>
              <a:ext uri="{FF2B5EF4-FFF2-40B4-BE49-F238E27FC236}">
                <a16:creationId xmlns:a16="http://schemas.microsoft.com/office/drawing/2014/main" id="{5E8595CD-CB97-64D5-45B0-831D02723BAC}"/>
              </a:ext>
            </a:extLst>
          </p:cNvPr>
          <p:cNvSpPr txBox="1"/>
          <p:nvPr/>
        </p:nvSpPr>
        <p:spPr>
          <a:xfrm>
            <a:off x="179512" y="44624"/>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Jeremías 31:20</a:t>
            </a:r>
          </a:p>
        </p:txBody>
      </p:sp>
      <p:sp>
        <p:nvSpPr>
          <p:cNvPr id="13" name="2 CuadroTexto">
            <a:extLst>
              <a:ext uri="{FF2B5EF4-FFF2-40B4-BE49-F238E27FC236}">
                <a16:creationId xmlns:a16="http://schemas.microsoft.com/office/drawing/2014/main" id="{38CCF888-C130-63DF-6C0A-DEAF81C5D869}"/>
              </a:ext>
            </a:extLst>
          </p:cNvPr>
          <p:cNvSpPr txBox="1"/>
          <p:nvPr/>
        </p:nvSpPr>
        <p:spPr>
          <a:xfrm>
            <a:off x="81582" y="523131"/>
            <a:ext cx="4522566" cy="255884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¿No es Efraín hijo precioso para mí?</a:t>
            </a:r>
            <a:r>
              <a:rPr lang="es-ES" sz="2400" dirty="0">
                <a:latin typeface="Calibri"/>
              </a:rPr>
              <a:t> </a:t>
            </a:r>
            <a:r>
              <a:rPr lang="es-ES" sz="2400" dirty="0">
                <a:solidFill>
                  <a:srgbClr val="00B0F0"/>
                </a:solidFill>
                <a:latin typeface="Calibri"/>
              </a:rPr>
              <a:t>¿no es niño en quien me deleito?</a:t>
            </a:r>
            <a:r>
              <a:rPr lang="es-ES" sz="2400" dirty="0">
                <a:latin typeface="Calibri"/>
              </a:rPr>
              <a:t> </a:t>
            </a:r>
            <a:r>
              <a:rPr lang="es-ES" sz="2400" dirty="0">
                <a:solidFill>
                  <a:srgbClr val="FFFF00"/>
                </a:solidFill>
                <a:latin typeface="Calibri"/>
              </a:rPr>
              <a:t>pues desde que hablé de él, me he acordado de él constantemente. </a:t>
            </a:r>
            <a:r>
              <a:rPr lang="es-ES" sz="2400" dirty="0">
                <a:latin typeface="Calibri"/>
              </a:rPr>
              <a:t>Por eso mis entrañas se conmovieron por él; ciertamente tendré de él misericordia, dice Jehová. </a:t>
            </a:r>
          </a:p>
        </p:txBody>
      </p:sp>
      <p:sp>
        <p:nvSpPr>
          <p:cNvPr id="5" name="TextBox 4">
            <a:extLst>
              <a:ext uri="{FF2B5EF4-FFF2-40B4-BE49-F238E27FC236}">
                <a16:creationId xmlns:a16="http://schemas.microsoft.com/office/drawing/2014/main" id="{EB542077-7101-F8AB-7C6C-C599608BD6C3}"/>
              </a:ext>
            </a:extLst>
          </p:cNvPr>
          <p:cNvSpPr txBox="1"/>
          <p:nvPr/>
        </p:nvSpPr>
        <p:spPr>
          <a:xfrm>
            <a:off x="4607257" y="2100185"/>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Efraín (Israel, el Reino del Norte), la nación elegida por Dios se apartó del Señor</a:t>
            </a:r>
          </a:p>
        </p:txBody>
      </p:sp>
      <p:sp>
        <p:nvSpPr>
          <p:cNvPr id="9" name="TextBox 8">
            <a:extLst>
              <a:ext uri="{FF2B5EF4-FFF2-40B4-BE49-F238E27FC236}">
                <a16:creationId xmlns:a16="http://schemas.microsoft.com/office/drawing/2014/main" id="{BE20A128-AABA-A312-DF85-70F38844502E}"/>
              </a:ext>
            </a:extLst>
          </p:cNvPr>
          <p:cNvSpPr txBox="1"/>
          <p:nvPr/>
        </p:nvSpPr>
        <p:spPr>
          <a:xfrm>
            <a:off x="4614346" y="1743123"/>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Hay que hablar al que se separa de Dios</a:t>
            </a:r>
          </a:p>
        </p:txBody>
      </p:sp>
      <p:sp>
        <p:nvSpPr>
          <p:cNvPr id="11" name="1 CuadroTexto">
            <a:extLst>
              <a:ext uri="{FF2B5EF4-FFF2-40B4-BE49-F238E27FC236}">
                <a16:creationId xmlns:a16="http://schemas.microsoft.com/office/drawing/2014/main" id="{DD8EB08C-55FF-5F95-EEC6-EAF1EFDF54AB}"/>
              </a:ext>
            </a:extLst>
          </p:cNvPr>
          <p:cNvSpPr txBox="1"/>
          <p:nvPr/>
        </p:nvSpPr>
        <p:spPr>
          <a:xfrm>
            <a:off x="2159224" y="4403293"/>
            <a:ext cx="4789040"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Jeremías 31:15-17</a:t>
            </a:r>
          </a:p>
        </p:txBody>
      </p:sp>
      <p:sp>
        <p:nvSpPr>
          <p:cNvPr id="16" name="2 CuadroTexto">
            <a:extLst>
              <a:ext uri="{FF2B5EF4-FFF2-40B4-BE49-F238E27FC236}">
                <a16:creationId xmlns:a16="http://schemas.microsoft.com/office/drawing/2014/main" id="{D023AADA-B7A2-1EC3-2C6F-A8FA64B75C0E}"/>
              </a:ext>
            </a:extLst>
          </p:cNvPr>
          <p:cNvSpPr txBox="1"/>
          <p:nvPr/>
        </p:nvSpPr>
        <p:spPr>
          <a:xfrm>
            <a:off x="35496" y="4870087"/>
            <a:ext cx="9050435" cy="194328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Así ha dicho Jehová: Voz fue oída en Ramá, llanto y lloro amargo; Raquel que lamenta por sus hijos, y no quiso ser consolada acerca de sus hijos, porque perecieron. </a:t>
            </a:r>
            <a:r>
              <a:rPr lang="es-ES" sz="2400" dirty="0">
                <a:solidFill>
                  <a:srgbClr val="00B0F0"/>
                </a:solidFill>
                <a:latin typeface="Calibri"/>
              </a:rPr>
              <a:t>Así ha dicho Jehová: Reprime del llanto tu voz, y de las lágrimas tus ojos; porque </a:t>
            </a:r>
            <a:r>
              <a:rPr lang="es-ES" sz="2400" u="sng" dirty="0">
                <a:solidFill>
                  <a:srgbClr val="00B0F0"/>
                </a:solidFill>
                <a:latin typeface="Calibri"/>
              </a:rPr>
              <a:t>salario hay para tu trabajo</a:t>
            </a:r>
            <a:r>
              <a:rPr lang="es-ES" sz="2400" dirty="0">
                <a:solidFill>
                  <a:srgbClr val="00B0F0"/>
                </a:solidFill>
                <a:latin typeface="Calibri"/>
              </a:rPr>
              <a:t>, dice Jehová, y volverán de la tierra del enemigo. </a:t>
            </a:r>
            <a:r>
              <a:rPr lang="es-ES" sz="2400" dirty="0">
                <a:solidFill>
                  <a:srgbClr val="FFFF00"/>
                </a:solidFill>
                <a:latin typeface="Calibri"/>
              </a:rPr>
              <a:t>Esperanza hay también para tu porvenir, dice Jehová, y los hijos volverán a su propia tierra. </a:t>
            </a:r>
          </a:p>
        </p:txBody>
      </p:sp>
      <p:sp>
        <p:nvSpPr>
          <p:cNvPr id="7" name="TextBox 6">
            <a:extLst>
              <a:ext uri="{FF2B5EF4-FFF2-40B4-BE49-F238E27FC236}">
                <a16:creationId xmlns:a16="http://schemas.microsoft.com/office/drawing/2014/main" id="{E94E55BB-1665-78E0-161D-6389F961F4E6}"/>
              </a:ext>
            </a:extLst>
          </p:cNvPr>
          <p:cNvSpPr txBox="1"/>
          <p:nvPr/>
        </p:nvSpPr>
        <p:spPr>
          <a:xfrm>
            <a:off x="4608906" y="2673816"/>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Hay dolor y angustia cuando un hijo se ha alejado del Señor</a:t>
            </a:r>
          </a:p>
        </p:txBody>
      </p:sp>
      <p:sp>
        <p:nvSpPr>
          <p:cNvPr id="15" name="TextBox 14">
            <a:extLst>
              <a:ext uri="{FF2B5EF4-FFF2-40B4-BE49-F238E27FC236}">
                <a16:creationId xmlns:a16="http://schemas.microsoft.com/office/drawing/2014/main" id="{F8D941A6-B417-6AE0-3C1A-770C0E58D7E3}"/>
              </a:ext>
            </a:extLst>
          </p:cNvPr>
          <p:cNvSpPr txBox="1"/>
          <p:nvPr/>
        </p:nvSpPr>
        <p:spPr>
          <a:xfrm>
            <a:off x="4614346" y="3274534"/>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Reprime tu llanto, tus obras tendrán su recompensa:</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tus</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hijos</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volverán</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del</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enemigo</a:t>
            </a:r>
          </a:p>
        </p:txBody>
      </p:sp>
    </p:spTree>
    <p:extLst>
      <p:ext uri="{BB962C8B-B14F-4D97-AF65-F5344CB8AC3E}">
        <p14:creationId xmlns:p14="http://schemas.microsoft.com/office/powerpoint/2010/main" val="926181135"/>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220C87-0D4C-B569-2D15-A26F66E8B357}"/>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0F43CA87-C3F0-5188-855B-18B00B8E9903}"/>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Compártelo</a:t>
            </a:r>
          </a:p>
        </p:txBody>
      </p:sp>
      <p:sp>
        <p:nvSpPr>
          <p:cNvPr id="10" name="TextBox 9">
            <a:extLst>
              <a:ext uri="{FF2B5EF4-FFF2-40B4-BE49-F238E27FC236}">
                <a16:creationId xmlns:a16="http://schemas.microsoft.com/office/drawing/2014/main" id="{DD1C9C37-4A27-AE50-05BE-7DDF1A1CCC49}"/>
              </a:ext>
            </a:extLst>
          </p:cNvPr>
          <p:cNvSpPr txBox="1"/>
          <p:nvPr/>
        </p:nvSpPr>
        <p:spPr>
          <a:xfrm>
            <a:off x="4617012"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Por testimonio</a:t>
            </a:r>
          </a:p>
        </p:txBody>
      </p:sp>
      <p:sp>
        <p:nvSpPr>
          <p:cNvPr id="14" name="TextBox 13">
            <a:extLst>
              <a:ext uri="{FF2B5EF4-FFF2-40B4-BE49-F238E27FC236}">
                <a16:creationId xmlns:a16="http://schemas.microsoft.com/office/drawing/2014/main" id="{423EF50E-90D0-6177-A36B-3B2158DA02C3}"/>
              </a:ext>
            </a:extLst>
          </p:cNvPr>
          <p:cNvSpPr txBox="1"/>
          <p:nvPr/>
        </p:nvSpPr>
        <p:spPr>
          <a:xfrm>
            <a:off x="4614346" y="731789"/>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Sin fuerza, pero con poder</a:t>
            </a:r>
          </a:p>
        </p:txBody>
      </p:sp>
      <p:sp>
        <p:nvSpPr>
          <p:cNvPr id="12" name="TextBox 11">
            <a:extLst>
              <a:ext uri="{FF2B5EF4-FFF2-40B4-BE49-F238E27FC236}">
                <a16:creationId xmlns:a16="http://schemas.microsoft.com/office/drawing/2014/main" id="{D46D513F-F546-2D19-963A-8B14F226AB35}"/>
              </a:ext>
            </a:extLst>
          </p:cNvPr>
          <p:cNvSpPr txBox="1"/>
          <p:nvPr/>
        </p:nvSpPr>
        <p:spPr>
          <a:xfrm>
            <a:off x="4621435" y="107124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Consejos para compartir a Jesús</a:t>
            </a:r>
          </a:p>
        </p:txBody>
      </p:sp>
      <p:sp>
        <p:nvSpPr>
          <p:cNvPr id="6" name="TextBox 5">
            <a:extLst>
              <a:ext uri="{FF2B5EF4-FFF2-40B4-BE49-F238E27FC236}">
                <a16:creationId xmlns:a16="http://schemas.microsoft.com/office/drawing/2014/main" id="{251CFF11-FC60-7DFD-2991-345E3A49E4D7}"/>
              </a:ext>
            </a:extLst>
          </p:cNvPr>
          <p:cNvSpPr txBox="1"/>
          <p:nvPr/>
        </p:nvSpPr>
        <p:spPr>
          <a:xfrm>
            <a:off x="4621435" y="1410693"/>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Un hijo errante</a:t>
            </a:r>
          </a:p>
        </p:txBody>
      </p:sp>
      <p:sp>
        <p:nvSpPr>
          <p:cNvPr id="8" name="1 CuadroTexto">
            <a:extLst>
              <a:ext uri="{FF2B5EF4-FFF2-40B4-BE49-F238E27FC236}">
                <a16:creationId xmlns:a16="http://schemas.microsoft.com/office/drawing/2014/main" id="{856F66C1-E1D1-E576-59C9-8E6107D1B6E6}"/>
              </a:ext>
            </a:extLst>
          </p:cNvPr>
          <p:cNvSpPr txBox="1"/>
          <p:nvPr/>
        </p:nvSpPr>
        <p:spPr>
          <a:xfrm>
            <a:off x="179512" y="44624"/>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Jeremías 31:20</a:t>
            </a:r>
          </a:p>
        </p:txBody>
      </p:sp>
      <p:sp>
        <p:nvSpPr>
          <p:cNvPr id="13" name="2 CuadroTexto">
            <a:extLst>
              <a:ext uri="{FF2B5EF4-FFF2-40B4-BE49-F238E27FC236}">
                <a16:creationId xmlns:a16="http://schemas.microsoft.com/office/drawing/2014/main" id="{C6946FE3-0476-31FB-C0E5-7B6A9F18D933}"/>
              </a:ext>
            </a:extLst>
          </p:cNvPr>
          <p:cNvSpPr txBox="1"/>
          <p:nvPr/>
        </p:nvSpPr>
        <p:spPr>
          <a:xfrm>
            <a:off x="81582" y="523131"/>
            <a:ext cx="4522566" cy="255884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¿No es Efraín hijo precioso para mí?</a:t>
            </a:r>
            <a:r>
              <a:rPr lang="es-ES" sz="2400" dirty="0">
                <a:latin typeface="Calibri"/>
              </a:rPr>
              <a:t> </a:t>
            </a:r>
            <a:r>
              <a:rPr lang="es-ES" sz="2400" dirty="0">
                <a:solidFill>
                  <a:srgbClr val="00B0F0"/>
                </a:solidFill>
                <a:latin typeface="Calibri"/>
              </a:rPr>
              <a:t>¿no es niño en quien me deleito?</a:t>
            </a:r>
            <a:r>
              <a:rPr lang="es-ES" sz="2400" dirty="0">
                <a:latin typeface="Calibri"/>
              </a:rPr>
              <a:t> </a:t>
            </a:r>
            <a:r>
              <a:rPr lang="es-ES" sz="2400" dirty="0">
                <a:solidFill>
                  <a:srgbClr val="FFFF00"/>
                </a:solidFill>
                <a:latin typeface="Calibri"/>
              </a:rPr>
              <a:t>pues desde que hablé de él, me he acordado de él constantemente. </a:t>
            </a:r>
            <a:r>
              <a:rPr lang="es-ES" sz="2400" dirty="0">
                <a:solidFill>
                  <a:srgbClr val="00B0F0"/>
                </a:solidFill>
                <a:latin typeface="Calibri"/>
              </a:rPr>
              <a:t>Por eso mis entrañas se conmovieron por él; ciertamente tendré de él misericordia, dice Jehová. </a:t>
            </a:r>
          </a:p>
        </p:txBody>
      </p:sp>
      <p:sp>
        <p:nvSpPr>
          <p:cNvPr id="5" name="TextBox 4">
            <a:extLst>
              <a:ext uri="{FF2B5EF4-FFF2-40B4-BE49-F238E27FC236}">
                <a16:creationId xmlns:a16="http://schemas.microsoft.com/office/drawing/2014/main" id="{1CBE0B1A-C0A2-91E6-B94C-5BEE1EF652C0}"/>
              </a:ext>
            </a:extLst>
          </p:cNvPr>
          <p:cNvSpPr txBox="1"/>
          <p:nvPr/>
        </p:nvSpPr>
        <p:spPr>
          <a:xfrm>
            <a:off x="4607257" y="2100185"/>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Efraín (Israel, el Reino del Norte), la nación elegida por Dios se apartó del Señor</a:t>
            </a:r>
          </a:p>
        </p:txBody>
      </p:sp>
      <p:sp>
        <p:nvSpPr>
          <p:cNvPr id="9" name="TextBox 8">
            <a:extLst>
              <a:ext uri="{FF2B5EF4-FFF2-40B4-BE49-F238E27FC236}">
                <a16:creationId xmlns:a16="http://schemas.microsoft.com/office/drawing/2014/main" id="{D7F27F16-5012-6433-1210-086722C28446}"/>
              </a:ext>
            </a:extLst>
          </p:cNvPr>
          <p:cNvSpPr txBox="1"/>
          <p:nvPr/>
        </p:nvSpPr>
        <p:spPr>
          <a:xfrm>
            <a:off x="4614346" y="1743123"/>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Hay que hablar al que se separa de Dios</a:t>
            </a:r>
          </a:p>
        </p:txBody>
      </p:sp>
      <p:sp>
        <p:nvSpPr>
          <p:cNvPr id="11" name="1 CuadroTexto">
            <a:extLst>
              <a:ext uri="{FF2B5EF4-FFF2-40B4-BE49-F238E27FC236}">
                <a16:creationId xmlns:a16="http://schemas.microsoft.com/office/drawing/2014/main" id="{384A9B0C-5A5F-18BE-7346-9C1A6589D510}"/>
              </a:ext>
            </a:extLst>
          </p:cNvPr>
          <p:cNvSpPr txBox="1"/>
          <p:nvPr/>
        </p:nvSpPr>
        <p:spPr>
          <a:xfrm>
            <a:off x="2159224" y="4403293"/>
            <a:ext cx="4789040"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Jeremías 31:15-17</a:t>
            </a:r>
          </a:p>
        </p:txBody>
      </p:sp>
      <p:sp>
        <p:nvSpPr>
          <p:cNvPr id="16" name="2 CuadroTexto">
            <a:extLst>
              <a:ext uri="{FF2B5EF4-FFF2-40B4-BE49-F238E27FC236}">
                <a16:creationId xmlns:a16="http://schemas.microsoft.com/office/drawing/2014/main" id="{0555497F-2BB4-98C6-1B5B-FDAF4128626F}"/>
              </a:ext>
            </a:extLst>
          </p:cNvPr>
          <p:cNvSpPr txBox="1"/>
          <p:nvPr/>
        </p:nvSpPr>
        <p:spPr>
          <a:xfrm>
            <a:off x="35496" y="4870087"/>
            <a:ext cx="9050435" cy="194328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Así ha dicho Jehová: Voz fue oída en Ramá, llanto y lloro amargo; Raquel que lamenta por sus hijos, y no quiso ser consolada acerca de sus hijos, porque perecieron. </a:t>
            </a:r>
            <a:r>
              <a:rPr lang="es-ES" sz="2400" dirty="0">
                <a:solidFill>
                  <a:srgbClr val="00B0F0"/>
                </a:solidFill>
                <a:latin typeface="Calibri"/>
              </a:rPr>
              <a:t>Así ha dicho Jehová: Reprime del llanto tu voz, y de las lágrimas tus ojos; porque </a:t>
            </a:r>
            <a:r>
              <a:rPr lang="es-ES" sz="2400" u="sng" dirty="0">
                <a:solidFill>
                  <a:srgbClr val="00B0F0"/>
                </a:solidFill>
                <a:latin typeface="Calibri"/>
              </a:rPr>
              <a:t>salario hay para tu trabajo</a:t>
            </a:r>
            <a:r>
              <a:rPr lang="es-ES" sz="2400" dirty="0">
                <a:solidFill>
                  <a:srgbClr val="00B0F0"/>
                </a:solidFill>
                <a:latin typeface="Calibri"/>
              </a:rPr>
              <a:t>, dice Jehová, y volverán de la tierra del enemigo. </a:t>
            </a:r>
            <a:r>
              <a:rPr lang="es-ES" sz="2400" dirty="0">
                <a:solidFill>
                  <a:srgbClr val="FFFF00"/>
                </a:solidFill>
                <a:latin typeface="Calibri"/>
              </a:rPr>
              <a:t>Esperanza hay también para tu porvenir, dice Jehová, y los hijos volverán a su propia tierra. </a:t>
            </a:r>
          </a:p>
        </p:txBody>
      </p:sp>
      <p:sp>
        <p:nvSpPr>
          <p:cNvPr id="7" name="TextBox 6">
            <a:extLst>
              <a:ext uri="{FF2B5EF4-FFF2-40B4-BE49-F238E27FC236}">
                <a16:creationId xmlns:a16="http://schemas.microsoft.com/office/drawing/2014/main" id="{573B87A4-0FFE-BF3F-34D9-71FF412C701E}"/>
              </a:ext>
            </a:extLst>
          </p:cNvPr>
          <p:cNvSpPr txBox="1"/>
          <p:nvPr/>
        </p:nvSpPr>
        <p:spPr>
          <a:xfrm>
            <a:off x="4608906" y="2673816"/>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Hay dolor y angustia cuando un hijo se ha alejado del Señor</a:t>
            </a:r>
          </a:p>
        </p:txBody>
      </p:sp>
      <p:sp>
        <p:nvSpPr>
          <p:cNvPr id="15" name="TextBox 14">
            <a:extLst>
              <a:ext uri="{FF2B5EF4-FFF2-40B4-BE49-F238E27FC236}">
                <a16:creationId xmlns:a16="http://schemas.microsoft.com/office/drawing/2014/main" id="{9C8B6D98-E4D7-3A14-E635-4A207D3C4BF9}"/>
              </a:ext>
            </a:extLst>
          </p:cNvPr>
          <p:cNvSpPr txBox="1"/>
          <p:nvPr/>
        </p:nvSpPr>
        <p:spPr>
          <a:xfrm>
            <a:off x="4614346" y="3274534"/>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Reprime tu llanto, tus obras tendrán su recompensa:</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tus</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hijos</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volverán</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del</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enemigo</a:t>
            </a:r>
          </a:p>
        </p:txBody>
      </p:sp>
      <p:sp>
        <p:nvSpPr>
          <p:cNvPr id="2" name="TextBox 1">
            <a:extLst>
              <a:ext uri="{FF2B5EF4-FFF2-40B4-BE49-F238E27FC236}">
                <a16:creationId xmlns:a16="http://schemas.microsoft.com/office/drawing/2014/main" id="{413E3199-27E1-22A5-19F3-B03A53FF3DBE}"/>
              </a:ext>
            </a:extLst>
          </p:cNvPr>
          <p:cNvSpPr txBox="1"/>
          <p:nvPr/>
        </p:nvSpPr>
        <p:spPr>
          <a:xfrm>
            <a:off x="4607257" y="3853675"/>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Siempre hay esperanza, porque Dios no se da por vencido</a:t>
            </a:r>
          </a:p>
        </p:txBody>
      </p:sp>
    </p:spTree>
    <p:extLst>
      <p:ext uri="{BB962C8B-B14F-4D97-AF65-F5344CB8AC3E}">
        <p14:creationId xmlns:p14="http://schemas.microsoft.com/office/powerpoint/2010/main" val="1854469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BAB676-05EC-98F2-524B-19914299D425}"/>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95369C10-F7AD-A85C-D12A-DF9D8DC4E42D}"/>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Compártelo</a:t>
            </a:r>
          </a:p>
        </p:txBody>
      </p:sp>
      <p:sp>
        <p:nvSpPr>
          <p:cNvPr id="10" name="TextBox 9">
            <a:extLst>
              <a:ext uri="{FF2B5EF4-FFF2-40B4-BE49-F238E27FC236}">
                <a16:creationId xmlns:a16="http://schemas.microsoft.com/office/drawing/2014/main" id="{3CC220B1-5087-932E-63E1-D1DE9A6E6C12}"/>
              </a:ext>
            </a:extLst>
          </p:cNvPr>
          <p:cNvSpPr txBox="1"/>
          <p:nvPr/>
        </p:nvSpPr>
        <p:spPr>
          <a:xfrm>
            <a:off x="4617012"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Por testimonio</a:t>
            </a:r>
          </a:p>
        </p:txBody>
      </p:sp>
      <p:sp>
        <p:nvSpPr>
          <p:cNvPr id="14" name="TextBox 13">
            <a:extLst>
              <a:ext uri="{FF2B5EF4-FFF2-40B4-BE49-F238E27FC236}">
                <a16:creationId xmlns:a16="http://schemas.microsoft.com/office/drawing/2014/main" id="{004A722F-04FE-4E49-A20D-0F3ABD7EC440}"/>
              </a:ext>
            </a:extLst>
          </p:cNvPr>
          <p:cNvSpPr txBox="1"/>
          <p:nvPr/>
        </p:nvSpPr>
        <p:spPr>
          <a:xfrm>
            <a:off x="4614346" y="731789"/>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Sin fuerza, pero con poder</a:t>
            </a:r>
          </a:p>
        </p:txBody>
      </p:sp>
      <p:sp>
        <p:nvSpPr>
          <p:cNvPr id="12" name="TextBox 11">
            <a:extLst>
              <a:ext uri="{FF2B5EF4-FFF2-40B4-BE49-F238E27FC236}">
                <a16:creationId xmlns:a16="http://schemas.microsoft.com/office/drawing/2014/main" id="{E2073805-57B5-9D8D-A626-EA09EC3F1476}"/>
              </a:ext>
            </a:extLst>
          </p:cNvPr>
          <p:cNvSpPr txBox="1"/>
          <p:nvPr/>
        </p:nvSpPr>
        <p:spPr>
          <a:xfrm>
            <a:off x="4621435" y="107124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Consejos para compartir a Jesús</a:t>
            </a:r>
          </a:p>
        </p:txBody>
      </p:sp>
      <p:sp>
        <p:nvSpPr>
          <p:cNvPr id="6" name="TextBox 5">
            <a:extLst>
              <a:ext uri="{FF2B5EF4-FFF2-40B4-BE49-F238E27FC236}">
                <a16:creationId xmlns:a16="http://schemas.microsoft.com/office/drawing/2014/main" id="{90C429A8-AF04-AD50-FA00-6FB2DB8E0C1E}"/>
              </a:ext>
            </a:extLst>
          </p:cNvPr>
          <p:cNvSpPr txBox="1"/>
          <p:nvPr/>
        </p:nvSpPr>
        <p:spPr>
          <a:xfrm>
            <a:off x="4621435" y="1410693"/>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Un hijo errante</a:t>
            </a:r>
          </a:p>
        </p:txBody>
      </p:sp>
      <p:sp>
        <p:nvSpPr>
          <p:cNvPr id="8" name="1 CuadroTexto">
            <a:extLst>
              <a:ext uri="{FF2B5EF4-FFF2-40B4-BE49-F238E27FC236}">
                <a16:creationId xmlns:a16="http://schemas.microsoft.com/office/drawing/2014/main" id="{D97D176A-7B95-BDE4-170A-839CF0EF935B}"/>
              </a:ext>
            </a:extLst>
          </p:cNvPr>
          <p:cNvSpPr txBox="1"/>
          <p:nvPr/>
        </p:nvSpPr>
        <p:spPr>
          <a:xfrm>
            <a:off x="179512" y="44624"/>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Lucas 22:31, 32</a:t>
            </a:r>
          </a:p>
        </p:txBody>
      </p:sp>
      <p:sp>
        <p:nvSpPr>
          <p:cNvPr id="13" name="2 CuadroTexto">
            <a:extLst>
              <a:ext uri="{FF2B5EF4-FFF2-40B4-BE49-F238E27FC236}">
                <a16:creationId xmlns:a16="http://schemas.microsoft.com/office/drawing/2014/main" id="{B6BAADE7-55E9-42A8-57A0-DF6587D14799}"/>
              </a:ext>
            </a:extLst>
          </p:cNvPr>
          <p:cNvSpPr txBox="1"/>
          <p:nvPr/>
        </p:nvSpPr>
        <p:spPr>
          <a:xfrm>
            <a:off x="81582" y="523131"/>
            <a:ext cx="4522566" cy="1943289"/>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Dijo también el Señor: Simón, Simón, he aquí Satanás os ha pedido para zarandearos como a trigo; pero yo he rogado por ti, que tu fe no falte; y tú, una vez vuelto, confirma a tus hermanos. </a:t>
            </a:r>
          </a:p>
        </p:txBody>
      </p:sp>
      <p:sp>
        <p:nvSpPr>
          <p:cNvPr id="7" name="TextBox 6">
            <a:extLst>
              <a:ext uri="{FF2B5EF4-FFF2-40B4-BE49-F238E27FC236}">
                <a16:creationId xmlns:a16="http://schemas.microsoft.com/office/drawing/2014/main" id="{E9E6992A-DD01-1CED-9560-0976328F112A}"/>
              </a:ext>
            </a:extLst>
          </p:cNvPr>
          <p:cNvSpPr txBox="1"/>
          <p:nvPr/>
        </p:nvSpPr>
        <p:spPr>
          <a:xfrm>
            <a:off x="4608906" y="2060848"/>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Hay dolor y angustia cuando un hijo se ha alejado del Señor</a:t>
            </a:r>
          </a:p>
        </p:txBody>
      </p:sp>
      <p:sp>
        <p:nvSpPr>
          <p:cNvPr id="15" name="TextBox 14">
            <a:extLst>
              <a:ext uri="{FF2B5EF4-FFF2-40B4-BE49-F238E27FC236}">
                <a16:creationId xmlns:a16="http://schemas.microsoft.com/office/drawing/2014/main" id="{EB77E537-EDC9-0453-C26A-55DC0B9AFEBB}"/>
              </a:ext>
            </a:extLst>
          </p:cNvPr>
          <p:cNvSpPr txBox="1"/>
          <p:nvPr/>
        </p:nvSpPr>
        <p:spPr>
          <a:xfrm>
            <a:off x="4614346" y="2661566"/>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Reprime tu llanto, tus obras tendrán su recompensa:</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tus</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hijos</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volverán</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del</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enemigo</a:t>
            </a:r>
          </a:p>
        </p:txBody>
      </p:sp>
      <p:sp>
        <p:nvSpPr>
          <p:cNvPr id="2" name="TextBox 1">
            <a:extLst>
              <a:ext uri="{FF2B5EF4-FFF2-40B4-BE49-F238E27FC236}">
                <a16:creationId xmlns:a16="http://schemas.microsoft.com/office/drawing/2014/main" id="{D83ACEF6-0D56-CFC7-7597-165C8708DF65}"/>
              </a:ext>
            </a:extLst>
          </p:cNvPr>
          <p:cNvSpPr txBox="1"/>
          <p:nvPr/>
        </p:nvSpPr>
        <p:spPr>
          <a:xfrm>
            <a:off x="4607257" y="3240707"/>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Siempre hay esperanza, porque Dios no se da por vencido</a:t>
            </a:r>
          </a:p>
        </p:txBody>
      </p:sp>
      <p:sp>
        <p:nvSpPr>
          <p:cNvPr id="4" name="TextBox 3">
            <a:extLst>
              <a:ext uri="{FF2B5EF4-FFF2-40B4-BE49-F238E27FC236}">
                <a16:creationId xmlns:a16="http://schemas.microsoft.com/office/drawing/2014/main" id="{C6CA51E8-AD8B-A9A8-3D3A-935C591493B6}"/>
              </a:ext>
            </a:extLst>
          </p:cNvPr>
          <p:cNvSpPr txBox="1"/>
          <p:nvPr/>
        </p:nvSpPr>
        <p:spPr>
          <a:xfrm>
            <a:off x="4621435" y="1721969"/>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Recuperados</a:t>
            </a:r>
          </a:p>
        </p:txBody>
      </p:sp>
    </p:spTree>
    <p:extLst>
      <p:ext uri="{BB962C8B-B14F-4D97-AF65-F5344CB8AC3E}">
        <p14:creationId xmlns:p14="http://schemas.microsoft.com/office/powerpoint/2010/main" val="23833006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arn(inVertical)">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barn(inVertical)">
                                      <p:cBhvr>
                                        <p:cTn id="17" dur="500"/>
                                        <p:tgtEl>
                                          <p:spTgt spid="15"/>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barn(inVertical)">
                                      <p:cBhvr>
                                        <p:cTn id="22" dur="500"/>
                                        <p:tgtEl>
                                          <p:spTgt spid="2"/>
                                        </p:tgtEl>
                                      </p:cBhvr>
                                    </p:animEffec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3" grpId="0"/>
      <p:bldP spid="7" grpId="0" animBg="1"/>
      <p:bldP spid="15" grpId="0" animBg="1"/>
      <p:bldP spid="2" grpId="0" animBg="1"/>
      <p:bldP spid="4" grpId="0" animBg="1"/>
    </p:bld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26B965-3BA6-5A0D-F23B-3815968D0636}"/>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44BE0A2D-3C2F-9085-1B8F-4BB6B8F645D1}"/>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Compártelo</a:t>
            </a:r>
          </a:p>
        </p:txBody>
      </p:sp>
      <p:sp>
        <p:nvSpPr>
          <p:cNvPr id="10" name="TextBox 9">
            <a:extLst>
              <a:ext uri="{FF2B5EF4-FFF2-40B4-BE49-F238E27FC236}">
                <a16:creationId xmlns:a16="http://schemas.microsoft.com/office/drawing/2014/main" id="{BD0E7E95-1D4D-3101-2A23-ECCDF2F193F6}"/>
              </a:ext>
            </a:extLst>
          </p:cNvPr>
          <p:cNvSpPr txBox="1"/>
          <p:nvPr/>
        </p:nvSpPr>
        <p:spPr>
          <a:xfrm>
            <a:off x="4617012"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Por testimonio</a:t>
            </a:r>
          </a:p>
        </p:txBody>
      </p:sp>
      <p:sp>
        <p:nvSpPr>
          <p:cNvPr id="14" name="TextBox 13">
            <a:extLst>
              <a:ext uri="{FF2B5EF4-FFF2-40B4-BE49-F238E27FC236}">
                <a16:creationId xmlns:a16="http://schemas.microsoft.com/office/drawing/2014/main" id="{61D4D60E-290E-41D2-6E97-28B141A92754}"/>
              </a:ext>
            </a:extLst>
          </p:cNvPr>
          <p:cNvSpPr txBox="1"/>
          <p:nvPr/>
        </p:nvSpPr>
        <p:spPr>
          <a:xfrm>
            <a:off x="4614346" y="731789"/>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Sin fuerza, pero con poder</a:t>
            </a:r>
          </a:p>
        </p:txBody>
      </p:sp>
      <p:sp>
        <p:nvSpPr>
          <p:cNvPr id="12" name="TextBox 11">
            <a:extLst>
              <a:ext uri="{FF2B5EF4-FFF2-40B4-BE49-F238E27FC236}">
                <a16:creationId xmlns:a16="http://schemas.microsoft.com/office/drawing/2014/main" id="{5B50C7CD-FCBA-E9E8-F44C-F21568E22BED}"/>
              </a:ext>
            </a:extLst>
          </p:cNvPr>
          <p:cNvSpPr txBox="1"/>
          <p:nvPr/>
        </p:nvSpPr>
        <p:spPr>
          <a:xfrm>
            <a:off x="4621435" y="107124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Consejos para compartir a Jesús</a:t>
            </a:r>
          </a:p>
        </p:txBody>
      </p:sp>
      <p:sp>
        <p:nvSpPr>
          <p:cNvPr id="6" name="TextBox 5">
            <a:extLst>
              <a:ext uri="{FF2B5EF4-FFF2-40B4-BE49-F238E27FC236}">
                <a16:creationId xmlns:a16="http://schemas.microsoft.com/office/drawing/2014/main" id="{A540676B-B37E-8A81-3099-853A886FA964}"/>
              </a:ext>
            </a:extLst>
          </p:cNvPr>
          <p:cNvSpPr txBox="1"/>
          <p:nvPr/>
        </p:nvSpPr>
        <p:spPr>
          <a:xfrm>
            <a:off x="4621435" y="1410693"/>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Un hijo errante</a:t>
            </a:r>
          </a:p>
        </p:txBody>
      </p:sp>
      <p:sp>
        <p:nvSpPr>
          <p:cNvPr id="8" name="1 CuadroTexto">
            <a:extLst>
              <a:ext uri="{FF2B5EF4-FFF2-40B4-BE49-F238E27FC236}">
                <a16:creationId xmlns:a16="http://schemas.microsoft.com/office/drawing/2014/main" id="{84E9A680-FCD7-5083-6E88-C149A1120F14}"/>
              </a:ext>
            </a:extLst>
          </p:cNvPr>
          <p:cNvSpPr txBox="1"/>
          <p:nvPr/>
        </p:nvSpPr>
        <p:spPr>
          <a:xfrm>
            <a:off x="179512" y="44624"/>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Lucas 22:31, 32</a:t>
            </a:r>
          </a:p>
        </p:txBody>
      </p:sp>
      <p:sp>
        <p:nvSpPr>
          <p:cNvPr id="13" name="2 CuadroTexto">
            <a:extLst>
              <a:ext uri="{FF2B5EF4-FFF2-40B4-BE49-F238E27FC236}">
                <a16:creationId xmlns:a16="http://schemas.microsoft.com/office/drawing/2014/main" id="{D473790E-747B-8D71-2E53-6EE016838208}"/>
              </a:ext>
            </a:extLst>
          </p:cNvPr>
          <p:cNvSpPr txBox="1"/>
          <p:nvPr/>
        </p:nvSpPr>
        <p:spPr>
          <a:xfrm>
            <a:off x="81582" y="523131"/>
            <a:ext cx="4522566" cy="194328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Dijo también el Señor: Simón, Simón, he aquí Satanás os ha pedido para zarandearos como a trigo;</a:t>
            </a:r>
            <a:r>
              <a:rPr lang="es-ES" sz="2400" dirty="0">
                <a:latin typeface="Calibri"/>
              </a:rPr>
              <a:t> pero yo he rogado por ti, que tu fe no falte; y tú, una vez vuelto, confirma a tus hermanos. </a:t>
            </a:r>
          </a:p>
        </p:txBody>
      </p:sp>
      <p:sp>
        <p:nvSpPr>
          <p:cNvPr id="7" name="TextBox 6">
            <a:extLst>
              <a:ext uri="{FF2B5EF4-FFF2-40B4-BE49-F238E27FC236}">
                <a16:creationId xmlns:a16="http://schemas.microsoft.com/office/drawing/2014/main" id="{0A1AEB06-F050-8343-CA80-D3B0862D25AF}"/>
              </a:ext>
            </a:extLst>
          </p:cNvPr>
          <p:cNvSpPr txBox="1"/>
          <p:nvPr/>
        </p:nvSpPr>
        <p:spPr>
          <a:xfrm>
            <a:off x="4608906" y="2060848"/>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Hay dolor y angustia cuando un hijo se ha alejado del Señor</a:t>
            </a:r>
          </a:p>
        </p:txBody>
      </p:sp>
      <p:sp>
        <p:nvSpPr>
          <p:cNvPr id="15" name="TextBox 14">
            <a:extLst>
              <a:ext uri="{FF2B5EF4-FFF2-40B4-BE49-F238E27FC236}">
                <a16:creationId xmlns:a16="http://schemas.microsoft.com/office/drawing/2014/main" id="{F2C231E2-6943-DC9D-49D3-904F8CDC6AEA}"/>
              </a:ext>
            </a:extLst>
          </p:cNvPr>
          <p:cNvSpPr txBox="1"/>
          <p:nvPr/>
        </p:nvSpPr>
        <p:spPr>
          <a:xfrm>
            <a:off x="4614346" y="2661566"/>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Reprime tu llanto, tus obras tendrán su recompensa:</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tus</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hijos</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volverán</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del</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enemigo</a:t>
            </a:r>
          </a:p>
        </p:txBody>
      </p:sp>
      <p:sp>
        <p:nvSpPr>
          <p:cNvPr id="2" name="TextBox 1">
            <a:extLst>
              <a:ext uri="{FF2B5EF4-FFF2-40B4-BE49-F238E27FC236}">
                <a16:creationId xmlns:a16="http://schemas.microsoft.com/office/drawing/2014/main" id="{FC20F61B-2B36-BF2D-DACE-C7E27F71B271}"/>
              </a:ext>
            </a:extLst>
          </p:cNvPr>
          <p:cNvSpPr txBox="1"/>
          <p:nvPr/>
        </p:nvSpPr>
        <p:spPr>
          <a:xfrm>
            <a:off x="4607257" y="3240707"/>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Siempre hay esperanza, porque Dios no se da por vencido</a:t>
            </a:r>
          </a:p>
        </p:txBody>
      </p:sp>
      <p:sp>
        <p:nvSpPr>
          <p:cNvPr id="4" name="TextBox 3">
            <a:extLst>
              <a:ext uri="{FF2B5EF4-FFF2-40B4-BE49-F238E27FC236}">
                <a16:creationId xmlns:a16="http://schemas.microsoft.com/office/drawing/2014/main" id="{3278236E-3294-6ACE-2BA1-E4CF7AAC171D}"/>
              </a:ext>
            </a:extLst>
          </p:cNvPr>
          <p:cNvSpPr txBox="1"/>
          <p:nvPr/>
        </p:nvSpPr>
        <p:spPr>
          <a:xfrm>
            <a:off x="4621435" y="1721969"/>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Recuperados</a:t>
            </a:r>
          </a:p>
        </p:txBody>
      </p:sp>
    </p:spTree>
    <p:extLst>
      <p:ext uri="{BB962C8B-B14F-4D97-AF65-F5344CB8AC3E}">
        <p14:creationId xmlns:p14="http://schemas.microsoft.com/office/powerpoint/2010/main" val="35896828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922F06-7497-3E3A-BC74-43947CB93F91}"/>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5C9189C7-29AC-BF08-196A-3164CF9FA591}"/>
              </a:ext>
            </a:extLst>
          </p:cNvPr>
          <p:cNvSpPr txBox="1"/>
          <p:nvPr/>
        </p:nvSpPr>
        <p:spPr>
          <a:xfrm>
            <a:off x="2411760"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Mateo 28:18-20</a:t>
            </a:r>
          </a:p>
        </p:txBody>
      </p:sp>
      <p:sp>
        <p:nvSpPr>
          <p:cNvPr id="5" name="2 CuadroTexto">
            <a:extLst>
              <a:ext uri="{FF2B5EF4-FFF2-40B4-BE49-F238E27FC236}">
                <a16:creationId xmlns:a16="http://schemas.microsoft.com/office/drawing/2014/main" id="{9B5C1FB3-C551-1178-AEB9-043D35842CD5}"/>
              </a:ext>
            </a:extLst>
          </p:cNvPr>
          <p:cNvSpPr txBox="1"/>
          <p:nvPr/>
        </p:nvSpPr>
        <p:spPr>
          <a:xfrm>
            <a:off x="0" y="477599"/>
            <a:ext cx="9124194"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Jesús se acercó y les habló diciendo: </a:t>
            </a:r>
            <a:r>
              <a:rPr lang="es-ES" sz="2400" u="sng" dirty="0">
                <a:solidFill>
                  <a:srgbClr val="FFFF00"/>
                </a:solidFill>
                <a:latin typeface="Calibri"/>
              </a:rPr>
              <a:t>Toda potestad</a:t>
            </a:r>
            <a:r>
              <a:rPr lang="es-ES" sz="2400" dirty="0">
                <a:solidFill>
                  <a:srgbClr val="FFFF00"/>
                </a:solidFill>
                <a:latin typeface="Calibri"/>
              </a:rPr>
              <a:t> me es dada en el cielo y en la tierra. </a:t>
            </a:r>
            <a:r>
              <a:rPr lang="es-ES" sz="2400" dirty="0">
                <a:latin typeface="Calibri"/>
              </a:rPr>
              <a:t>Por tanto, id, y haced discípulos a todas las naciones, bautizándolos en el nombre del Padre, y del Hijo, y del Espíritu Santo; enseñándoles que guarden todas las cosas que os he mandado; y he aquí yo estoy con vosotros todos los días, hasta el fin del mundo. Amén.</a:t>
            </a:r>
          </a:p>
        </p:txBody>
      </p:sp>
      <p:sp>
        <p:nvSpPr>
          <p:cNvPr id="3" name="TextBox 2">
            <a:extLst>
              <a:ext uri="{FF2B5EF4-FFF2-40B4-BE49-F238E27FC236}">
                <a16:creationId xmlns:a16="http://schemas.microsoft.com/office/drawing/2014/main" id="{6EBF3346-D449-151F-7245-7C93777592B7}"/>
              </a:ext>
            </a:extLst>
          </p:cNvPr>
          <p:cNvSpPr txBox="1"/>
          <p:nvPr/>
        </p:nvSpPr>
        <p:spPr>
          <a:xfrm>
            <a:off x="4607496" y="2060848"/>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Compártelo</a:t>
            </a:r>
          </a:p>
        </p:txBody>
      </p:sp>
      <p:sp>
        <p:nvSpPr>
          <p:cNvPr id="10" name="TextBox 9">
            <a:extLst>
              <a:ext uri="{FF2B5EF4-FFF2-40B4-BE49-F238E27FC236}">
                <a16:creationId xmlns:a16="http://schemas.microsoft.com/office/drawing/2014/main" id="{26B23808-07CA-1570-45BF-DA608FB55C23}"/>
              </a:ext>
            </a:extLst>
          </p:cNvPr>
          <p:cNvSpPr txBox="1"/>
          <p:nvPr/>
        </p:nvSpPr>
        <p:spPr>
          <a:xfrm>
            <a:off x="4617012" y="2400300"/>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Por testimonio</a:t>
            </a:r>
          </a:p>
        </p:txBody>
      </p:sp>
      <p:sp>
        <p:nvSpPr>
          <p:cNvPr id="2" name="1 CuadroTexto">
            <a:extLst>
              <a:ext uri="{FF2B5EF4-FFF2-40B4-BE49-F238E27FC236}">
                <a16:creationId xmlns:a16="http://schemas.microsoft.com/office/drawing/2014/main" id="{1350F04F-9C3E-7646-69BF-D7995E0A4472}"/>
              </a:ext>
            </a:extLst>
          </p:cNvPr>
          <p:cNvSpPr txBox="1"/>
          <p:nvPr/>
        </p:nvSpPr>
        <p:spPr>
          <a:xfrm>
            <a:off x="179512" y="2035969"/>
            <a:ext cx="4224638"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Mateo 28:16, 17</a:t>
            </a:r>
          </a:p>
        </p:txBody>
      </p:sp>
      <p:sp>
        <p:nvSpPr>
          <p:cNvPr id="6" name="2 CuadroTexto">
            <a:extLst>
              <a:ext uri="{FF2B5EF4-FFF2-40B4-BE49-F238E27FC236}">
                <a16:creationId xmlns:a16="http://schemas.microsoft.com/office/drawing/2014/main" id="{0BFC9E27-6132-F35F-AB0B-0D885B12A598}"/>
              </a:ext>
            </a:extLst>
          </p:cNvPr>
          <p:cNvSpPr txBox="1"/>
          <p:nvPr/>
        </p:nvSpPr>
        <p:spPr>
          <a:xfrm>
            <a:off x="0" y="2513568"/>
            <a:ext cx="4617012"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Pero los once discípulos se fueron a Galilea, al monte donde Jesús les había ordenado. </a:t>
            </a:r>
            <a:r>
              <a:rPr lang="es-ES" sz="2400" dirty="0">
                <a:solidFill>
                  <a:srgbClr val="00B0F0"/>
                </a:solidFill>
                <a:latin typeface="Calibri"/>
              </a:rPr>
              <a:t>Y </a:t>
            </a:r>
            <a:r>
              <a:rPr lang="es-ES" sz="2400" u="sng" dirty="0">
                <a:solidFill>
                  <a:srgbClr val="00B0F0"/>
                </a:solidFill>
                <a:latin typeface="Calibri"/>
              </a:rPr>
              <a:t>cuando le vieron, le adoraron</a:t>
            </a:r>
            <a:r>
              <a:rPr lang="es-ES" sz="2400" dirty="0">
                <a:solidFill>
                  <a:srgbClr val="00B0F0"/>
                </a:solidFill>
                <a:latin typeface="Calibri"/>
              </a:rPr>
              <a:t>; pero algunos dudaban.</a:t>
            </a:r>
            <a:r>
              <a:rPr lang="es-ES" sz="2400" dirty="0">
                <a:latin typeface="Calibri"/>
              </a:rPr>
              <a:t> </a:t>
            </a:r>
          </a:p>
        </p:txBody>
      </p:sp>
      <p:sp>
        <p:nvSpPr>
          <p:cNvPr id="7" name="1 CuadroTexto">
            <a:extLst>
              <a:ext uri="{FF2B5EF4-FFF2-40B4-BE49-F238E27FC236}">
                <a16:creationId xmlns:a16="http://schemas.microsoft.com/office/drawing/2014/main" id="{4056AF04-8C31-21AB-41A6-5B1AFA51E27A}"/>
              </a:ext>
            </a:extLst>
          </p:cNvPr>
          <p:cNvSpPr txBox="1"/>
          <p:nvPr/>
        </p:nvSpPr>
        <p:spPr>
          <a:xfrm>
            <a:off x="179512" y="4005064"/>
            <a:ext cx="4224638"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Mateo 28:6</a:t>
            </a:r>
          </a:p>
        </p:txBody>
      </p:sp>
      <p:sp>
        <p:nvSpPr>
          <p:cNvPr id="8" name="2 CuadroTexto">
            <a:extLst>
              <a:ext uri="{FF2B5EF4-FFF2-40B4-BE49-F238E27FC236}">
                <a16:creationId xmlns:a16="http://schemas.microsoft.com/office/drawing/2014/main" id="{6615B291-97F5-A30A-3CA5-5E4AFE71053A}"/>
              </a:ext>
            </a:extLst>
          </p:cNvPr>
          <p:cNvSpPr txBox="1"/>
          <p:nvPr/>
        </p:nvSpPr>
        <p:spPr>
          <a:xfrm>
            <a:off x="0" y="4482663"/>
            <a:ext cx="4617012"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No está aquí, pues ha resucitado, como dijo. Venid, ved el lugar donde fue puesto el Señor.</a:t>
            </a:r>
          </a:p>
        </p:txBody>
      </p:sp>
    </p:spTree>
    <p:extLst>
      <p:ext uri="{BB962C8B-B14F-4D97-AF65-F5344CB8AC3E}">
        <p14:creationId xmlns:p14="http://schemas.microsoft.com/office/powerpoint/2010/main" val="9708205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F39A15-2518-D845-C21A-75D48D4278F4}"/>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29F787CE-59F7-7947-BFB9-9C8482C31EBF}"/>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Compártelo</a:t>
            </a:r>
          </a:p>
        </p:txBody>
      </p:sp>
      <p:sp>
        <p:nvSpPr>
          <p:cNvPr id="10" name="TextBox 9">
            <a:extLst>
              <a:ext uri="{FF2B5EF4-FFF2-40B4-BE49-F238E27FC236}">
                <a16:creationId xmlns:a16="http://schemas.microsoft.com/office/drawing/2014/main" id="{D7B1FA8C-A9B7-CE87-8EFB-72C1BE1B7197}"/>
              </a:ext>
            </a:extLst>
          </p:cNvPr>
          <p:cNvSpPr txBox="1"/>
          <p:nvPr/>
        </p:nvSpPr>
        <p:spPr>
          <a:xfrm>
            <a:off x="4617012"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Por testimonio</a:t>
            </a:r>
          </a:p>
        </p:txBody>
      </p:sp>
      <p:sp>
        <p:nvSpPr>
          <p:cNvPr id="14" name="TextBox 13">
            <a:extLst>
              <a:ext uri="{FF2B5EF4-FFF2-40B4-BE49-F238E27FC236}">
                <a16:creationId xmlns:a16="http://schemas.microsoft.com/office/drawing/2014/main" id="{2B48A4C1-8307-4BF7-6175-513C850033EB}"/>
              </a:ext>
            </a:extLst>
          </p:cNvPr>
          <p:cNvSpPr txBox="1"/>
          <p:nvPr/>
        </p:nvSpPr>
        <p:spPr>
          <a:xfrm>
            <a:off x="4614346" y="731789"/>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Sin fuerza, pero con poder</a:t>
            </a:r>
          </a:p>
        </p:txBody>
      </p:sp>
      <p:sp>
        <p:nvSpPr>
          <p:cNvPr id="12" name="TextBox 11">
            <a:extLst>
              <a:ext uri="{FF2B5EF4-FFF2-40B4-BE49-F238E27FC236}">
                <a16:creationId xmlns:a16="http://schemas.microsoft.com/office/drawing/2014/main" id="{326FEC8F-3590-3300-C02B-FE2DE10E3347}"/>
              </a:ext>
            </a:extLst>
          </p:cNvPr>
          <p:cNvSpPr txBox="1"/>
          <p:nvPr/>
        </p:nvSpPr>
        <p:spPr>
          <a:xfrm>
            <a:off x="4621435" y="107124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Consejos para compartir a Jesús</a:t>
            </a:r>
          </a:p>
        </p:txBody>
      </p:sp>
      <p:sp>
        <p:nvSpPr>
          <p:cNvPr id="6" name="TextBox 5">
            <a:extLst>
              <a:ext uri="{FF2B5EF4-FFF2-40B4-BE49-F238E27FC236}">
                <a16:creationId xmlns:a16="http://schemas.microsoft.com/office/drawing/2014/main" id="{C76F8DF3-1CE4-57D8-A785-6BCADBC02163}"/>
              </a:ext>
            </a:extLst>
          </p:cNvPr>
          <p:cNvSpPr txBox="1"/>
          <p:nvPr/>
        </p:nvSpPr>
        <p:spPr>
          <a:xfrm>
            <a:off x="4621435" y="1410693"/>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Un hijo errante</a:t>
            </a:r>
          </a:p>
        </p:txBody>
      </p:sp>
      <p:sp>
        <p:nvSpPr>
          <p:cNvPr id="8" name="1 CuadroTexto">
            <a:extLst>
              <a:ext uri="{FF2B5EF4-FFF2-40B4-BE49-F238E27FC236}">
                <a16:creationId xmlns:a16="http://schemas.microsoft.com/office/drawing/2014/main" id="{7BDFEBB0-8421-BA2A-8395-B7397B3A26F7}"/>
              </a:ext>
            </a:extLst>
          </p:cNvPr>
          <p:cNvSpPr txBox="1"/>
          <p:nvPr/>
        </p:nvSpPr>
        <p:spPr>
          <a:xfrm>
            <a:off x="179512" y="44624"/>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Lucas 22:31, 32</a:t>
            </a:r>
          </a:p>
        </p:txBody>
      </p:sp>
      <p:sp>
        <p:nvSpPr>
          <p:cNvPr id="13" name="2 CuadroTexto">
            <a:extLst>
              <a:ext uri="{FF2B5EF4-FFF2-40B4-BE49-F238E27FC236}">
                <a16:creationId xmlns:a16="http://schemas.microsoft.com/office/drawing/2014/main" id="{264F3B19-CA72-D790-6A80-D2BE65ED6475}"/>
              </a:ext>
            </a:extLst>
          </p:cNvPr>
          <p:cNvSpPr txBox="1"/>
          <p:nvPr/>
        </p:nvSpPr>
        <p:spPr>
          <a:xfrm>
            <a:off x="81582" y="523131"/>
            <a:ext cx="4522566" cy="194328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Dijo también el Señor: Simón, Simón, he aquí Satanás os ha pedido para zarandearos como a trigo;</a:t>
            </a:r>
            <a:r>
              <a:rPr lang="es-ES" sz="2400" dirty="0">
                <a:latin typeface="Calibri"/>
              </a:rPr>
              <a:t> </a:t>
            </a:r>
            <a:r>
              <a:rPr lang="es-ES" sz="2400" dirty="0">
                <a:solidFill>
                  <a:srgbClr val="00B0F0"/>
                </a:solidFill>
                <a:latin typeface="Calibri"/>
              </a:rPr>
              <a:t>pero yo he rogado por ti, que tu fe no falte; </a:t>
            </a:r>
            <a:r>
              <a:rPr lang="es-ES" sz="2400" dirty="0">
                <a:latin typeface="Calibri"/>
              </a:rPr>
              <a:t>y tú, una vez vuelto, confirma a tus hermanos. </a:t>
            </a:r>
          </a:p>
        </p:txBody>
      </p:sp>
      <p:sp>
        <p:nvSpPr>
          <p:cNvPr id="7" name="TextBox 6">
            <a:extLst>
              <a:ext uri="{FF2B5EF4-FFF2-40B4-BE49-F238E27FC236}">
                <a16:creationId xmlns:a16="http://schemas.microsoft.com/office/drawing/2014/main" id="{97C67A5B-6460-4D6B-7852-9F41D24AC9DD}"/>
              </a:ext>
            </a:extLst>
          </p:cNvPr>
          <p:cNvSpPr txBox="1"/>
          <p:nvPr/>
        </p:nvSpPr>
        <p:spPr>
          <a:xfrm>
            <a:off x="4608906" y="2060848"/>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Hay dolor y angustia cuando un hijo se ha alejado del Señor</a:t>
            </a:r>
          </a:p>
        </p:txBody>
      </p:sp>
      <p:sp>
        <p:nvSpPr>
          <p:cNvPr id="15" name="TextBox 14">
            <a:extLst>
              <a:ext uri="{FF2B5EF4-FFF2-40B4-BE49-F238E27FC236}">
                <a16:creationId xmlns:a16="http://schemas.microsoft.com/office/drawing/2014/main" id="{4CA6E2C6-3038-251B-74E6-EA8BA1E3AA25}"/>
              </a:ext>
            </a:extLst>
          </p:cNvPr>
          <p:cNvSpPr txBox="1"/>
          <p:nvPr/>
        </p:nvSpPr>
        <p:spPr>
          <a:xfrm>
            <a:off x="4614346" y="2661566"/>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Reprime tu llanto, tus obras tendrán su recompensa:</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tus</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hijos</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volverán</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del</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enemigo</a:t>
            </a:r>
          </a:p>
        </p:txBody>
      </p:sp>
      <p:sp>
        <p:nvSpPr>
          <p:cNvPr id="2" name="TextBox 1">
            <a:extLst>
              <a:ext uri="{FF2B5EF4-FFF2-40B4-BE49-F238E27FC236}">
                <a16:creationId xmlns:a16="http://schemas.microsoft.com/office/drawing/2014/main" id="{23B81508-F164-5C4D-9B0C-2199266F43BE}"/>
              </a:ext>
            </a:extLst>
          </p:cNvPr>
          <p:cNvSpPr txBox="1"/>
          <p:nvPr/>
        </p:nvSpPr>
        <p:spPr>
          <a:xfrm>
            <a:off x="4607257" y="3240707"/>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Siempre hay esperanza, porque Dios no se da por vencido</a:t>
            </a:r>
          </a:p>
        </p:txBody>
      </p:sp>
      <p:sp>
        <p:nvSpPr>
          <p:cNvPr id="4" name="TextBox 3">
            <a:extLst>
              <a:ext uri="{FF2B5EF4-FFF2-40B4-BE49-F238E27FC236}">
                <a16:creationId xmlns:a16="http://schemas.microsoft.com/office/drawing/2014/main" id="{451F0932-735F-B6EF-34AB-3B23FC3D6DC7}"/>
              </a:ext>
            </a:extLst>
          </p:cNvPr>
          <p:cNvSpPr txBox="1"/>
          <p:nvPr/>
        </p:nvSpPr>
        <p:spPr>
          <a:xfrm>
            <a:off x="4621435" y="1721969"/>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Recuperados</a:t>
            </a:r>
          </a:p>
        </p:txBody>
      </p:sp>
      <p:sp>
        <p:nvSpPr>
          <p:cNvPr id="5" name="TextBox 4">
            <a:extLst>
              <a:ext uri="{FF2B5EF4-FFF2-40B4-BE49-F238E27FC236}">
                <a16:creationId xmlns:a16="http://schemas.microsoft.com/office/drawing/2014/main" id="{1ECBF1DF-AF38-AF36-1DED-9B5C5ED39546}"/>
              </a:ext>
            </a:extLst>
          </p:cNvPr>
          <p:cNvSpPr txBox="1"/>
          <p:nvPr/>
        </p:nvSpPr>
        <p:spPr>
          <a:xfrm>
            <a:off x="4600168" y="3803740"/>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Satanás desea zarandearnos, pero Jesús ruega para que nuestra fe no falte</a:t>
            </a:r>
          </a:p>
        </p:txBody>
      </p:sp>
      <p:sp>
        <p:nvSpPr>
          <p:cNvPr id="9" name="1 CuadroTexto">
            <a:extLst>
              <a:ext uri="{FF2B5EF4-FFF2-40B4-BE49-F238E27FC236}">
                <a16:creationId xmlns:a16="http://schemas.microsoft.com/office/drawing/2014/main" id="{9F2BDB09-6FCD-F8A2-23DB-15FAAD946654}"/>
              </a:ext>
            </a:extLst>
          </p:cNvPr>
          <p:cNvSpPr txBox="1"/>
          <p:nvPr/>
        </p:nvSpPr>
        <p:spPr>
          <a:xfrm>
            <a:off x="147364" y="2420888"/>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Zacarías 10:6</a:t>
            </a:r>
          </a:p>
        </p:txBody>
      </p:sp>
      <p:sp>
        <p:nvSpPr>
          <p:cNvPr id="11" name="2 CuadroTexto">
            <a:extLst>
              <a:ext uri="{FF2B5EF4-FFF2-40B4-BE49-F238E27FC236}">
                <a16:creationId xmlns:a16="http://schemas.microsoft.com/office/drawing/2014/main" id="{D2AF7D31-B029-0A3E-C465-1D991537D052}"/>
              </a:ext>
            </a:extLst>
          </p:cNvPr>
          <p:cNvSpPr txBox="1"/>
          <p:nvPr/>
        </p:nvSpPr>
        <p:spPr>
          <a:xfrm>
            <a:off x="49434" y="2899395"/>
            <a:ext cx="4522566" cy="1943289"/>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Porque yo fortaleceré la casa de Judá, y guardaré la casa de José, y los haré volver; porque de ellos tendré piedad, y serán como si no los hubiera desechado; porque yo soy Jehová su Dios, y los oiré. </a:t>
            </a:r>
          </a:p>
        </p:txBody>
      </p:sp>
    </p:spTree>
    <p:extLst>
      <p:ext uri="{BB962C8B-B14F-4D97-AF65-F5344CB8AC3E}">
        <p14:creationId xmlns:p14="http://schemas.microsoft.com/office/powerpoint/2010/main" val="4606941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9" grpId="0"/>
      <p:bldP spid="11" grpId="0"/>
    </p:bld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D9C3F9-83C7-9B94-C876-AC920F53F471}"/>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EB009BAD-B565-C8AB-A006-4F31FE0441BA}"/>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Compártelo</a:t>
            </a:r>
          </a:p>
        </p:txBody>
      </p:sp>
      <p:sp>
        <p:nvSpPr>
          <p:cNvPr id="10" name="TextBox 9">
            <a:extLst>
              <a:ext uri="{FF2B5EF4-FFF2-40B4-BE49-F238E27FC236}">
                <a16:creationId xmlns:a16="http://schemas.microsoft.com/office/drawing/2014/main" id="{0786596A-024B-EFC0-3C9B-AF4D41CE6A84}"/>
              </a:ext>
            </a:extLst>
          </p:cNvPr>
          <p:cNvSpPr txBox="1"/>
          <p:nvPr/>
        </p:nvSpPr>
        <p:spPr>
          <a:xfrm>
            <a:off x="4617012"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Por testimonio</a:t>
            </a:r>
          </a:p>
        </p:txBody>
      </p:sp>
      <p:sp>
        <p:nvSpPr>
          <p:cNvPr id="14" name="TextBox 13">
            <a:extLst>
              <a:ext uri="{FF2B5EF4-FFF2-40B4-BE49-F238E27FC236}">
                <a16:creationId xmlns:a16="http://schemas.microsoft.com/office/drawing/2014/main" id="{E106E8AD-B32D-14EA-5AF8-4863977D093B}"/>
              </a:ext>
            </a:extLst>
          </p:cNvPr>
          <p:cNvSpPr txBox="1"/>
          <p:nvPr/>
        </p:nvSpPr>
        <p:spPr>
          <a:xfrm>
            <a:off x="4614346" y="731789"/>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Sin fuerza, pero con poder</a:t>
            </a:r>
          </a:p>
        </p:txBody>
      </p:sp>
      <p:sp>
        <p:nvSpPr>
          <p:cNvPr id="12" name="TextBox 11">
            <a:extLst>
              <a:ext uri="{FF2B5EF4-FFF2-40B4-BE49-F238E27FC236}">
                <a16:creationId xmlns:a16="http://schemas.microsoft.com/office/drawing/2014/main" id="{C6A74F05-9B27-35E0-373B-21601C3C7BE0}"/>
              </a:ext>
            </a:extLst>
          </p:cNvPr>
          <p:cNvSpPr txBox="1"/>
          <p:nvPr/>
        </p:nvSpPr>
        <p:spPr>
          <a:xfrm>
            <a:off x="4621435" y="107124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Consejos para compartir a Jesús</a:t>
            </a:r>
          </a:p>
        </p:txBody>
      </p:sp>
      <p:sp>
        <p:nvSpPr>
          <p:cNvPr id="6" name="TextBox 5">
            <a:extLst>
              <a:ext uri="{FF2B5EF4-FFF2-40B4-BE49-F238E27FC236}">
                <a16:creationId xmlns:a16="http://schemas.microsoft.com/office/drawing/2014/main" id="{1E51BE57-7D58-621A-21CB-97F3A535F5B6}"/>
              </a:ext>
            </a:extLst>
          </p:cNvPr>
          <p:cNvSpPr txBox="1"/>
          <p:nvPr/>
        </p:nvSpPr>
        <p:spPr>
          <a:xfrm>
            <a:off x="4621435" y="1410693"/>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Un hijo errante</a:t>
            </a:r>
          </a:p>
        </p:txBody>
      </p:sp>
      <p:sp>
        <p:nvSpPr>
          <p:cNvPr id="8" name="1 CuadroTexto">
            <a:extLst>
              <a:ext uri="{FF2B5EF4-FFF2-40B4-BE49-F238E27FC236}">
                <a16:creationId xmlns:a16="http://schemas.microsoft.com/office/drawing/2014/main" id="{C237D83A-30E0-00AB-E025-59C2D1A9EC90}"/>
              </a:ext>
            </a:extLst>
          </p:cNvPr>
          <p:cNvSpPr txBox="1"/>
          <p:nvPr/>
        </p:nvSpPr>
        <p:spPr>
          <a:xfrm>
            <a:off x="179512" y="44624"/>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Lucas 22:31, 32</a:t>
            </a:r>
          </a:p>
        </p:txBody>
      </p:sp>
      <p:sp>
        <p:nvSpPr>
          <p:cNvPr id="13" name="2 CuadroTexto">
            <a:extLst>
              <a:ext uri="{FF2B5EF4-FFF2-40B4-BE49-F238E27FC236}">
                <a16:creationId xmlns:a16="http://schemas.microsoft.com/office/drawing/2014/main" id="{E40D0D8B-1709-BB9E-162D-4C414BA6EA7C}"/>
              </a:ext>
            </a:extLst>
          </p:cNvPr>
          <p:cNvSpPr txBox="1"/>
          <p:nvPr/>
        </p:nvSpPr>
        <p:spPr>
          <a:xfrm>
            <a:off x="81582" y="523131"/>
            <a:ext cx="4522566" cy="194328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Dijo también el Señor: Simón, Simón, he aquí Satanás os ha pedido para zarandearos como a trigo;</a:t>
            </a:r>
            <a:r>
              <a:rPr lang="es-ES" sz="2400" dirty="0">
                <a:latin typeface="Calibri"/>
              </a:rPr>
              <a:t> </a:t>
            </a:r>
            <a:r>
              <a:rPr lang="es-ES" sz="2400" dirty="0">
                <a:solidFill>
                  <a:srgbClr val="00B0F0"/>
                </a:solidFill>
                <a:latin typeface="Calibri"/>
              </a:rPr>
              <a:t>pero yo he rogado por ti, que tu fe no falte; </a:t>
            </a:r>
            <a:r>
              <a:rPr lang="es-ES" sz="2400" dirty="0">
                <a:latin typeface="Calibri"/>
              </a:rPr>
              <a:t>y tú, una vez vuelto, confirma a tus hermanos. </a:t>
            </a:r>
          </a:p>
        </p:txBody>
      </p:sp>
      <p:sp>
        <p:nvSpPr>
          <p:cNvPr id="7" name="TextBox 6">
            <a:extLst>
              <a:ext uri="{FF2B5EF4-FFF2-40B4-BE49-F238E27FC236}">
                <a16:creationId xmlns:a16="http://schemas.microsoft.com/office/drawing/2014/main" id="{B673F848-B986-5A4D-9A4A-EBC1521A4D3E}"/>
              </a:ext>
            </a:extLst>
          </p:cNvPr>
          <p:cNvSpPr txBox="1"/>
          <p:nvPr/>
        </p:nvSpPr>
        <p:spPr>
          <a:xfrm>
            <a:off x="4608906" y="2060848"/>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Hay dolor y angustia cuando un hijo se ha alejado del Señor</a:t>
            </a:r>
          </a:p>
        </p:txBody>
      </p:sp>
      <p:sp>
        <p:nvSpPr>
          <p:cNvPr id="15" name="TextBox 14">
            <a:extLst>
              <a:ext uri="{FF2B5EF4-FFF2-40B4-BE49-F238E27FC236}">
                <a16:creationId xmlns:a16="http://schemas.microsoft.com/office/drawing/2014/main" id="{DB544455-BAF0-B461-0FFF-BA47F65ED46C}"/>
              </a:ext>
            </a:extLst>
          </p:cNvPr>
          <p:cNvSpPr txBox="1"/>
          <p:nvPr/>
        </p:nvSpPr>
        <p:spPr>
          <a:xfrm>
            <a:off x="4614346" y="2661566"/>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Reprime tu llanto, tus obras tendrán su recompensa:</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tus</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hijos</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volverán</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del</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enemigo</a:t>
            </a:r>
          </a:p>
        </p:txBody>
      </p:sp>
      <p:sp>
        <p:nvSpPr>
          <p:cNvPr id="2" name="TextBox 1">
            <a:extLst>
              <a:ext uri="{FF2B5EF4-FFF2-40B4-BE49-F238E27FC236}">
                <a16:creationId xmlns:a16="http://schemas.microsoft.com/office/drawing/2014/main" id="{AB24AB22-5ADA-CC12-BCA0-A098BF676EA5}"/>
              </a:ext>
            </a:extLst>
          </p:cNvPr>
          <p:cNvSpPr txBox="1"/>
          <p:nvPr/>
        </p:nvSpPr>
        <p:spPr>
          <a:xfrm>
            <a:off x="4607257" y="3240707"/>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Siempre hay esperanza, porque Dios no se da por vencido</a:t>
            </a:r>
          </a:p>
        </p:txBody>
      </p:sp>
      <p:sp>
        <p:nvSpPr>
          <p:cNvPr id="4" name="TextBox 3">
            <a:extLst>
              <a:ext uri="{FF2B5EF4-FFF2-40B4-BE49-F238E27FC236}">
                <a16:creationId xmlns:a16="http://schemas.microsoft.com/office/drawing/2014/main" id="{CCFA1927-602A-B058-E311-316E694C64A9}"/>
              </a:ext>
            </a:extLst>
          </p:cNvPr>
          <p:cNvSpPr txBox="1"/>
          <p:nvPr/>
        </p:nvSpPr>
        <p:spPr>
          <a:xfrm>
            <a:off x="4621435" y="1721969"/>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Recuperados</a:t>
            </a:r>
          </a:p>
        </p:txBody>
      </p:sp>
      <p:sp>
        <p:nvSpPr>
          <p:cNvPr id="5" name="TextBox 4">
            <a:extLst>
              <a:ext uri="{FF2B5EF4-FFF2-40B4-BE49-F238E27FC236}">
                <a16:creationId xmlns:a16="http://schemas.microsoft.com/office/drawing/2014/main" id="{1B32B026-A873-D665-B049-5DEBFBAF2963}"/>
              </a:ext>
            </a:extLst>
          </p:cNvPr>
          <p:cNvSpPr txBox="1"/>
          <p:nvPr/>
        </p:nvSpPr>
        <p:spPr>
          <a:xfrm>
            <a:off x="4600168" y="3803740"/>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Satanás desea zarandearnos, pero Jesús ruega para que nuestra fe no falte</a:t>
            </a:r>
          </a:p>
        </p:txBody>
      </p:sp>
      <p:sp>
        <p:nvSpPr>
          <p:cNvPr id="9" name="1 CuadroTexto">
            <a:extLst>
              <a:ext uri="{FF2B5EF4-FFF2-40B4-BE49-F238E27FC236}">
                <a16:creationId xmlns:a16="http://schemas.microsoft.com/office/drawing/2014/main" id="{F13F640E-AF92-1D16-CA4C-BFA51C45F0C0}"/>
              </a:ext>
            </a:extLst>
          </p:cNvPr>
          <p:cNvSpPr txBox="1"/>
          <p:nvPr/>
        </p:nvSpPr>
        <p:spPr>
          <a:xfrm>
            <a:off x="147364" y="2420888"/>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Zacarías 10:6</a:t>
            </a:r>
          </a:p>
        </p:txBody>
      </p:sp>
      <p:sp>
        <p:nvSpPr>
          <p:cNvPr id="11" name="2 CuadroTexto">
            <a:extLst>
              <a:ext uri="{FF2B5EF4-FFF2-40B4-BE49-F238E27FC236}">
                <a16:creationId xmlns:a16="http://schemas.microsoft.com/office/drawing/2014/main" id="{DE2FCC80-AA72-5039-44EC-19794EDDC2FD}"/>
              </a:ext>
            </a:extLst>
          </p:cNvPr>
          <p:cNvSpPr txBox="1"/>
          <p:nvPr/>
        </p:nvSpPr>
        <p:spPr>
          <a:xfrm>
            <a:off x="49434" y="2899395"/>
            <a:ext cx="4522566" cy="194328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Porque yo fortaleceré la casa de Judá, y guardaré la casa de José, y los haré volver;</a:t>
            </a:r>
            <a:r>
              <a:rPr lang="es-ES" sz="2400" dirty="0">
                <a:latin typeface="Calibri"/>
              </a:rPr>
              <a:t> porque de ellos tendré piedad, y serán como si no los hubiera desechado; porque yo soy Jehová su Dios, y los oiré. </a:t>
            </a:r>
          </a:p>
        </p:txBody>
      </p:sp>
    </p:spTree>
    <p:extLst>
      <p:ext uri="{BB962C8B-B14F-4D97-AF65-F5344CB8AC3E}">
        <p14:creationId xmlns:p14="http://schemas.microsoft.com/office/powerpoint/2010/main" val="2231219950"/>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C92393-BC23-F83A-2F5B-DEEF26AABBC3}"/>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0F853C1F-D1EA-F5F3-3B5C-177B7E6007DD}"/>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Compártelo</a:t>
            </a:r>
          </a:p>
        </p:txBody>
      </p:sp>
      <p:sp>
        <p:nvSpPr>
          <p:cNvPr id="10" name="TextBox 9">
            <a:extLst>
              <a:ext uri="{FF2B5EF4-FFF2-40B4-BE49-F238E27FC236}">
                <a16:creationId xmlns:a16="http://schemas.microsoft.com/office/drawing/2014/main" id="{3BFF80E2-E7E4-ABB0-E357-E74D9255945D}"/>
              </a:ext>
            </a:extLst>
          </p:cNvPr>
          <p:cNvSpPr txBox="1"/>
          <p:nvPr/>
        </p:nvSpPr>
        <p:spPr>
          <a:xfrm>
            <a:off x="4617012"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Por testimonio</a:t>
            </a:r>
          </a:p>
        </p:txBody>
      </p:sp>
      <p:sp>
        <p:nvSpPr>
          <p:cNvPr id="14" name="TextBox 13">
            <a:extLst>
              <a:ext uri="{FF2B5EF4-FFF2-40B4-BE49-F238E27FC236}">
                <a16:creationId xmlns:a16="http://schemas.microsoft.com/office/drawing/2014/main" id="{D5FE0A88-0439-8063-CDC0-E65E6C896CFA}"/>
              </a:ext>
            </a:extLst>
          </p:cNvPr>
          <p:cNvSpPr txBox="1"/>
          <p:nvPr/>
        </p:nvSpPr>
        <p:spPr>
          <a:xfrm>
            <a:off x="4614346" y="731789"/>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Sin fuerza, pero con poder</a:t>
            </a:r>
          </a:p>
        </p:txBody>
      </p:sp>
      <p:sp>
        <p:nvSpPr>
          <p:cNvPr id="12" name="TextBox 11">
            <a:extLst>
              <a:ext uri="{FF2B5EF4-FFF2-40B4-BE49-F238E27FC236}">
                <a16:creationId xmlns:a16="http://schemas.microsoft.com/office/drawing/2014/main" id="{86FBBEA4-CD95-848E-4E54-391616ABC7EF}"/>
              </a:ext>
            </a:extLst>
          </p:cNvPr>
          <p:cNvSpPr txBox="1"/>
          <p:nvPr/>
        </p:nvSpPr>
        <p:spPr>
          <a:xfrm>
            <a:off x="4621435" y="107124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Consejos para compartir a Jesús</a:t>
            </a:r>
          </a:p>
        </p:txBody>
      </p:sp>
      <p:sp>
        <p:nvSpPr>
          <p:cNvPr id="6" name="TextBox 5">
            <a:extLst>
              <a:ext uri="{FF2B5EF4-FFF2-40B4-BE49-F238E27FC236}">
                <a16:creationId xmlns:a16="http://schemas.microsoft.com/office/drawing/2014/main" id="{18BE279C-838B-22F5-A686-72F06D0B294D}"/>
              </a:ext>
            </a:extLst>
          </p:cNvPr>
          <p:cNvSpPr txBox="1"/>
          <p:nvPr/>
        </p:nvSpPr>
        <p:spPr>
          <a:xfrm>
            <a:off x="4621435" y="1410693"/>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Un hijo errante</a:t>
            </a:r>
          </a:p>
        </p:txBody>
      </p:sp>
      <p:sp>
        <p:nvSpPr>
          <p:cNvPr id="8" name="1 CuadroTexto">
            <a:extLst>
              <a:ext uri="{FF2B5EF4-FFF2-40B4-BE49-F238E27FC236}">
                <a16:creationId xmlns:a16="http://schemas.microsoft.com/office/drawing/2014/main" id="{C7EADB36-B7CE-66D0-EE71-570E7B9BB3EF}"/>
              </a:ext>
            </a:extLst>
          </p:cNvPr>
          <p:cNvSpPr txBox="1"/>
          <p:nvPr/>
        </p:nvSpPr>
        <p:spPr>
          <a:xfrm>
            <a:off x="179512" y="44624"/>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Lucas 22:31, 32</a:t>
            </a:r>
          </a:p>
        </p:txBody>
      </p:sp>
      <p:sp>
        <p:nvSpPr>
          <p:cNvPr id="13" name="2 CuadroTexto">
            <a:extLst>
              <a:ext uri="{FF2B5EF4-FFF2-40B4-BE49-F238E27FC236}">
                <a16:creationId xmlns:a16="http://schemas.microsoft.com/office/drawing/2014/main" id="{731F7C83-3A2B-153A-6190-E9D66BB5A6FF}"/>
              </a:ext>
            </a:extLst>
          </p:cNvPr>
          <p:cNvSpPr txBox="1"/>
          <p:nvPr/>
        </p:nvSpPr>
        <p:spPr>
          <a:xfrm>
            <a:off x="81582" y="523131"/>
            <a:ext cx="4522566" cy="194328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Dijo también el Señor: Simón, Simón, he aquí Satanás os ha pedido para zarandearos como a trigo;</a:t>
            </a:r>
            <a:r>
              <a:rPr lang="es-ES" sz="2400" dirty="0">
                <a:latin typeface="Calibri"/>
              </a:rPr>
              <a:t> </a:t>
            </a:r>
            <a:r>
              <a:rPr lang="es-ES" sz="2400" dirty="0">
                <a:solidFill>
                  <a:srgbClr val="00B0F0"/>
                </a:solidFill>
                <a:latin typeface="Calibri"/>
              </a:rPr>
              <a:t>pero yo he rogado por ti, que tu fe no falte; </a:t>
            </a:r>
            <a:r>
              <a:rPr lang="es-ES" sz="2400" dirty="0">
                <a:latin typeface="Calibri"/>
              </a:rPr>
              <a:t>y tú, una vez vuelto, confirma a tus hermanos. </a:t>
            </a:r>
          </a:p>
        </p:txBody>
      </p:sp>
      <p:sp>
        <p:nvSpPr>
          <p:cNvPr id="7" name="TextBox 6">
            <a:extLst>
              <a:ext uri="{FF2B5EF4-FFF2-40B4-BE49-F238E27FC236}">
                <a16:creationId xmlns:a16="http://schemas.microsoft.com/office/drawing/2014/main" id="{08481947-38CB-D9F5-9BCE-E7E3C583D3C4}"/>
              </a:ext>
            </a:extLst>
          </p:cNvPr>
          <p:cNvSpPr txBox="1"/>
          <p:nvPr/>
        </p:nvSpPr>
        <p:spPr>
          <a:xfrm>
            <a:off x="4608906" y="2060848"/>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Hay dolor y angustia cuando un hijo se ha alejado del Señor</a:t>
            </a:r>
          </a:p>
        </p:txBody>
      </p:sp>
      <p:sp>
        <p:nvSpPr>
          <p:cNvPr id="15" name="TextBox 14">
            <a:extLst>
              <a:ext uri="{FF2B5EF4-FFF2-40B4-BE49-F238E27FC236}">
                <a16:creationId xmlns:a16="http://schemas.microsoft.com/office/drawing/2014/main" id="{1DB1FD1B-10C8-A524-92D8-D431E7FDA4F9}"/>
              </a:ext>
            </a:extLst>
          </p:cNvPr>
          <p:cNvSpPr txBox="1"/>
          <p:nvPr/>
        </p:nvSpPr>
        <p:spPr>
          <a:xfrm>
            <a:off x="4614346" y="2661566"/>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Reprime tu llanto, tus obras tendrán su recompensa:</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tus</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hijos</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volverán</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del</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enemigo</a:t>
            </a:r>
          </a:p>
        </p:txBody>
      </p:sp>
      <p:sp>
        <p:nvSpPr>
          <p:cNvPr id="2" name="TextBox 1">
            <a:extLst>
              <a:ext uri="{FF2B5EF4-FFF2-40B4-BE49-F238E27FC236}">
                <a16:creationId xmlns:a16="http://schemas.microsoft.com/office/drawing/2014/main" id="{030EF319-FBFD-4B2D-B8FC-252179E0DF16}"/>
              </a:ext>
            </a:extLst>
          </p:cNvPr>
          <p:cNvSpPr txBox="1"/>
          <p:nvPr/>
        </p:nvSpPr>
        <p:spPr>
          <a:xfrm>
            <a:off x="4607257" y="3240707"/>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Siempre hay esperanza, porque Dios no se da por vencido</a:t>
            </a:r>
          </a:p>
        </p:txBody>
      </p:sp>
      <p:sp>
        <p:nvSpPr>
          <p:cNvPr id="4" name="TextBox 3">
            <a:extLst>
              <a:ext uri="{FF2B5EF4-FFF2-40B4-BE49-F238E27FC236}">
                <a16:creationId xmlns:a16="http://schemas.microsoft.com/office/drawing/2014/main" id="{4720ADDD-6312-CBDF-84AA-260843FD6C34}"/>
              </a:ext>
            </a:extLst>
          </p:cNvPr>
          <p:cNvSpPr txBox="1"/>
          <p:nvPr/>
        </p:nvSpPr>
        <p:spPr>
          <a:xfrm>
            <a:off x="4621435" y="1721969"/>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Recuperados</a:t>
            </a:r>
          </a:p>
        </p:txBody>
      </p:sp>
      <p:sp>
        <p:nvSpPr>
          <p:cNvPr id="5" name="TextBox 4">
            <a:extLst>
              <a:ext uri="{FF2B5EF4-FFF2-40B4-BE49-F238E27FC236}">
                <a16:creationId xmlns:a16="http://schemas.microsoft.com/office/drawing/2014/main" id="{2EBAE874-A725-68B9-23E9-C447C2D1F581}"/>
              </a:ext>
            </a:extLst>
          </p:cNvPr>
          <p:cNvSpPr txBox="1"/>
          <p:nvPr/>
        </p:nvSpPr>
        <p:spPr>
          <a:xfrm>
            <a:off x="4600168" y="3803740"/>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Satanás desea zarandearnos, pero Jesús ruega para que nuestra fe no falte</a:t>
            </a:r>
          </a:p>
        </p:txBody>
      </p:sp>
      <p:sp>
        <p:nvSpPr>
          <p:cNvPr id="9" name="1 CuadroTexto">
            <a:extLst>
              <a:ext uri="{FF2B5EF4-FFF2-40B4-BE49-F238E27FC236}">
                <a16:creationId xmlns:a16="http://schemas.microsoft.com/office/drawing/2014/main" id="{FE4936B4-B140-C1E5-2874-F56E83772D9F}"/>
              </a:ext>
            </a:extLst>
          </p:cNvPr>
          <p:cNvSpPr txBox="1"/>
          <p:nvPr/>
        </p:nvSpPr>
        <p:spPr>
          <a:xfrm>
            <a:off x="147364" y="2420888"/>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Zacarías 10:6</a:t>
            </a:r>
          </a:p>
        </p:txBody>
      </p:sp>
      <p:sp>
        <p:nvSpPr>
          <p:cNvPr id="11" name="2 CuadroTexto">
            <a:extLst>
              <a:ext uri="{FF2B5EF4-FFF2-40B4-BE49-F238E27FC236}">
                <a16:creationId xmlns:a16="http://schemas.microsoft.com/office/drawing/2014/main" id="{FEA5273A-7EEE-8253-330A-376D733DD9FD}"/>
              </a:ext>
            </a:extLst>
          </p:cNvPr>
          <p:cNvSpPr txBox="1"/>
          <p:nvPr/>
        </p:nvSpPr>
        <p:spPr>
          <a:xfrm>
            <a:off x="49434" y="2899395"/>
            <a:ext cx="4522566" cy="194328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Porque yo fortaleceré la casa de Judá, y guardaré la casa de José, y los haré volver;</a:t>
            </a:r>
            <a:r>
              <a:rPr lang="es-ES" sz="2400" dirty="0">
                <a:latin typeface="Calibri"/>
              </a:rPr>
              <a:t> </a:t>
            </a:r>
            <a:r>
              <a:rPr lang="es-ES" sz="2400" dirty="0">
                <a:solidFill>
                  <a:srgbClr val="00B0F0"/>
                </a:solidFill>
                <a:latin typeface="Calibri"/>
              </a:rPr>
              <a:t>porque de ellos tendré piedad, y </a:t>
            </a:r>
            <a:r>
              <a:rPr lang="es-ES" sz="2400" u="sng" dirty="0">
                <a:solidFill>
                  <a:srgbClr val="00B0F0"/>
                </a:solidFill>
                <a:latin typeface="Calibri"/>
              </a:rPr>
              <a:t>serán como si no los hubiera desechado</a:t>
            </a:r>
            <a:r>
              <a:rPr lang="es-ES" sz="2400" dirty="0">
                <a:solidFill>
                  <a:srgbClr val="00B0F0"/>
                </a:solidFill>
                <a:latin typeface="Calibri"/>
              </a:rPr>
              <a:t>; </a:t>
            </a:r>
            <a:r>
              <a:rPr lang="es-ES" sz="2400" dirty="0">
                <a:latin typeface="Calibri"/>
              </a:rPr>
              <a:t>porque yo soy Jehová su Dios, y los oiré. </a:t>
            </a:r>
          </a:p>
        </p:txBody>
      </p:sp>
    </p:spTree>
    <p:extLst>
      <p:ext uri="{BB962C8B-B14F-4D97-AF65-F5344CB8AC3E}">
        <p14:creationId xmlns:p14="http://schemas.microsoft.com/office/powerpoint/2010/main" val="3079498809"/>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E5C8F1-716E-B135-BA8A-7A859EC46026}"/>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B514B144-FB06-7BD0-DC41-E862003980DF}"/>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Compártelo</a:t>
            </a:r>
          </a:p>
        </p:txBody>
      </p:sp>
      <p:sp>
        <p:nvSpPr>
          <p:cNvPr id="10" name="TextBox 9">
            <a:extLst>
              <a:ext uri="{FF2B5EF4-FFF2-40B4-BE49-F238E27FC236}">
                <a16:creationId xmlns:a16="http://schemas.microsoft.com/office/drawing/2014/main" id="{D56CE49B-6A4E-B5A0-F963-529FD994FB07}"/>
              </a:ext>
            </a:extLst>
          </p:cNvPr>
          <p:cNvSpPr txBox="1"/>
          <p:nvPr/>
        </p:nvSpPr>
        <p:spPr>
          <a:xfrm>
            <a:off x="4617012"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Por testimonio</a:t>
            </a:r>
          </a:p>
        </p:txBody>
      </p:sp>
      <p:sp>
        <p:nvSpPr>
          <p:cNvPr id="14" name="TextBox 13">
            <a:extLst>
              <a:ext uri="{FF2B5EF4-FFF2-40B4-BE49-F238E27FC236}">
                <a16:creationId xmlns:a16="http://schemas.microsoft.com/office/drawing/2014/main" id="{C9BA9C8E-1159-4A54-FEEE-27239A0A0535}"/>
              </a:ext>
            </a:extLst>
          </p:cNvPr>
          <p:cNvSpPr txBox="1"/>
          <p:nvPr/>
        </p:nvSpPr>
        <p:spPr>
          <a:xfrm>
            <a:off x="4614346" y="731789"/>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Sin fuerza, pero con poder</a:t>
            </a:r>
          </a:p>
        </p:txBody>
      </p:sp>
      <p:sp>
        <p:nvSpPr>
          <p:cNvPr id="12" name="TextBox 11">
            <a:extLst>
              <a:ext uri="{FF2B5EF4-FFF2-40B4-BE49-F238E27FC236}">
                <a16:creationId xmlns:a16="http://schemas.microsoft.com/office/drawing/2014/main" id="{B18D776E-C352-D71A-7C2A-8A953B2F1AC0}"/>
              </a:ext>
            </a:extLst>
          </p:cNvPr>
          <p:cNvSpPr txBox="1"/>
          <p:nvPr/>
        </p:nvSpPr>
        <p:spPr>
          <a:xfrm>
            <a:off x="4621435" y="107124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Consejos para compartir a Jesús</a:t>
            </a:r>
          </a:p>
        </p:txBody>
      </p:sp>
      <p:sp>
        <p:nvSpPr>
          <p:cNvPr id="6" name="TextBox 5">
            <a:extLst>
              <a:ext uri="{FF2B5EF4-FFF2-40B4-BE49-F238E27FC236}">
                <a16:creationId xmlns:a16="http://schemas.microsoft.com/office/drawing/2014/main" id="{5C7D9D0D-7686-94F3-809B-6C31E8BB3FAE}"/>
              </a:ext>
            </a:extLst>
          </p:cNvPr>
          <p:cNvSpPr txBox="1"/>
          <p:nvPr/>
        </p:nvSpPr>
        <p:spPr>
          <a:xfrm>
            <a:off x="4621435" y="1410693"/>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Un hijo errante</a:t>
            </a:r>
          </a:p>
        </p:txBody>
      </p:sp>
      <p:sp>
        <p:nvSpPr>
          <p:cNvPr id="8" name="1 CuadroTexto">
            <a:extLst>
              <a:ext uri="{FF2B5EF4-FFF2-40B4-BE49-F238E27FC236}">
                <a16:creationId xmlns:a16="http://schemas.microsoft.com/office/drawing/2014/main" id="{2CDE19D3-03D4-2B05-2C66-B43F89A3AA35}"/>
              </a:ext>
            </a:extLst>
          </p:cNvPr>
          <p:cNvSpPr txBox="1"/>
          <p:nvPr/>
        </p:nvSpPr>
        <p:spPr>
          <a:xfrm>
            <a:off x="179512" y="44624"/>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Lucas 22:31, 32</a:t>
            </a:r>
          </a:p>
        </p:txBody>
      </p:sp>
      <p:sp>
        <p:nvSpPr>
          <p:cNvPr id="13" name="2 CuadroTexto">
            <a:extLst>
              <a:ext uri="{FF2B5EF4-FFF2-40B4-BE49-F238E27FC236}">
                <a16:creationId xmlns:a16="http://schemas.microsoft.com/office/drawing/2014/main" id="{A213E183-6E4E-C1FB-22EB-2571C2C39A14}"/>
              </a:ext>
            </a:extLst>
          </p:cNvPr>
          <p:cNvSpPr txBox="1"/>
          <p:nvPr/>
        </p:nvSpPr>
        <p:spPr>
          <a:xfrm>
            <a:off x="81582" y="523131"/>
            <a:ext cx="4522566" cy="194328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Dijo también el Señor: Simón, Simón, he aquí Satanás os ha pedido para zarandearos como a trigo;</a:t>
            </a:r>
            <a:r>
              <a:rPr lang="es-ES" sz="2400" dirty="0">
                <a:latin typeface="Calibri"/>
              </a:rPr>
              <a:t> </a:t>
            </a:r>
            <a:r>
              <a:rPr lang="es-ES" sz="2400" dirty="0">
                <a:solidFill>
                  <a:srgbClr val="00B0F0"/>
                </a:solidFill>
                <a:latin typeface="Calibri"/>
              </a:rPr>
              <a:t>pero yo he rogado por ti, que tu fe no falte; </a:t>
            </a:r>
            <a:r>
              <a:rPr lang="es-ES" sz="2400" dirty="0">
                <a:latin typeface="Calibri"/>
              </a:rPr>
              <a:t>y tú, una vez vuelto, confirma a tus hermanos. </a:t>
            </a:r>
          </a:p>
        </p:txBody>
      </p:sp>
      <p:sp>
        <p:nvSpPr>
          <p:cNvPr id="7" name="TextBox 6">
            <a:extLst>
              <a:ext uri="{FF2B5EF4-FFF2-40B4-BE49-F238E27FC236}">
                <a16:creationId xmlns:a16="http://schemas.microsoft.com/office/drawing/2014/main" id="{0ED39DAC-C243-9733-09BD-044CA0CB73B2}"/>
              </a:ext>
            </a:extLst>
          </p:cNvPr>
          <p:cNvSpPr txBox="1"/>
          <p:nvPr/>
        </p:nvSpPr>
        <p:spPr>
          <a:xfrm>
            <a:off x="4608906" y="2060848"/>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Hay dolor y angustia cuando un hijo se ha alejado del Señor</a:t>
            </a:r>
          </a:p>
        </p:txBody>
      </p:sp>
      <p:sp>
        <p:nvSpPr>
          <p:cNvPr id="15" name="TextBox 14">
            <a:extLst>
              <a:ext uri="{FF2B5EF4-FFF2-40B4-BE49-F238E27FC236}">
                <a16:creationId xmlns:a16="http://schemas.microsoft.com/office/drawing/2014/main" id="{6D4F15E8-8193-467A-9439-A8DADF9DF32C}"/>
              </a:ext>
            </a:extLst>
          </p:cNvPr>
          <p:cNvSpPr txBox="1"/>
          <p:nvPr/>
        </p:nvSpPr>
        <p:spPr>
          <a:xfrm>
            <a:off x="4614346" y="2661566"/>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Reprime tu llanto, tus obras tendrán su recompensa:</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tus</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hijos</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volverán</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del</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enemigo</a:t>
            </a:r>
          </a:p>
        </p:txBody>
      </p:sp>
      <p:sp>
        <p:nvSpPr>
          <p:cNvPr id="2" name="TextBox 1">
            <a:extLst>
              <a:ext uri="{FF2B5EF4-FFF2-40B4-BE49-F238E27FC236}">
                <a16:creationId xmlns:a16="http://schemas.microsoft.com/office/drawing/2014/main" id="{FE317B6A-D6B9-62A8-C118-300715B53996}"/>
              </a:ext>
            </a:extLst>
          </p:cNvPr>
          <p:cNvSpPr txBox="1"/>
          <p:nvPr/>
        </p:nvSpPr>
        <p:spPr>
          <a:xfrm>
            <a:off x="4607257" y="3240707"/>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Siempre hay esperanza, porque Dios no se da por vencido</a:t>
            </a:r>
          </a:p>
        </p:txBody>
      </p:sp>
      <p:sp>
        <p:nvSpPr>
          <p:cNvPr id="4" name="TextBox 3">
            <a:extLst>
              <a:ext uri="{FF2B5EF4-FFF2-40B4-BE49-F238E27FC236}">
                <a16:creationId xmlns:a16="http://schemas.microsoft.com/office/drawing/2014/main" id="{150CEA4B-429B-CDC0-1E91-C5130D50B24F}"/>
              </a:ext>
            </a:extLst>
          </p:cNvPr>
          <p:cNvSpPr txBox="1"/>
          <p:nvPr/>
        </p:nvSpPr>
        <p:spPr>
          <a:xfrm>
            <a:off x="4621435" y="1721969"/>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Recuperados</a:t>
            </a:r>
          </a:p>
        </p:txBody>
      </p:sp>
      <p:sp>
        <p:nvSpPr>
          <p:cNvPr id="5" name="TextBox 4">
            <a:extLst>
              <a:ext uri="{FF2B5EF4-FFF2-40B4-BE49-F238E27FC236}">
                <a16:creationId xmlns:a16="http://schemas.microsoft.com/office/drawing/2014/main" id="{C825E8DB-9805-868B-5D38-63070C5DFAE5}"/>
              </a:ext>
            </a:extLst>
          </p:cNvPr>
          <p:cNvSpPr txBox="1"/>
          <p:nvPr/>
        </p:nvSpPr>
        <p:spPr>
          <a:xfrm>
            <a:off x="4600168" y="3803740"/>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Satanás desea zarandearnos, pero Jesús ruega para que nuestra fe no falte</a:t>
            </a:r>
          </a:p>
        </p:txBody>
      </p:sp>
      <p:sp>
        <p:nvSpPr>
          <p:cNvPr id="9" name="1 CuadroTexto">
            <a:extLst>
              <a:ext uri="{FF2B5EF4-FFF2-40B4-BE49-F238E27FC236}">
                <a16:creationId xmlns:a16="http://schemas.microsoft.com/office/drawing/2014/main" id="{B9B0E62C-03C7-59B7-6A97-C0F4D7033D0A}"/>
              </a:ext>
            </a:extLst>
          </p:cNvPr>
          <p:cNvSpPr txBox="1"/>
          <p:nvPr/>
        </p:nvSpPr>
        <p:spPr>
          <a:xfrm>
            <a:off x="147364" y="2420888"/>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Zacarías 10:6</a:t>
            </a:r>
          </a:p>
        </p:txBody>
      </p:sp>
      <p:sp>
        <p:nvSpPr>
          <p:cNvPr id="11" name="2 CuadroTexto">
            <a:extLst>
              <a:ext uri="{FF2B5EF4-FFF2-40B4-BE49-F238E27FC236}">
                <a16:creationId xmlns:a16="http://schemas.microsoft.com/office/drawing/2014/main" id="{F3BF2066-08CD-4184-1CE1-1377668F5B61}"/>
              </a:ext>
            </a:extLst>
          </p:cNvPr>
          <p:cNvSpPr txBox="1"/>
          <p:nvPr/>
        </p:nvSpPr>
        <p:spPr>
          <a:xfrm>
            <a:off x="49434" y="2899395"/>
            <a:ext cx="4522566" cy="194328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Porque yo fortaleceré la casa de Judá, y guardaré la casa de José, y los haré volver;</a:t>
            </a:r>
            <a:r>
              <a:rPr lang="es-ES" sz="2400" dirty="0">
                <a:latin typeface="Calibri"/>
              </a:rPr>
              <a:t> </a:t>
            </a:r>
            <a:r>
              <a:rPr lang="es-ES" sz="2400" dirty="0">
                <a:solidFill>
                  <a:srgbClr val="00B0F0"/>
                </a:solidFill>
                <a:latin typeface="Calibri"/>
              </a:rPr>
              <a:t>porque de ellos tendré piedad, y </a:t>
            </a:r>
            <a:r>
              <a:rPr lang="es-ES" sz="2400" u="sng" dirty="0">
                <a:solidFill>
                  <a:srgbClr val="00B0F0"/>
                </a:solidFill>
                <a:latin typeface="Calibri"/>
              </a:rPr>
              <a:t>serán como si no los hubiera desechado</a:t>
            </a:r>
            <a:r>
              <a:rPr lang="es-ES" sz="2400" dirty="0">
                <a:solidFill>
                  <a:srgbClr val="00B0F0"/>
                </a:solidFill>
                <a:latin typeface="Calibri"/>
              </a:rPr>
              <a:t>; </a:t>
            </a:r>
            <a:r>
              <a:rPr lang="es-ES" sz="2400" dirty="0">
                <a:solidFill>
                  <a:srgbClr val="FFFF00"/>
                </a:solidFill>
                <a:latin typeface="Calibri"/>
              </a:rPr>
              <a:t>porque yo soy Jehová su Dios, y los oiré. </a:t>
            </a:r>
          </a:p>
        </p:txBody>
      </p:sp>
    </p:spTree>
    <p:extLst>
      <p:ext uri="{BB962C8B-B14F-4D97-AF65-F5344CB8AC3E}">
        <p14:creationId xmlns:p14="http://schemas.microsoft.com/office/powerpoint/2010/main" val="296553699"/>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9C67B9-B392-09A6-FC7D-DD7278B2F347}"/>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B539C44E-006B-DB30-F4A1-4FBBFF66477F}"/>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Compártelo</a:t>
            </a:r>
          </a:p>
        </p:txBody>
      </p:sp>
      <p:sp>
        <p:nvSpPr>
          <p:cNvPr id="10" name="TextBox 9">
            <a:extLst>
              <a:ext uri="{FF2B5EF4-FFF2-40B4-BE49-F238E27FC236}">
                <a16:creationId xmlns:a16="http://schemas.microsoft.com/office/drawing/2014/main" id="{1D2AD7DB-499B-E335-0EF9-2F8A31BBB52B}"/>
              </a:ext>
            </a:extLst>
          </p:cNvPr>
          <p:cNvSpPr txBox="1"/>
          <p:nvPr/>
        </p:nvSpPr>
        <p:spPr>
          <a:xfrm>
            <a:off x="4617012"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Por testimonio</a:t>
            </a:r>
          </a:p>
        </p:txBody>
      </p:sp>
      <p:sp>
        <p:nvSpPr>
          <p:cNvPr id="14" name="TextBox 13">
            <a:extLst>
              <a:ext uri="{FF2B5EF4-FFF2-40B4-BE49-F238E27FC236}">
                <a16:creationId xmlns:a16="http://schemas.microsoft.com/office/drawing/2014/main" id="{63A733AD-A913-5018-8319-BE315A9C5883}"/>
              </a:ext>
            </a:extLst>
          </p:cNvPr>
          <p:cNvSpPr txBox="1"/>
          <p:nvPr/>
        </p:nvSpPr>
        <p:spPr>
          <a:xfrm>
            <a:off x="4614346" y="731789"/>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Sin fuerza, pero con poder</a:t>
            </a:r>
          </a:p>
        </p:txBody>
      </p:sp>
      <p:sp>
        <p:nvSpPr>
          <p:cNvPr id="12" name="TextBox 11">
            <a:extLst>
              <a:ext uri="{FF2B5EF4-FFF2-40B4-BE49-F238E27FC236}">
                <a16:creationId xmlns:a16="http://schemas.microsoft.com/office/drawing/2014/main" id="{1F2DE882-0DB2-C938-5E5B-451F9D5084C7}"/>
              </a:ext>
            </a:extLst>
          </p:cNvPr>
          <p:cNvSpPr txBox="1"/>
          <p:nvPr/>
        </p:nvSpPr>
        <p:spPr>
          <a:xfrm>
            <a:off x="4621435" y="107124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Consejos para compartir a Jesús</a:t>
            </a:r>
          </a:p>
        </p:txBody>
      </p:sp>
      <p:sp>
        <p:nvSpPr>
          <p:cNvPr id="6" name="TextBox 5">
            <a:extLst>
              <a:ext uri="{FF2B5EF4-FFF2-40B4-BE49-F238E27FC236}">
                <a16:creationId xmlns:a16="http://schemas.microsoft.com/office/drawing/2014/main" id="{39CA6C83-C217-0A7A-954B-7DA8BE9A9398}"/>
              </a:ext>
            </a:extLst>
          </p:cNvPr>
          <p:cNvSpPr txBox="1"/>
          <p:nvPr/>
        </p:nvSpPr>
        <p:spPr>
          <a:xfrm>
            <a:off x="4621435" y="1410693"/>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Un hijo errante</a:t>
            </a:r>
          </a:p>
        </p:txBody>
      </p:sp>
      <p:sp>
        <p:nvSpPr>
          <p:cNvPr id="8" name="1 CuadroTexto">
            <a:extLst>
              <a:ext uri="{FF2B5EF4-FFF2-40B4-BE49-F238E27FC236}">
                <a16:creationId xmlns:a16="http://schemas.microsoft.com/office/drawing/2014/main" id="{3A4A4CBD-BA7D-8CC3-6A06-FBE752F71050}"/>
              </a:ext>
            </a:extLst>
          </p:cNvPr>
          <p:cNvSpPr txBox="1"/>
          <p:nvPr/>
        </p:nvSpPr>
        <p:spPr>
          <a:xfrm>
            <a:off x="179512" y="44624"/>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Lucas 22:31, 32</a:t>
            </a:r>
          </a:p>
        </p:txBody>
      </p:sp>
      <p:sp>
        <p:nvSpPr>
          <p:cNvPr id="13" name="2 CuadroTexto">
            <a:extLst>
              <a:ext uri="{FF2B5EF4-FFF2-40B4-BE49-F238E27FC236}">
                <a16:creationId xmlns:a16="http://schemas.microsoft.com/office/drawing/2014/main" id="{43B0830A-D891-B956-3783-694925281F06}"/>
              </a:ext>
            </a:extLst>
          </p:cNvPr>
          <p:cNvSpPr txBox="1"/>
          <p:nvPr/>
        </p:nvSpPr>
        <p:spPr>
          <a:xfrm>
            <a:off x="81582" y="523131"/>
            <a:ext cx="4522566" cy="194328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Dijo también el Señor: Simón, Simón, he aquí Satanás os ha pedido para zarandearos como a trigo;</a:t>
            </a:r>
            <a:r>
              <a:rPr lang="es-ES" sz="2400" dirty="0">
                <a:latin typeface="Calibri"/>
              </a:rPr>
              <a:t> </a:t>
            </a:r>
            <a:r>
              <a:rPr lang="es-ES" sz="2400" dirty="0">
                <a:solidFill>
                  <a:srgbClr val="00B0F0"/>
                </a:solidFill>
                <a:latin typeface="Calibri"/>
              </a:rPr>
              <a:t>pero yo he rogado por ti, que tu fe no falte; </a:t>
            </a:r>
            <a:r>
              <a:rPr lang="es-ES" sz="2400" dirty="0">
                <a:solidFill>
                  <a:srgbClr val="FFFF00"/>
                </a:solidFill>
                <a:latin typeface="Calibri"/>
              </a:rPr>
              <a:t>y tú, una vez vuelto, confirma a tus hermanos. </a:t>
            </a:r>
          </a:p>
        </p:txBody>
      </p:sp>
      <p:sp>
        <p:nvSpPr>
          <p:cNvPr id="7" name="TextBox 6">
            <a:extLst>
              <a:ext uri="{FF2B5EF4-FFF2-40B4-BE49-F238E27FC236}">
                <a16:creationId xmlns:a16="http://schemas.microsoft.com/office/drawing/2014/main" id="{786062AE-E77B-9841-04A1-AD4648D1456A}"/>
              </a:ext>
            </a:extLst>
          </p:cNvPr>
          <p:cNvSpPr txBox="1"/>
          <p:nvPr/>
        </p:nvSpPr>
        <p:spPr>
          <a:xfrm>
            <a:off x="4608906" y="2060848"/>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Hay dolor y angustia cuando un hijo se ha alejado del Señor</a:t>
            </a:r>
          </a:p>
        </p:txBody>
      </p:sp>
      <p:sp>
        <p:nvSpPr>
          <p:cNvPr id="15" name="TextBox 14">
            <a:extLst>
              <a:ext uri="{FF2B5EF4-FFF2-40B4-BE49-F238E27FC236}">
                <a16:creationId xmlns:a16="http://schemas.microsoft.com/office/drawing/2014/main" id="{08B29F97-B1D1-92F6-F6A2-32D2D28FB51D}"/>
              </a:ext>
            </a:extLst>
          </p:cNvPr>
          <p:cNvSpPr txBox="1"/>
          <p:nvPr/>
        </p:nvSpPr>
        <p:spPr>
          <a:xfrm>
            <a:off x="4614346" y="2661566"/>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Reprime tu llanto, tus obras tendrán su recompensa:</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tus</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hijos</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volverán</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del</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enemigo</a:t>
            </a:r>
          </a:p>
        </p:txBody>
      </p:sp>
      <p:sp>
        <p:nvSpPr>
          <p:cNvPr id="2" name="TextBox 1">
            <a:extLst>
              <a:ext uri="{FF2B5EF4-FFF2-40B4-BE49-F238E27FC236}">
                <a16:creationId xmlns:a16="http://schemas.microsoft.com/office/drawing/2014/main" id="{E1C3843F-96F8-845D-15BD-A2400B7EF889}"/>
              </a:ext>
            </a:extLst>
          </p:cNvPr>
          <p:cNvSpPr txBox="1"/>
          <p:nvPr/>
        </p:nvSpPr>
        <p:spPr>
          <a:xfrm>
            <a:off x="4607257" y="3240707"/>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Siempre hay esperanza, porque Dios no se da por vencido</a:t>
            </a:r>
          </a:p>
        </p:txBody>
      </p:sp>
      <p:sp>
        <p:nvSpPr>
          <p:cNvPr id="4" name="TextBox 3">
            <a:extLst>
              <a:ext uri="{FF2B5EF4-FFF2-40B4-BE49-F238E27FC236}">
                <a16:creationId xmlns:a16="http://schemas.microsoft.com/office/drawing/2014/main" id="{D21C0EBB-4C22-4C26-B133-73E5E2FF6388}"/>
              </a:ext>
            </a:extLst>
          </p:cNvPr>
          <p:cNvSpPr txBox="1"/>
          <p:nvPr/>
        </p:nvSpPr>
        <p:spPr>
          <a:xfrm>
            <a:off x="4621435" y="1721969"/>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Recuperados</a:t>
            </a:r>
          </a:p>
        </p:txBody>
      </p:sp>
      <p:sp>
        <p:nvSpPr>
          <p:cNvPr id="5" name="TextBox 4">
            <a:extLst>
              <a:ext uri="{FF2B5EF4-FFF2-40B4-BE49-F238E27FC236}">
                <a16:creationId xmlns:a16="http://schemas.microsoft.com/office/drawing/2014/main" id="{EC6AE871-2FA2-168E-5817-268EEE56E2C7}"/>
              </a:ext>
            </a:extLst>
          </p:cNvPr>
          <p:cNvSpPr txBox="1"/>
          <p:nvPr/>
        </p:nvSpPr>
        <p:spPr>
          <a:xfrm>
            <a:off x="4600168" y="3803740"/>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Satanás desea zarandearnos, pero Jesús ruega para que nuestra fe no falte</a:t>
            </a:r>
          </a:p>
        </p:txBody>
      </p:sp>
      <p:sp>
        <p:nvSpPr>
          <p:cNvPr id="9" name="1 CuadroTexto">
            <a:extLst>
              <a:ext uri="{FF2B5EF4-FFF2-40B4-BE49-F238E27FC236}">
                <a16:creationId xmlns:a16="http://schemas.microsoft.com/office/drawing/2014/main" id="{D138EE2C-8320-E134-0125-CC1B592BD7E4}"/>
              </a:ext>
            </a:extLst>
          </p:cNvPr>
          <p:cNvSpPr txBox="1"/>
          <p:nvPr/>
        </p:nvSpPr>
        <p:spPr>
          <a:xfrm>
            <a:off x="147364" y="2420888"/>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Zacarías 10:6</a:t>
            </a:r>
          </a:p>
        </p:txBody>
      </p:sp>
      <p:sp>
        <p:nvSpPr>
          <p:cNvPr id="11" name="2 CuadroTexto">
            <a:extLst>
              <a:ext uri="{FF2B5EF4-FFF2-40B4-BE49-F238E27FC236}">
                <a16:creationId xmlns:a16="http://schemas.microsoft.com/office/drawing/2014/main" id="{11E10A91-EB30-0FE0-2B6A-95F95D89BC3A}"/>
              </a:ext>
            </a:extLst>
          </p:cNvPr>
          <p:cNvSpPr txBox="1"/>
          <p:nvPr/>
        </p:nvSpPr>
        <p:spPr>
          <a:xfrm>
            <a:off x="49434" y="2899395"/>
            <a:ext cx="4522566" cy="194328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Porque yo fortaleceré la casa de Judá, y guardaré la casa de José, y los haré volver;</a:t>
            </a:r>
            <a:r>
              <a:rPr lang="es-ES" sz="2400" dirty="0">
                <a:latin typeface="Calibri"/>
              </a:rPr>
              <a:t> </a:t>
            </a:r>
            <a:r>
              <a:rPr lang="es-ES" sz="2400" dirty="0">
                <a:solidFill>
                  <a:srgbClr val="00B0F0"/>
                </a:solidFill>
                <a:latin typeface="Calibri"/>
              </a:rPr>
              <a:t>porque de ellos tendré piedad, y </a:t>
            </a:r>
            <a:r>
              <a:rPr lang="es-ES" sz="2400" u="sng" dirty="0">
                <a:solidFill>
                  <a:srgbClr val="00B0F0"/>
                </a:solidFill>
                <a:latin typeface="Calibri"/>
              </a:rPr>
              <a:t>serán como si no los hubiera desechado</a:t>
            </a:r>
            <a:r>
              <a:rPr lang="es-ES" sz="2400" dirty="0">
                <a:solidFill>
                  <a:srgbClr val="00B0F0"/>
                </a:solidFill>
                <a:latin typeface="Calibri"/>
              </a:rPr>
              <a:t>; </a:t>
            </a:r>
            <a:r>
              <a:rPr lang="es-ES" sz="2400" dirty="0">
                <a:solidFill>
                  <a:srgbClr val="FFFF00"/>
                </a:solidFill>
                <a:latin typeface="Calibri"/>
              </a:rPr>
              <a:t>porque yo soy Jehová su Dios, y los oiré. </a:t>
            </a:r>
          </a:p>
        </p:txBody>
      </p:sp>
      <p:sp>
        <p:nvSpPr>
          <p:cNvPr id="17" name="2 CuadroTexto">
            <a:extLst>
              <a:ext uri="{FF2B5EF4-FFF2-40B4-BE49-F238E27FC236}">
                <a16:creationId xmlns:a16="http://schemas.microsoft.com/office/drawing/2014/main" id="{48ACF176-19C0-5F54-1FC1-3F796EC76904}"/>
              </a:ext>
            </a:extLst>
          </p:cNvPr>
          <p:cNvSpPr txBox="1"/>
          <p:nvPr/>
        </p:nvSpPr>
        <p:spPr>
          <a:xfrm>
            <a:off x="179512" y="5341624"/>
            <a:ext cx="8820472" cy="1327736"/>
          </a:xfrm>
          <a:prstGeom prst="rect">
            <a:avLst/>
          </a:prstGeom>
          <a:solidFill>
            <a:schemeClr val="bg1">
              <a:lumMod val="50000"/>
            </a:schemeClr>
          </a:solidFill>
          <a:ln>
            <a:solidFill>
              <a:schemeClr val="tx1"/>
            </a:solidFill>
          </a:ln>
        </p:spPr>
        <p:txBody>
          <a:bodyPr wrap="square" rtlCol="0">
            <a:spAutoFit/>
          </a:bodyPr>
          <a:lstStyle/>
          <a:p>
            <a:pPr algn="ctr" fontAlgn="auto">
              <a:lnSpc>
                <a:spcPts val="2400"/>
              </a:lnSpc>
              <a:spcBef>
                <a:spcPts val="0"/>
              </a:spcBef>
              <a:spcAft>
                <a:spcPts val="0"/>
              </a:spcAft>
            </a:pPr>
            <a:r>
              <a:rPr lang="es-ES" sz="2400" dirty="0">
                <a:latin typeface="Calibri"/>
              </a:rPr>
              <a:t>«Ninguna otra influencia que pueda rodear al alma humana ejerce tanto poder sobre ella como la de una vida abnegada. El argumento más poderoso en favor del evangelio es un cristiano amante y amable» (Elena G. de White, El ministerio de curación, p. 338).</a:t>
            </a:r>
          </a:p>
        </p:txBody>
      </p:sp>
      <p:sp>
        <p:nvSpPr>
          <p:cNvPr id="18" name="TextBox 17">
            <a:extLst>
              <a:ext uri="{FF2B5EF4-FFF2-40B4-BE49-F238E27FC236}">
                <a16:creationId xmlns:a16="http://schemas.microsoft.com/office/drawing/2014/main" id="{E2BDBCC4-E38D-DEC4-2953-028C370ABE5E}"/>
              </a:ext>
            </a:extLst>
          </p:cNvPr>
          <p:cNvSpPr txBox="1"/>
          <p:nvPr/>
        </p:nvSpPr>
        <p:spPr>
          <a:xfrm>
            <a:off x="4587299" y="4400491"/>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Una vez que hayamos regresado a Dios, debemos  fortalecer a nuestros hermanos</a:t>
            </a:r>
          </a:p>
        </p:txBody>
      </p:sp>
    </p:spTree>
    <p:extLst>
      <p:ext uri="{BB962C8B-B14F-4D97-AF65-F5344CB8AC3E}">
        <p14:creationId xmlns:p14="http://schemas.microsoft.com/office/powerpoint/2010/main" val="13177195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barn(inVertical)">
                                      <p:cBhvr>
                                        <p:cTn id="7" dur="5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barn(inVertical)">
                                      <p:cBhvr>
                                        <p:cTn id="12"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8" grpId="0" animBg="1"/>
    </p:bld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B6374D-142E-D19B-3368-3E7DA78C7BFF}"/>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695FCBD5-A52A-E7ED-751E-108CEC91493F}"/>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Compártelo</a:t>
            </a:r>
          </a:p>
        </p:txBody>
      </p:sp>
      <p:sp>
        <p:nvSpPr>
          <p:cNvPr id="10" name="TextBox 9">
            <a:extLst>
              <a:ext uri="{FF2B5EF4-FFF2-40B4-BE49-F238E27FC236}">
                <a16:creationId xmlns:a16="http://schemas.microsoft.com/office/drawing/2014/main" id="{25DB2F79-2A49-E97D-7C7E-962B765F70D4}"/>
              </a:ext>
            </a:extLst>
          </p:cNvPr>
          <p:cNvSpPr txBox="1"/>
          <p:nvPr/>
        </p:nvSpPr>
        <p:spPr>
          <a:xfrm>
            <a:off x="4617012"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Por testimonio</a:t>
            </a:r>
          </a:p>
        </p:txBody>
      </p:sp>
      <p:sp>
        <p:nvSpPr>
          <p:cNvPr id="14" name="TextBox 13">
            <a:extLst>
              <a:ext uri="{FF2B5EF4-FFF2-40B4-BE49-F238E27FC236}">
                <a16:creationId xmlns:a16="http://schemas.microsoft.com/office/drawing/2014/main" id="{6273035A-2B15-208D-C21E-D0C11587D68F}"/>
              </a:ext>
            </a:extLst>
          </p:cNvPr>
          <p:cNvSpPr txBox="1"/>
          <p:nvPr/>
        </p:nvSpPr>
        <p:spPr>
          <a:xfrm>
            <a:off x="4614346" y="731789"/>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Sin fuerza, pero con poder</a:t>
            </a:r>
          </a:p>
        </p:txBody>
      </p:sp>
      <p:sp>
        <p:nvSpPr>
          <p:cNvPr id="12" name="TextBox 11">
            <a:extLst>
              <a:ext uri="{FF2B5EF4-FFF2-40B4-BE49-F238E27FC236}">
                <a16:creationId xmlns:a16="http://schemas.microsoft.com/office/drawing/2014/main" id="{B051FB0E-6D77-A69E-9829-129DC62ADE53}"/>
              </a:ext>
            </a:extLst>
          </p:cNvPr>
          <p:cNvSpPr txBox="1"/>
          <p:nvPr/>
        </p:nvSpPr>
        <p:spPr>
          <a:xfrm>
            <a:off x="4621435" y="107124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Consejos para compartir a Jesús</a:t>
            </a:r>
          </a:p>
        </p:txBody>
      </p:sp>
      <p:sp>
        <p:nvSpPr>
          <p:cNvPr id="6" name="TextBox 5">
            <a:extLst>
              <a:ext uri="{FF2B5EF4-FFF2-40B4-BE49-F238E27FC236}">
                <a16:creationId xmlns:a16="http://schemas.microsoft.com/office/drawing/2014/main" id="{0974C446-4550-91DD-9EC6-34936F057525}"/>
              </a:ext>
            </a:extLst>
          </p:cNvPr>
          <p:cNvSpPr txBox="1"/>
          <p:nvPr/>
        </p:nvSpPr>
        <p:spPr>
          <a:xfrm>
            <a:off x="4621435" y="1410693"/>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Un hijo errante</a:t>
            </a:r>
          </a:p>
        </p:txBody>
      </p:sp>
      <p:sp>
        <p:nvSpPr>
          <p:cNvPr id="8" name="1 CuadroTexto">
            <a:extLst>
              <a:ext uri="{FF2B5EF4-FFF2-40B4-BE49-F238E27FC236}">
                <a16:creationId xmlns:a16="http://schemas.microsoft.com/office/drawing/2014/main" id="{60973DAC-E078-07B7-8BB1-3856A605564B}"/>
              </a:ext>
            </a:extLst>
          </p:cNvPr>
          <p:cNvSpPr txBox="1"/>
          <p:nvPr/>
        </p:nvSpPr>
        <p:spPr>
          <a:xfrm>
            <a:off x="179512" y="44624"/>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Lucas 22:31, 32</a:t>
            </a:r>
          </a:p>
        </p:txBody>
      </p:sp>
      <p:sp>
        <p:nvSpPr>
          <p:cNvPr id="13" name="2 CuadroTexto">
            <a:extLst>
              <a:ext uri="{FF2B5EF4-FFF2-40B4-BE49-F238E27FC236}">
                <a16:creationId xmlns:a16="http://schemas.microsoft.com/office/drawing/2014/main" id="{0D6D0698-956E-A815-19A6-56D7508BC838}"/>
              </a:ext>
            </a:extLst>
          </p:cNvPr>
          <p:cNvSpPr txBox="1"/>
          <p:nvPr/>
        </p:nvSpPr>
        <p:spPr>
          <a:xfrm>
            <a:off x="81582" y="523131"/>
            <a:ext cx="4522566" cy="194328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Dijo también el Señor: Simón, Simón, he aquí Satanás os ha pedido para zarandearos como a trigo;</a:t>
            </a:r>
            <a:r>
              <a:rPr lang="es-ES" sz="2400" dirty="0">
                <a:latin typeface="Calibri"/>
              </a:rPr>
              <a:t> </a:t>
            </a:r>
            <a:r>
              <a:rPr lang="es-ES" sz="2400" dirty="0">
                <a:solidFill>
                  <a:srgbClr val="00B0F0"/>
                </a:solidFill>
                <a:latin typeface="Calibri"/>
              </a:rPr>
              <a:t>pero yo he rogado por ti, que tu fe no falte; </a:t>
            </a:r>
            <a:r>
              <a:rPr lang="es-ES" sz="2400" dirty="0">
                <a:solidFill>
                  <a:srgbClr val="FFFF00"/>
                </a:solidFill>
                <a:latin typeface="Calibri"/>
              </a:rPr>
              <a:t>y tú, una vez vuelto, confirma a tus hermanos. </a:t>
            </a:r>
          </a:p>
        </p:txBody>
      </p:sp>
      <p:sp>
        <p:nvSpPr>
          <p:cNvPr id="7" name="TextBox 6">
            <a:extLst>
              <a:ext uri="{FF2B5EF4-FFF2-40B4-BE49-F238E27FC236}">
                <a16:creationId xmlns:a16="http://schemas.microsoft.com/office/drawing/2014/main" id="{D518D4F1-092B-EFF8-13DA-5676D67D89F4}"/>
              </a:ext>
            </a:extLst>
          </p:cNvPr>
          <p:cNvSpPr txBox="1"/>
          <p:nvPr/>
        </p:nvSpPr>
        <p:spPr>
          <a:xfrm>
            <a:off x="4608906" y="2060848"/>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Hay dolor y angustia cuando un hijo se ha alejado del Señor</a:t>
            </a:r>
          </a:p>
        </p:txBody>
      </p:sp>
      <p:sp>
        <p:nvSpPr>
          <p:cNvPr id="15" name="TextBox 14">
            <a:extLst>
              <a:ext uri="{FF2B5EF4-FFF2-40B4-BE49-F238E27FC236}">
                <a16:creationId xmlns:a16="http://schemas.microsoft.com/office/drawing/2014/main" id="{88C5480C-ECB0-46A5-5A3F-3B26B1F3E21D}"/>
              </a:ext>
            </a:extLst>
          </p:cNvPr>
          <p:cNvSpPr txBox="1"/>
          <p:nvPr/>
        </p:nvSpPr>
        <p:spPr>
          <a:xfrm>
            <a:off x="4614346" y="2661566"/>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Reprime tu llanto, tus obras tendrán su recompensa:</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tus</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hijos</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volverán</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del</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enemigo</a:t>
            </a:r>
          </a:p>
        </p:txBody>
      </p:sp>
      <p:sp>
        <p:nvSpPr>
          <p:cNvPr id="2" name="TextBox 1">
            <a:extLst>
              <a:ext uri="{FF2B5EF4-FFF2-40B4-BE49-F238E27FC236}">
                <a16:creationId xmlns:a16="http://schemas.microsoft.com/office/drawing/2014/main" id="{3E5E32D2-9DAE-8A60-6B06-EFF3A6C81349}"/>
              </a:ext>
            </a:extLst>
          </p:cNvPr>
          <p:cNvSpPr txBox="1"/>
          <p:nvPr/>
        </p:nvSpPr>
        <p:spPr>
          <a:xfrm>
            <a:off x="4607257" y="3240707"/>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Siempre hay esperanza, porque Dios no se da por vencido</a:t>
            </a:r>
          </a:p>
        </p:txBody>
      </p:sp>
      <p:sp>
        <p:nvSpPr>
          <p:cNvPr id="4" name="TextBox 3">
            <a:extLst>
              <a:ext uri="{FF2B5EF4-FFF2-40B4-BE49-F238E27FC236}">
                <a16:creationId xmlns:a16="http://schemas.microsoft.com/office/drawing/2014/main" id="{94BB3F64-DA49-DC07-F205-247C6268CC76}"/>
              </a:ext>
            </a:extLst>
          </p:cNvPr>
          <p:cNvSpPr txBox="1"/>
          <p:nvPr/>
        </p:nvSpPr>
        <p:spPr>
          <a:xfrm>
            <a:off x="4621435" y="1721969"/>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Recuperados</a:t>
            </a:r>
          </a:p>
        </p:txBody>
      </p:sp>
      <p:sp>
        <p:nvSpPr>
          <p:cNvPr id="5" name="TextBox 4">
            <a:extLst>
              <a:ext uri="{FF2B5EF4-FFF2-40B4-BE49-F238E27FC236}">
                <a16:creationId xmlns:a16="http://schemas.microsoft.com/office/drawing/2014/main" id="{C9FEB3B4-2CEA-E007-6A63-BC0EB131C5C8}"/>
              </a:ext>
            </a:extLst>
          </p:cNvPr>
          <p:cNvSpPr txBox="1"/>
          <p:nvPr/>
        </p:nvSpPr>
        <p:spPr>
          <a:xfrm>
            <a:off x="4600168" y="3803740"/>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Satanás desea zarandearnos, pero Jesús ruega para que nuestra fe no falte</a:t>
            </a:r>
          </a:p>
        </p:txBody>
      </p:sp>
      <p:sp>
        <p:nvSpPr>
          <p:cNvPr id="9" name="1 CuadroTexto">
            <a:extLst>
              <a:ext uri="{FF2B5EF4-FFF2-40B4-BE49-F238E27FC236}">
                <a16:creationId xmlns:a16="http://schemas.microsoft.com/office/drawing/2014/main" id="{5234B720-40A9-8F4B-A694-43CC34F1620A}"/>
              </a:ext>
            </a:extLst>
          </p:cNvPr>
          <p:cNvSpPr txBox="1"/>
          <p:nvPr/>
        </p:nvSpPr>
        <p:spPr>
          <a:xfrm>
            <a:off x="147364" y="2420888"/>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Zacarías 10:6</a:t>
            </a:r>
          </a:p>
        </p:txBody>
      </p:sp>
      <p:sp>
        <p:nvSpPr>
          <p:cNvPr id="11" name="2 CuadroTexto">
            <a:extLst>
              <a:ext uri="{FF2B5EF4-FFF2-40B4-BE49-F238E27FC236}">
                <a16:creationId xmlns:a16="http://schemas.microsoft.com/office/drawing/2014/main" id="{3EA5AD55-1002-6D50-26A3-C58883014EBD}"/>
              </a:ext>
            </a:extLst>
          </p:cNvPr>
          <p:cNvSpPr txBox="1"/>
          <p:nvPr/>
        </p:nvSpPr>
        <p:spPr>
          <a:xfrm>
            <a:off x="49434" y="2899395"/>
            <a:ext cx="4522566" cy="194328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Porque yo fortaleceré la casa de Judá, y guardaré la casa de José, y los haré volver;</a:t>
            </a:r>
            <a:r>
              <a:rPr lang="es-ES" sz="2400" dirty="0">
                <a:latin typeface="Calibri"/>
              </a:rPr>
              <a:t> </a:t>
            </a:r>
            <a:r>
              <a:rPr lang="es-ES" sz="2400" dirty="0">
                <a:solidFill>
                  <a:srgbClr val="00B0F0"/>
                </a:solidFill>
                <a:latin typeface="Calibri"/>
              </a:rPr>
              <a:t>porque de ellos tendré piedad, y </a:t>
            </a:r>
            <a:r>
              <a:rPr lang="es-ES" sz="2400" u="sng" dirty="0">
                <a:solidFill>
                  <a:srgbClr val="00B0F0"/>
                </a:solidFill>
                <a:latin typeface="Calibri"/>
              </a:rPr>
              <a:t>serán como si no los hubiera desechado</a:t>
            </a:r>
            <a:r>
              <a:rPr lang="es-ES" sz="2400" dirty="0">
                <a:solidFill>
                  <a:srgbClr val="00B0F0"/>
                </a:solidFill>
                <a:latin typeface="Calibri"/>
              </a:rPr>
              <a:t>; </a:t>
            </a:r>
            <a:r>
              <a:rPr lang="es-ES" sz="2400" dirty="0">
                <a:solidFill>
                  <a:srgbClr val="FFFF00"/>
                </a:solidFill>
                <a:latin typeface="Calibri"/>
              </a:rPr>
              <a:t>porque yo soy Jehová su Dios, y los oiré. </a:t>
            </a:r>
          </a:p>
        </p:txBody>
      </p:sp>
      <p:sp>
        <p:nvSpPr>
          <p:cNvPr id="16" name="1 CuadroTexto">
            <a:extLst>
              <a:ext uri="{FF2B5EF4-FFF2-40B4-BE49-F238E27FC236}">
                <a16:creationId xmlns:a16="http://schemas.microsoft.com/office/drawing/2014/main" id="{97BB19CE-368C-DB15-6F9F-68ED3BCBFCFD}"/>
              </a:ext>
            </a:extLst>
          </p:cNvPr>
          <p:cNvSpPr txBox="1"/>
          <p:nvPr/>
        </p:nvSpPr>
        <p:spPr>
          <a:xfrm>
            <a:off x="899592" y="474721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Juan 21:15, 16</a:t>
            </a:r>
          </a:p>
        </p:txBody>
      </p:sp>
      <p:sp>
        <p:nvSpPr>
          <p:cNvPr id="17" name="2 CuadroTexto">
            <a:extLst>
              <a:ext uri="{FF2B5EF4-FFF2-40B4-BE49-F238E27FC236}">
                <a16:creationId xmlns:a16="http://schemas.microsoft.com/office/drawing/2014/main" id="{C9018B81-7D66-54C9-1A40-26EFA643E5DA}"/>
              </a:ext>
            </a:extLst>
          </p:cNvPr>
          <p:cNvSpPr txBox="1"/>
          <p:nvPr/>
        </p:nvSpPr>
        <p:spPr>
          <a:xfrm>
            <a:off x="0" y="5229200"/>
            <a:ext cx="9144000"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Cuando hubieron comido, Jesús dijo a Simón Pedro: Simón, hijo de Jonás, ¿me amas más que éstos? Le respondió: Sí, Señor; tú sabes que te amo. El le dijo: Apacienta mis corderos. Volvió a decirle la segunda vez: Simón, hijo de Jonás, ¿me amas? Pedro le respondió: Sí, Señor; tú sabes que te amo. Le dijo: Pastorea mis ovejas.</a:t>
            </a:r>
          </a:p>
        </p:txBody>
      </p:sp>
      <p:sp>
        <p:nvSpPr>
          <p:cNvPr id="18" name="TextBox 17">
            <a:extLst>
              <a:ext uri="{FF2B5EF4-FFF2-40B4-BE49-F238E27FC236}">
                <a16:creationId xmlns:a16="http://schemas.microsoft.com/office/drawing/2014/main" id="{F3384849-A22B-0C02-C274-2D338616D624}"/>
              </a:ext>
            </a:extLst>
          </p:cNvPr>
          <p:cNvSpPr txBox="1"/>
          <p:nvPr/>
        </p:nvSpPr>
        <p:spPr>
          <a:xfrm>
            <a:off x="4587299" y="4400491"/>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Una vez que hayamos regresado a Dios, debemos  fortalecer a nuestros hermanos</a:t>
            </a:r>
          </a:p>
        </p:txBody>
      </p:sp>
    </p:spTree>
    <p:extLst>
      <p:ext uri="{BB962C8B-B14F-4D97-AF65-F5344CB8AC3E}">
        <p14:creationId xmlns:p14="http://schemas.microsoft.com/office/powerpoint/2010/main" val="36313492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07844F-99D6-8374-52C0-F8FAB81B541F}"/>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AA43FB0B-8091-B292-8CAD-EF8074D5907E}"/>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Compártelo</a:t>
            </a:r>
          </a:p>
        </p:txBody>
      </p:sp>
      <p:sp>
        <p:nvSpPr>
          <p:cNvPr id="10" name="TextBox 9">
            <a:extLst>
              <a:ext uri="{FF2B5EF4-FFF2-40B4-BE49-F238E27FC236}">
                <a16:creationId xmlns:a16="http://schemas.microsoft.com/office/drawing/2014/main" id="{89B2CADB-599D-69F4-3902-8090411D77ED}"/>
              </a:ext>
            </a:extLst>
          </p:cNvPr>
          <p:cNvSpPr txBox="1"/>
          <p:nvPr/>
        </p:nvSpPr>
        <p:spPr>
          <a:xfrm>
            <a:off x="4617012"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Por testimonio</a:t>
            </a:r>
          </a:p>
        </p:txBody>
      </p:sp>
      <p:sp>
        <p:nvSpPr>
          <p:cNvPr id="14" name="TextBox 13">
            <a:extLst>
              <a:ext uri="{FF2B5EF4-FFF2-40B4-BE49-F238E27FC236}">
                <a16:creationId xmlns:a16="http://schemas.microsoft.com/office/drawing/2014/main" id="{9CA3A12E-8853-CA55-9012-7014AF695618}"/>
              </a:ext>
            </a:extLst>
          </p:cNvPr>
          <p:cNvSpPr txBox="1"/>
          <p:nvPr/>
        </p:nvSpPr>
        <p:spPr>
          <a:xfrm>
            <a:off x="4614346" y="731789"/>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Sin fuerza, pero con poder</a:t>
            </a:r>
          </a:p>
        </p:txBody>
      </p:sp>
      <p:sp>
        <p:nvSpPr>
          <p:cNvPr id="12" name="TextBox 11">
            <a:extLst>
              <a:ext uri="{FF2B5EF4-FFF2-40B4-BE49-F238E27FC236}">
                <a16:creationId xmlns:a16="http://schemas.microsoft.com/office/drawing/2014/main" id="{4827116F-ADB9-0F8A-6EA9-79F203C42092}"/>
              </a:ext>
            </a:extLst>
          </p:cNvPr>
          <p:cNvSpPr txBox="1"/>
          <p:nvPr/>
        </p:nvSpPr>
        <p:spPr>
          <a:xfrm>
            <a:off x="4621435" y="107124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Consejos para compartir a Jesús</a:t>
            </a:r>
          </a:p>
        </p:txBody>
      </p:sp>
      <p:sp>
        <p:nvSpPr>
          <p:cNvPr id="6" name="TextBox 5">
            <a:extLst>
              <a:ext uri="{FF2B5EF4-FFF2-40B4-BE49-F238E27FC236}">
                <a16:creationId xmlns:a16="http://schemas.microsoft.com/office/drawing/2014/main" id="{1A6524FF-4074-93B0-0ECC-5ECC029358D4}"/>
              </a:ext>
            </a:extLst>
          </p:cNvPr>
          <p:cNvSpPr txBox="1"/>
          <p:nvPr/>
        </p:nvSpPr>
        <p:spPr>
          <a:xfrm>
            <a:off x="4621435" y="1410693"/>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Un hijo errante</a:t>
            </a:r>
          </a:p>
        </p:txBody>
      </p:sp>
      <p:sp>
        <p:nvSpPr>
          <p:cNvPr id="8" name="1 CuadroTexto">
            <a:extLst>
              <a:ext uri="{FF2B5EF4-FFF2-40B4-BE49-F238E27FC236}">
                <a16:creationId xmlns:a16="http://schemas.microsoft.com/office/drawing/2014/main" id="{C6AC952C-4D2C-94AA-7FC9-966F17A8226C}"/>
              </a:ext>
            </a:extLst>
          </p:cNvPr>
          <p:cNvSpPr txBox="1"/>
          <p:nvPr/>
        </p:nvSpPr>
        <p:spPr>
          <a:xfrm>
            <a:off x="179512" y="44624"/>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Lucas 22:31, 32</a:t>
            </a:r>
          </a:p>
        </p:txBody>
      </p:sp>
      <p:sp>
        <p:nvSpPr>
          <p:cNvPr id="13" name="2 CuadroTexto">
            <a:extLst>
              <a:ext uri="{FF2B5EF4-FFF2-40B4-BE49-F238E27FC236}">
                <a16:creationId xmlns:a16="http://schemas.microsoft.com/office/drawing/2014/main" id="{A9BDF2C2-10D3-5F98-206D-E00C155ABFE7}"/>
              </a:ext>
            </a:extLst>
          </p:cNvPr>
          <p:cNvSpPr txBox="1"/>
          <p:nvPr/>
        </p:nvSpPr>
        <p:spPr>
          <a:xfrm>
            <a:off x="81582" y="523131"/>
            <a:ext cx="4522566" cy="194328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Dijo también el Señor: Simón, Simón, he aquí Satanás os ha pedido para zarandearos como a trigo;</a:t>
            </a:r>
            <a:r>
              <a:rPr lang="es-ES" sz="2400" dirty="0">
                <a:latin typeface="Calibri"/>
              </a:rPr>
              <a:t> </a:t>
            </a:r>
            <a:r>
              <a:rPr lang="es-ES" sz="2400" dirty="0">
                <a:solidFill>
                  <a:srgbClr val="00B0F0"/>
                </a:solidFill>
                <a:latin typeface="Calibri"/>
              </a:rPr>
              <a:t>pero yo he rogado por ti, que tu fe no falte; </a:t>
            </a:r>
            <a:r>
              <a:rPr lang="es-ES" sz="2400" dirty="0">
                <a:solidFill>
                  <a:srgbClr val="FFFF00"/>
                </a:solidFill>
                <a:latin typeface="Calibri"/>
              </a:rPr>
              <a:t>y tú, una vez vuelto, confirma a tus hermanos. </a:t>
            </a:r>
          </a:p>
        </p:txBody>
      </p:sp>
      <p:sp>
        <p:nvSpPr>
          <p:cNvPr id="7" name="TextBox 6">
            <a:extLst>
              <a:ext uri="{FF2B5EF4-FFF2-40B4-BE49-F238E27FC236}">
                <a16:creationId xmlns:a16="http://schemas.microsoft.com/office/drawing/2014/main" id="{5FAAAF4F-0A30-B79C-85D9-E8F5788E7F11}"/>
              </a:ext>
            </a:extLst>
          </p:cNvPr>
          <p:cNvSpPr txBox="1"/>
          <p:nvPr/>
        </p:nvSpPr>
        <p:spPr>
          <a:xfrm>
            <a:off x="4608906" y="2060848"/>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Hay dolor y angustia cuando un hijo se ha alejado del Señor</a:t>
            </a:r>
          </a:p>
        </p:txBody>
      </p:sp>
      <p:sp>
        <p:nvSpPr>
          <p:cNvPr id="15" name="TextBox 14">
            <a:extLst>
              <a:ext uri="{FF2B5EF4-FFF2-40B4-BE49-F238E27FC236}">
                <a16:creationId xmlns:a16="http://schemas.microsoft.com/office/drawing/2014/main" id="{AA1FF4AF-F063-69D3-1B7B-94C1DD968696}"/>
              </a:ext>
            </a:extLst>
          </p:cNvPr>
          <p:cNvSpPr txBox="1"/>
          <p:nvPr/>
        </p:nvSpPr>
        <p:spPr>
          <a:xfrm>
            <a:off x="4614346" y="2661566"/>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Reprime tu llanto, tus obras tendrán su recompensa:</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tus</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hijos</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volverán</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del</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enemigo</a:t>
            </a:r>
          </a:p>
        </p:txBody>
      </p:sp>
      <p:sp>
        <p:nvSpPr>
          <p:cNvPr id="2" name="TextBox 1">
            <a:extLst>
              <a:ext uri="{FF2B5EF4-FFF2-40B4-BE49-F238E27FC236}">
                <a16:creationId xmlns:a16="http://schemas.microsoft.com/office/drawing/2014/main" id="{817B447E-FFD2-EE49-9501-43897C08B775}"/>
              </a:ext>
            </a:extLst>
          </p:cNvPr>
          <p:cNvSpPr txBox="1"/>
          <p:nvPr/>
        </p:nvSpPr>
        <p:spPr>
          <a:xfrm>
            <a:off x="4607257" y="3240707"/>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Siempre hay esperanza, porque Dios no se da por vencido</a:t>
            </a:r>
          </a:p>
        </p:txBody>
      </p:sp>
      <p:sp>
        <p:nvSpPr>
          <p:cNvPr id="4" name="TextBox 3">
            <a:extLst>
              <a:ext uri="{FF2B5EF4-FFF2-40B4-BE49-F238E27FC236}">
                <a16:creationId xmlns:a16="http://schemas.microsoft.com/office/drawing/2014/main" id="{CEDC7F73-D0F4-CC32-2FBD-F970C532043C}"/>
              </a:ext>
            </a:extLst>
          </p:cNvPr>
          <p:cNvSpPr txBox="1"/>
          <p:nvPr/>
        </p:nvSpPr>
        <p:spPr>
          <a:xfrm>
            <a:off x="4621435" y="1721969"/>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Recuperados</a:t>
            </a:r>
          </a:p>
        </p:txBody>
      </p:sp>
      <p:sp>
        <p:nvSpPr>
          <p:cNvPr id="5" name="TextBox 4">
            <a:extLst>
              <a:ext uri="{FF2B5EF4-FFF2-40B4-BE49-F238E27FC236}">
                <a16:creationId xmlns:a16="http://schemas.microsoft.com/office/drawing/2014/main" id="{319DF98E-E6B7-3DD2-4AE3-4733AD3E636C}"/>
              </a:ext>
            </a:extLst>
          </p:cNvPr>
          <p:cNvSpPr txBox="1"/>
          <p:nvPr/>
        </p:nvSpPr>
        <p:spPr>
          <a:xfrm>
            <a:off x="4600168" y="3803740"/>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Satanás desea zarandearnos, pero Jesús ruega para que nuestra fe no falte</a:t>
            </a:r>
          </a:p>
        </p:txBody>
      </p:sp>
      <p:sp>
        <p:nvSpPr>
          <p:cNvPr id="9" name="1 CuadroTexto">
            <a:extLst>
              <a:ext uri="{FF2B5EF4-FFF2-40B4-BE49-F238E27FC236}">
                <a16:creationId xmlns:a16="http://schemas.microsoft.com/office/drawing/2014/main" id="{CF8A1CD5-2538-C4FE-927E-CBCD3A65AF93}"/>
              </a:ext>
            </a:extLst>
          </p:cNvPr>
          <p:cNvSpPr txBox="1"/>
          <p:nvPr/>
        </p:nvSpPr>
        <p:spPr>
          <a:xfrm>
            <a:off x="147364" y="2420888"/>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Zacarías 10:6</a:t>
            </a:r>
          </a:p>
        </p:txBody>
      </p:sp>
      <p:sp>
        <p:nvSpPr>
          <p:cNvPr id="11" name="2 CuadroTexto">
            <a:extLst>
              <a:ext uri="{FF2B5EF4-FFF2-40B4-BE49-F238E27FC236}">
                <a16:creationId xmlns:a16="http://schemas.microsoft.com/office/drawing/2014/main" id="{2EB63562-CFCF-4C52-4032-1C4DCB6E65E0}"/>
              </a:ext>
            </a:extLst>
          </p:cNvPr>
          <p:cNvSpPr txBox="1"/>
          <p:nvPr/>
        </p:nvSpPr>
        <p:spPr>
          <a:xfrm>
            <a:off x="49434" y="2899395"/>
            <a:ext cx="4522566" cy="194328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Porque yo fortaleceré la casa de Judá, y guardaré la casa de José, y los haré volver;</a:t>
            </a:r>
            <a:r>
              <a:rPr lang="es-ES" sz="2400" dirty="0">
                <a:latin typeface="Calibri"/>
              </a:rPr>
              <a:t> </a:t>
            </a:r>
            <a:r>
              <a:rPr lang="es-ES" sz="2400" dirty="0">
                <a:solidFill>
                  <a:srgbClr val="00B0F0"/>
                </a:solidFill>
                <a:latin typeface="Calibri"/>
              </a:rPr>
              <a:t>porque de ellos tendré piedad, y </a:t>
            </a:r>
            <a:r>
              <a:rPr lang="es-ES" sz="2400" u="sng" dirty="0">
                <a:solidFill>
                  <a:srgbClr val="00B0F0"/>
                </a:solidFill>
                <a:latin typeface="Calibri"/>
              </a:rPr>
              <a:t>serán como si no los hubiera desechado</a:t>
            </a:r>
            <a:r>
              <a:rPr lang="es-ES" sz="2400" dirty="0">
                <a:solidFill>
                  <a:srgbClr val="00B0F0"/>
                </a:solidFill>
                <a:latin typeface="Calibri"/>
              </a:rPr>
              <a:t>; </a:t>
            </a:r>
            <a:r>
              <a:rPr lang="es-ES" sz="2400" dirty="0">
                <a:solidFill>
                  <a:srgbClr val="FFFF00"/>
                </a:solidFill>
                <a:latin typeface="Calibri"/>
              </a:rPr>
              <a:t>porque yo soy Jehová su Dios, y los oiré. </a:t>
            </a:r>
          </a:p>
        </p:txBody>
      </p:sp>
      <p:sp>
        <p:nvSpPr>
          <p:cNvPr id="16" name="1 CuadroTexto">
            <a:extLst>
              <a:ext uri="{FF2B5EF4-FFF2-40B4-BE49-F238E27FC236}">
                <a16:creationId xmlns:a16="http://schemas.microsoft.com/office/drawing/2014/main" id="{D056C3BF-AB3A-1355-3299-8F6FAD1289F5}"/>
              </a:ext>
            </a:extLst>
          </p:cNvPr>
          <p:cNvSpPr txBox="1"/>
          <p:nvPr/>
        </p:nvSpPr>
        <p:spPr>
          <a:xfrm>
            <a:off x="899592" y="474721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Juan 21:15, 16</a:t>
            </a:r>
          </a:p>
        </p:txBody>
      </p:sp>
      <p:sp>
        <p:nvSpPr>
          <p:cNvPr id="17" name="2 CuadroTexto">
            <a:extLst>
              <a:ext uri="{FF2B5EF4-FFF2-40B4-BE49-F238E27FC236}">
                <a16:creationId xmlns:a16="http://schemas.microsoft.com/office/drawing/2014/main" id="{67CBA46C-2B44-61B3-8F10-02AE59B2EA40}"/>
              </a:ext>
            </a:extLst>
          </p:cNvPr>
          <p:cNvSpPr txBox="1"/>
          <p:nvPr/>
        </p:nvSpPr>
        <p:spPr>
          <a:xfrm>
            <a:off x="0" y="5229200"/>
            <a:ext cx="9144000"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Cuando hubieron comido, Jesús dijo a Simón Pedro: Simón, hijo de Jonás, ¿me amas más que éstos? </a:t>
            </a:r>
            <a:r>
              <a:rPr lang="es-ES" sz="2400" dirty="0">
                <a:latin typeface="Calibri"/>
              </a:rPr>
              <a:t>Le respondió: Sí, Señor; tú sabes que te amo. El le dijo: Apacienta mis corderos. Volvió a decirle la segunda vez: Simón, hijo de Jonás, ¿me amas? Pedro le respondió: Sí, Señor; tú sabes que te amo. Le dijo: Pastorea mis ovejas.</a:t>
            </a:r>
          </a:p>
        </p:txBody>
      </p:sp>
      <p:sp>
        <p:nvSpPr>
          <p:cNvPr id="18" name="TextBox 17">
            <a:extLst>
              <a:ext uri="{FF2B5EF4-FFF2-40B4-BE49-F238E27FC236}">
                <a16:creationId xmlns:a16="http://schemas.microsoft.com/office/drawing/2014/main" id="{EDC7B84E-C5DA-79F5-EF72-A5948E3E768F}"/>
              </a:ext>
            </a:extLst>
          </p:cNvPr>
          <p:cNvSpPr txBox="1"/>
          <p:nvPr/>
        </p:nvSpPr>
        <p:spPr>
          <a:xfrm>
            <a:off x="4587299" y="4400491"/>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Una vez que hayamos regresado a Dios, debemos  fortalecer a nuestros hermanos</a:t>
            </a:r>
          </a:p>
        </p:txBody>
      </p:sp>
    </p:spTree>
    <p:extLst>
      <p:ext uri="{BB962C8B-B14F-4D97-AF65-F5344CB8AC3E}">
        <p14:creationId xmlns:p14="http://schemas.microsoft.com/office/powerpoint/2010/main" val="2656769887"/>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63F7AA-8A9E-0C06-FCB7-630C25614CF1}"/>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88E8E576-6787-15AC-31D0-E6478E26CCA4}"/>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Compártelo</a:t>
            </a:r>
          </a:p>
        </p:txBody>
      </p:sp>
      <p:sp>
        <p:nvSpPr>
          <p:cNvPr id="10" name="TextBox 9">
            <a:extLst>
              <a:ext uri="{FF2B5EF4-FFF2-40B4-BE49-F238E27FC236}">
                <a16:creationId xmlns:a16="http://schemas.microsoft.com/office/drawing/2014/main" id="{9D756B22-A151-3F66-E88E-F3CF47DE6E81}"/>
              </a:ext>
            </a:extLst>
          </p:cNvPr>
          <p:cNvSpPr txBox="1"/>
          <p:nvPr/>
        </p:nvSpPr>
        <p:spPr>
          <a:xfrm>
            <a:off x="4617012"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Por testimonio</a:t>
            </a:r>
          </a:p>
        </p:txBody>
      </p:sp>
      <p:sp>
        <p:nvSpPr>
          <p:cNvPr id="14" name="TextBox 13">
            <a:extLst>
              <a:ext uri="{FF2B5EF4-FFF2-40B4-BE49-F238E27FC236}">
                <a16:creationId xmlns:a16="http://schemas.microsoft.com/office/drawing/2014/main" id="{58E87597-E240-AA91-425E-B9645AE39225}"/>
              </a:ext>
            </a:extLst>
          </p:cNvPr>
          <p:cNvSpPr txBox="1"/>
          <p:nvPr/>
        </p:nvSpPr>
        <p:spPr>
          <a:xfrm>
            <a:off x="4614346" y="731789"/>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Sin fuerza, pero con poder</a:t>
            </a:r>
          </a:p>
        </p:txBody>
      </p:sp>
      <p:sp>
        <p:nvSpPr>
          <p:cNvPr id="12" name="TextBox 11">
            <a:extLst>
              <a:ext uri="{FF2B5EF4-FFF2-40B4-BE49-F238E27FC236}">
                <a16:creationId xmlns:a16="http://schemas.microsoft.com/office/drawing/2014/main" id="{7F5A9A19-3F6B-6638-FF1E-CCCB707556F6}"/>
              </a:ext>
            </a:extLst>
          </p:cNvPr>
          <p:cNvSpPr txBox="1"/>
          <p:nvPr/>
        </p:nvSpPr>
        <p:spPr>
          <a:xfrm>
            <a:off x="4621435" y="107124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Consejos para compartir a Jesús</a:t>
            </a:r>
          </a:p>
        </p:txBody>
      </p:sp>
      <p:sp>
        <p:nvSpPr>
          <p:cNvPr id="6" name="TextBox 5">
            <a:extLst>
              <a:ext uri="{FF2B5EF4-FFF2-40B4-BE49-F238E27FC236}">
                <a16:creationId xmlns:a16="http://schemas.microsoft.com/office/drawing/2014/main" id="{0AD08C94-17FB-123D-84DB-4FFC6E179F47}"/>
              </a:ext>
            </a:extLst>
          </p:cNvPr>
          <p:cNvSpPr txBox="1"/>
          <p:nvPr/>
        </p:nvSpPr>
        <p:spPr>
          <a:xfrm>
            <a:off x="4621435" y="1410693"/>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Un hijo errante</a:t>
            </a:r>
          </a:p>
        </p:txBody>
      </p:sp>
      <p:sp>
        <p:nvSpPr>
          <p:cNvPr id="8" name="1 CuadroTexto">
            <a:extLst>
              <a:ext uri="{FF2B5EF4-FFF2-40B4-BE49-F238E27FC236}">
                <a16:creationId xmlns:a16="http://schemas.microsoft.com/office/drawing/2014/main" id="{11CF45D3-DF2C-F0B4-6364-C0ADBEC0CB78}"/>
              </a:ext>
            </a:extLst>
          </p:cNvPr>
          <p:cNvSpPr txBox="1"/>
          <p:nvPr/>
        </p:nvSpPr>
        <p:spPr>
          <a:xfrm>
            <a:off x="179512" y="44624"/>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Lucas 22:31, 32</a:t>
            </a:r>
          </a:p>
        </p:txBody>
      </p:sp>
      <p:sp>
        <p:nvSpPr>
          <p:cNvPr id="13" name="2 CuadroTexto">
            <a:extLst>
              <a:ext uri="{FF2B5EF4-FFF2-40B4-BE49-F238E27FC236}">
                <a16:creationId xmlns:a16="http://schemas.microsoft.com/office/drawing/2014/main" id="{2894D619-60CF-4444-9968-82C4F53B0ECB}"/>
              </a:ext>
            </a:extLst>
          </p:cNvPr>
          <p:cNvSpPr txBox="1"/>
          <p:nvPr/>
        </p:nvSpPr>
        <p:spPr>
          <a:xfrm>
            <a:off x="81582" y="523131"/>
            <a:ext cx="4522566" cy="194328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Dijo también el Señor: Simón, Simón, he aquí Satanás os ha pedido para zarandearos como a trigo;</a:t>
            </a:r>
            <a:r>
              <a:rPr lang="es-ES" sz="2400" dirty="0">
                <a:latin typeface="Calibri"/>
              </a:rPr>
              <a:t> </a:t>
            </a:r>
            <a:r>
              <a:rPr lang="es-ES" sz="2400" dirty="0">
                <a:solidFill>
                  <a:srgbClr val="00B0F0"/>
                </a:solidFill>
                <a:latin typeface="Calibri"/>
              </a:rPr>
              <a:t>pero yo he rogado por ti, que tu fe no falte; </a:t>
            </a:r>
            <a:r>
              <a:rPr lang="es-ES" sz="2400" dirty="0">
                <a:solidFill>
                  <a:srgbClr val="FFFF00"/>
                </a:solidFill>
                <a:latin typeface="Calibri"/>
              </a:rPr>
              <a:t>y tú, una vez vuelto, confirma a tus hermanos. </a:t>
            </a:r>
          </a:p>
        </p:txBody>
      </p:sp>
      <p:sp>
        <p:nvSpPr>
          <p:cNvPr id="7" name="TextBox 6">
            <a:extLst>
              <a:ext uri="{FF2B5EF4-FFF2-40B4-BE49-F238E27FC236}">
                <a16:creationId xmlns:a16="http://schemas.microsoft.com/office/drawing/2014/main" id="{0BDD7D93-E4C2-4416-03C9-9B1117043B16}"/>
              </a:ext>
            </a:extLst>
          </p:cNvPr>
          <p:cNvSpPr txBox="1"/>
          <p:nvPr/>
        </p:nvSpPr>
        <p:spPr>
          <a:xfrm>
            <a:off x="4608906" y="2060848"/>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Hay dolor y angustia cuando un hijo se ha alejado del Señor</a:t>
            </a:r>
          </a:p>
        </p:txBody>
      </p:sp>
      <p:sp>
        <p:nvSpPr>
          <p:cNvPr id="15" name="TextBox 14">
            <a:extLst>
              <a:ext uri="{FF2B5EF4-FFF2-40B4-BE49-F238E27FC236}">
                <a16:creationId xmlns:a16="http://schemas.microsoft.com/office/drawing/2014/main" id="{854824A1-0A86-EBCB-829D-4A156D501AC9}"/>
              </a:ext>
            </a:extLst>
          </p:cNvPr>
          <p:cNvSpPr txBox="1"/>
          <p:nvPr/>
        </p:nvSpPr>
        <p:spPr>
          <a:xfrm>
            <a:off x="4614346" y="2661566"/>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Reprime tu llanto, tus obras tendrán su recompensa:</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tus</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hijos</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volverán</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del</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enemigo</a:t>
            </a:r>
          </a:p>
        </p:txBody>
      </p:sp>
      <p:sp>
        <p:nvSpPr>
          <p:cNvPr id="2" name="TextBox 1">
            <a:extLst>
              <a:ext uri="{FF2B5EF4-FFF2-40B4-BE49-F238E27FC236}">
                <a16:creationId xmlns:a16="http://schemas.microsoft.com/office/drawing/2014/main" id="{420F3E00-AF46-3306-907F-D9E1B448E6A3}"/>
              </a:ext>
            </a:extLst>
          </p:cNvPr>
          <p:cNvSpPr txBox="1"/>
          <p:nvPr/>
        </p:nvSpPr>
        <p:spPr>
          <a:xfrm>
            <a:off x="4607257" y="3240707"/>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Siempre hay esperanza, porque Dios no se da por vencido</a:t>
            </a:r>
          </a:p>
        </p:txBody>
      </p:sp>
      <p:sp>
        <p:nvSpPr>
          <p:cNvPr id="4" name="TextBox 3">
            <a:extLst>
              <a:ext uri="{FF2B5EF4-FFF2-40B4-BE49-F238E27FC236}">
                <a16:creationId xmlns:a16="http://schemas.microsoft.com/office/drawing/2014/main" id="{EC95269E-2EA4-9A92-D664-1F2DF35EB1DC}"/>
              </a:ext>
            </a:extLst>
          </p:cNvPr>
          <p:cNvSpPr txBox="1"/>
          <p:nvPr/>
        </p:nvSpPr>
        <p:spPr>
          <a:xfrm>
            <a:off x="4621435" y="1721969"/>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Recuperados</a:t>
            </a:r>
          </a:p>
        </p:txBody>
      </p:sp>
      <p:sp>
        <p:nvSpPr>
          <p:cNvPr id="5" name="TextBox 4">
            <a:extLst>
              <a:ext uri="{FF2B5EF4-FFF2-40B4-BE49-F238E27FC236}">
                <a16:creationId xmlns:a16="http://schemas.microsoft.com/office/drawing/2014/main" id="{98A65E9B-4C1F-32C9-97E1-4BCD3CB3085E}"/>
              </a:ext>
            </a:extLst>
          </p:cNvPr>
          <p:cNvSpPr txBox="1"/>
          <p:nvPr/>
        </p:nvSpPr>
        <p:spPr>
          <a:xfrm>
            <a:off x="4600168" y="3803740"/>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Satanás desea zarandearnos, pero Jesús ruega para que nuestra fe no falte</a:t>
            </a:r>
          </a:p>
        </p:txBody>
      </p:sp>
      <p:sp>
        <p:nvSpPr>
          <p:cNvPr id="9" name="1 CuadroTexto">
            <a:extLst>
              <a:ext uri="{FF2B5EF4-FFF2-40B4-BE49-F238E27FC236}">
                <a16:creationId xmlns:a16="http://schemas.microsoft.com/office/drawing/2014/main" id="{34A7664E-22DC-4EF1-D785-A18C6097C024}"/>
              </a:ext>
            </a:extLst>
          </p:cNvPr>
          <p:cNvSpPr txBox="1"/>
          <p:nvPr/>
        </p:nvSpPr>
        <p:spPr>
          <a:xfrm>
            <a:off x="147364" y="2420888"/>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Zacarías 10:6</a:t>
            </a:r>
          </a:p>
        </p:txBody>
      </p:sp>
      <p:sp>
        <p:nvSpPr>
          <p:cNvPr id="11" name="2 CuadroTexto">
            <a:extLst>
              <a:ext uri="{FF2B5EF4-FFF2-40B4-BE49-F238E27FC236}">
                <a16:creationId xmlns:a16="http://schemas.microsoft.com/office/drawing/2014/main" id="{49779B41-736A-7FE4-0DDA-299C4AACE8B8}"/>
              </a:ext>
            </a:extLst>
          </p:cNvPr>
          <p:cNvSpPr txBox="1"/>
          <p:nvPr/>
        </p:nvSpPr>
        <p:spPr>
          <a:xfrm>
            <a:off x="49434" y="2899395"/>
            <a:ext cx="4522566" cy="194328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Porque yo fortaleceré la casa de Judá, y guardaré la casa de José, y los haré volver;</a:t>
            </a:r>
            <a:r>
              <a:rPr lang="es-ES" sz="2400" dirty="0">
                <a:latin typeface="Calibri"/>
              </a:rPr>
              <a:t> </a:t>
            </a:r>
            <a:r>
              <a:rPr lang="es-ES" sz="2400" dirty="0">
                <a:solidFill>
                  <a:srgbClr val="00B0F0"/>
                </a:solidFill>
                <a:latin typeface="Calibri"/>
              </a:rPr>
              <a:t>porque de ellos tendré piedad, y </a:t>
            </a:r>
            <a:r>
              <a:rPr lang="es-ES" sz="2400" u="sng" dirty="0">
                <a:solidFill>
                  <a:srgbClr val="00B0F0"/>
                </a:solidFill>
                <a:latin typeface="Calibri"/>
              </a:rPr>
              <a:t>serán como si no los hubiera desechado</a:t>
            </a:r>
            <a:r>
              <a:rPr lang="es-ES" sz="2400" dirty="0">
                <a:solidFill>
                  <a:srgbClr val="00B0F0"/>
                </a:solidFill>
                <a:latin typeface="Calibri"/>
              </a:rPr>
              <a:t>; </a:t>
            </a:r>
            <a:r>
              <a:rPr lang="es-ES" sz="2400" dirty="0">
                <a:solidFill>
                  <a:srgbClr val="FFFF00"/>
                </a:solidFill>
                <a:latin typeface="Calibri"/>
              </a:rPr>
              <a:t>porque yo soy Jehová su Dios, y los oiré. </a:t>
            </a:r>
          </a:p>
        </p:txBody>
      </p:sp>
      <p:sp>
        <p:nvSpPr>
          <p:cNvPr id="16" name="1 CuadroTexto">
            <a:extLst>
              <a:ext uri="{FF2B5EF4-FFF2-40B4-BE49-F238E27FC236}">
                <a16:creationId xmlns:a16="http://schemas.microsoft.com/office/drawing/2014/main" id="{6260F2A2-A2F6-1179-F370-D296304484FD}"/>
              </a:ext>
            </a:extLst>
          </p:cNvPr>
          <p:cNvSpPr txBox="1"/>
          <p:nvPr/>
        </p:nvSpPr>
        <p:spPr>
          <a:xfrm>
            <a:off x="899592" y="474721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Juan 21:15, 16</a:t>
            </a:r>
          </a:p>
        </p:txBody>
      </p:sp>
      <p:sp>
        <p:nvSpPr>
          <p:cNvPr id="17" name="2 CuadroTexto">
            <a:extLst>
              <a:ext uri="{FF2B5EF4-FFF2-40B4-BE49-F238E27FC236}">
                <a16:creationId xmlns:a16="http://schemas.microsoft.com/office/drawing/2014/main" id="{E50A3D4D-9267-DDC0-C0B6-410F6C566DAC}"/>
              </a:ext>
            </a:extLst>
          </p:cNvPr>
          <p:cNvSpPr txBox="1"/>
          <p:nvPr/>
        </p:nvSpPr>
        <p:spPr>
          <a:xfrm>
            <a:off x="0" y="5229200"/>
            <a:ext cx="9144000"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Cuando hubieron comido, Jesús dijo a Simón Pedro: Simón, hijo de Jonás, ¿me amas más que éstos? </a:t>
            </a:r>
            <a:r>
              <a:rPr lang="es-ES" sz="2400" dirty="0">
                <a:solidFill>
                  <a:srgbClr val="00B0F0"/>
                </a:solidFill>
                <a:latin typeface="Calibri"/>
              </a:rPr>
              <a:t>Le respondió: Sí, Señor; tú sabes que te amo.</a:t>
            </a:r>
            <a:r>
              <a:rPr lang="es-ES" sz="2400" dirty="0">
                <a:latin typeface="Calibri"/>
              </a:rPr>
              <a:t> El le dijo: Apacienta mis corderos. Volvió a decirle la segunda vez: Simón, hijo de Jonás, ¿me amas? Pedro le respondió: Sí, Señor; tú sabes que te amo. Le dijo: Pastorea mis ovejas.</a:t>
            </a:r>
          </a:p>
        </p:txBody>
      </p:sp>
      <p:sp>
        <p:nvSpPr>
          <p:cNvPr id="18" name="TextBox 17">
            <a:extLst>
              <a:ext uri="{FF2B5EF4-FFF2-40B4-BE49-F238E27FC236}">
                <a16:creationId xmlns:a16="http://schemas.microsoft.com/office/drawing/2014/main" id="{70A57DB9-5463-47C4-0A26-8DEE74ADDE63}"/>
              </a:ext>
            </a:extLst>
          </p:cNvPr>
          <p:cNvSpPr txBox="1"/>
          <p:nvPr/>
        </p:nvSpPr>
        <p:spPr>
          <a:xfrm>
            <a:off x="4587299" y="4400491"/>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Una vez que hayamos regresado a Dios, debemos  fortalecer a nuestros hermanos</a:t>
            </a:r>
          </a:p>
        </p:txBody>
      </p:sp>
    </p:spTree>
    <p:extLst>
      <p:ext uri="{BB962C8B-B14F-4D97-AF65-F5344CB8AC3E}">
        <p14:creationId xmlns:p14="http://schemas.microsoft.com/office/powerpoint/2010/main" val="2472299314"/>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96A3BE-8A18-8149-9318-1710F42532DA}"/>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101062CA-8BA6-8323-0A0A-2D50DC57AA60}"/>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Compártelo</a:t>
            </a:r>
          </a:p>
        </p:txBody>
      </p:sp>
      <p:sp>
        <p:nvSpPr>
          <p:cNvPr id="10" name="TextBox 9">
            <a:extLst>
              <a:ext uri="{FF2B5EF4-FFF2-40B4-BE49-F238E27FC236}">
                <a16:creationId xmlns:a16="http://schemas.microsoft.com/office/drawing/2014/main" id="{2F4658A8-0EA8-25A7-3ECE-7D61D929E561}"/>
              </a:ext>
            </a:extLst>
          </p:cNvPr>
          <p:cNvSpPr txBox="1"/>
          <p:nvPr/>
        </p:nvSpPr>
        <p:spPr>
          <a:xfrm>
            <a:off x="4617012"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Por testimonio</a:t>
            </a:r>
          </a:p>
        </p:txBody>
      </p:sp>
      <p:sp>
        <p:nvSpPr>
          <p:cNvPr id="14" name="TextBox 13">
            <a:extLst>
              <a:ext uri="{FF2B5EF4-FFF2-40B4-BE49-F238E27FC236}">
                <a16:creationId xmlns:a16="http://schemas.microsoft.com/office/drawing/2014/main" id="{C922999D-EFC1-2B53-0017-252A06617F63}"/>
              </a:ext>
            </a:extLst>
          </p:cNvPr>
          <p:cNvSpPr txBox="1"/>
          <p:nvPr/>
        </p:nvSpPr>
        <p:spPr>
          <a:xfrm>
            <a:off x="4614346" y="731789"/>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Sin fuerza, pero con poder</a:t>
            </a:r>
          </a:p>
        </p:txBody>
      </p:sp>
      <p:sp>
        <p:nvSpPr>
          <p:cNvPr id="12" name="TextBox 11">
            <a:extLst>
              <a:ext uri="{FF2B5EF4-FFF2-40B4-BE49-F238E27FC236}">
                <a16:creationId xmlns:a16="http://schemas.microsoft.com/office/drawing/2014/main" id="{AAB88388-CE6C-0F5F-EB49-CC132BC449AF}"/>
              </a:ext>
            </a:extLst>
          </p:cNvPr>
          <p:cNvSpPr txBox="1"/>
          <p:nvPr/>
        </p:nvSpPr>
        <p:spPr>
          <a:xfrm>
            <a:off x="4621435" y="107124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Consejos para compartir a Jesús</a:t>
            </a:r>
          </a:p>
        </p:txBody>
      </p:sp>
      <p:sp>
        <p:nvSpPr>
          <p:cNvPr id="6" name="TextBox 5">
            <a:extLst>
              <a:ext uri="{FF2B5EF4-FFF2-40B4-BE49-F238E27FC236}">
                <a16:creationId xmlns:a16="http://schemas.microsoft.com/office/drawing/2014/main" id="{9BC52945-56FA-A623-3692-197DF27D3801}"/>
              </a:ext>
            </a:extLst>
          </p:cNvPr>
          <p:cNvSpPr txBox="1"/>
          <p:nvPr/>
        </p:nvSpPr>
        <p:spPr>
          <a:xfrm>
            <a:off x="4621435" y="1410693"/>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Un hijo errante</a:t>
            </a:r>
          </a:p>
        </p:txBody>
      </p:sp>
      <p:sp>
        <p:nvSpPr>
          <p:cNvPr id="8" name="1 CuadroTexto">
            <a:extLst>
              <a:ext uri="{FF2B5EF4-FFF2-40B4-BE49-F238E27FC236}">
                <a16:creationId xmlns:a16="http://schemas.microsoft.com/office/drawing/2014/main" id="{3C272573-FEED-93C6-3367-220192F50F9D}"/>
              </a:ext>
            </a:extLst>
          </p:cNvPr>
          <p:cNvSpPr txBox="1"/>
          <p:nvPr/>
        </p:nvSpPr>
        <p:spPr>
          <a:xfrm>
            <a:off x="179512" y="44624"/>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Lucas 22:31, 32</a:t>
            </a:r>
          </a:p>
        </p:txBody>
      </p:sp>
      <p:sp>
        <p:nvSpPr>
          <p:cNvPr id="13" name="2 CuadroTexto">
            <a:extLst>
              <a:ext uri="{FF2B5EF4-FFF2-40B4-BE49-F238E27FC236}">
                <a16:creationId xmlns:a16="http://schemas.microsoft.com/office/drawing/2014/main" id="{E2EBEBDC-D00E-8D03-72FA-9D09852B4BA5}"/>
              </a:ext>
            </a:extLst>
          </p:cNvPr>
          <p:cNvSpPr txBox="1"/>
          <p:nvPr/>
        </p:nvSpPr>
        <p:spPr>
          <a:xfrm>
            <a:off x="81582" y="523131"/>
            <a:ext cx="4522566" cy="194328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Dijo también el Señor: Simón, Simón, he aquí Satanás os ha pedido para zarandearos como a trigo;</a:t>
            </a:r>
            <a:r>
              <a:rPr lang="es-ES" sz="2400" dirty="0">
                <a:latin typeface="Calibri"/>
              </a:rPr>
              <a:t> </a:t>
            </a:r>
            <a:r>
              <a:rPr lang="es-ES" sz="2400" dirty="0">
                <a:solidFill>
                  <a:srgbClr val="00B0F0"/>
                </a:solidFill>
                <a:latin typeface="Calibri"/>
              </a:rPr>
              <a:t>pero yo he rogado por ti, que tu fe no falte; </a:t>
            </a:r>
            <a:r>
              <a:rPr lang="es-ES" sz="2400" dirty="0">
                <a:solidFill>
                  <a:srgbClr val="FFFF00"/>
                </a:solidFill>
                <a:latin typeface="Calibri"/>
              </a:rPr>
              <a:t>y tú, una vez vuelto, confirma a tus hermanos. </a:t>
            </a:r>
          </a:p>
        </p:txBody>
      </p:sp>
      <p:sp>
        <p:nvSpPr>
          <p:cNvPr id="7" name="TextBox 6">
            <a:extLst>
              <a:ext uri="{FF2B5EF4-FFF2-40B4-BE49-F238E27FC236}">
                <a16:creationId xmlns:a16="http://schemas.microsoft.com/office/drawing/2014/main" id="{400E1629-E8FC-5ECA-0978-8819924247B2}"/>
              </a:ext>
            </a:extLst>
          </p:cNvPr>
          <p:cNvSpPr txBox="1"/>
          <p:nvPr/>
        </p:nvSpPr>
        <p:spPr>
          <a:xfrm>
            <a:off x="4608906" y="2060848"/>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Hay dolor y angustia cuando un hijo se ha alejado del Señor</a:t>
            </a:r>
          </a:p>
        </p:txBody>
      </p:sp>
      <p:sp>
        <p:nvSpPr>
          <p:cNvPr id="15" name="TextBox 14">
            <a:extLst>
              <a:ext uri="{FF2B5EF4-FFF2-40B4-BE49-F238E27FC236}">
                <a16:creationId xmlns:a16="http://schemas.microsoft.com/office/drawing/2014/main" id="{F6F562DD-8B8B-B676-A6EF-A31DE3D3255A}"/>
              </a:ext>
            </a:extLst>
          </p:cNvPr>
          <p:cNvSpPr txBox="1"/>
          <p:nvPr/>
        </p:nvSpPr>
        <p:spPr>
          <a:xfrm>
            <a:off x="4614346" y="2661566"/>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Reprime tu llanto, tus obras tendrán su recompensa:</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tus</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hijos</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volverán</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del</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enemigo</a:t>
            </a:r>
          </a:p>
        </p:txBody>
      </p:sp>
      <p:sp>
        <p:nvSpPr>
          <p:cNvPr id="2" name="TextBox 1">
            <a:extLst>
              <a:ext uri="{FF2B5EF4-FFF2-40B4-BE49-F238E27FC236}">
                <a16:creationId xmlns:a16="http://schemas.microsoft.com/office/drawing/2014/main" id="{15BFDA17-2B61-3B95-6849-80EFACA3B32A}"/>
              </a:ext>
            </a:extLst>
          </p:cNvPr>
          <p:cNvSpPr txBox="1"/>
          <p:nvPr/>
        </p:nvSpPr>
        <p:spPr>
          <a:xfrm>
            <a:off x="4607257" y="3240707"/>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Siempre hay esperanza, porque Dios no se da por vencido</a:t>
            </a:r>
          </a:p>
        </p:txBody>
      </p:sp>
      <p:sp>
        <p:nvSpPr>
          <p:cNvPr id="4" name="TextBox 3">
            <a:extLst>
              <a:ext uri="{FF2B5EF4-FFF2-40B4-BE49-F238E27FC236}">
                <a16:creationId xmlns:a16="http://schemas.microsoft.com/office/drawing/2014/main" id="{F9B98531-52DA-FB0B-11AB-972A9D3A5B09}"/>
              </a:ext>
            </a:extLst>
          </p:cNvPr>
          <p:cNvSpPr txBox="1"/>
          <p:nvPr/>
        </p:nvSpPr>
        <p:spPr>
          <a:xfrm>
            <a:off x="4621435" y="1721969"/>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Recuperados</a:t>
            </a:r>
          </a:p>
        </p:txBody>
      </p:sp>
      <p:sp>
        <p:nvSpPr>
          <p:cNvPr id="5" name="TextBox 4">
            <a:extLst>
              <a:ext uri="{FF2B5EF4-FFF2-40B4-BE49-F238E27FC236}">
                <a16:creationId xmlns:a16="http://schemas.microsoft.com/office/drawing/2014/main" id="{6E04357F-2F8A-B2D0-0715-716F8F7D3C47}"/>
              </a:ext>
            </a:extLst>
          </p:cNvPr>
          <p:cNvSpPr txBox="1"/>
          <p:nvPr/>
        </p:nvSpPr>
        <p:spPr>
          <a:xfrm>
            <a:off x="4600168" y="3803740"/>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Satanás desea zarandearnos, pero Jesús ruega para que nuestra fe no falte</a:t>
            </a:r>
          </a:p>
        </p:txBody>
      </p:sp>
      <p:sp>
        <p:nvSpPr>
          <p:cNvPr id="9" name="1 CuadroTexto">
            <a:extLst>
              <a:ext uri="{FF2B5EF4-FFF2-40B4-BE49-F238E27FC236}">
                <a16:creationId xmlns:a16="http://schemas.microsoft.com/office/drawing/2014/main" id="{C0A31A16-A686-61B6-4DD0-04797A1F2F90}"/>
              </a:ext>
            </a:extLst>
          </p:cNvPr>
          <p:cNvSpPr txBox="1"/>
          <p:nvPr/>
        </p:nvSpPr>
        <p:spPr>
          <a:xfrm>
            <a:off x="147364" y="2420888"/>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Zacarías 10:6</a:t>
            </a:r>
          </a:p>
        </p:txBody>
      </p:sp>
      <p:sp>
        <p:nvSpPr>
          <p:cNvPr id="11" name="2 CuadroTexto">
            <a:extLst>
              <a:ext uri="{FF2B5EF4-FFF2-40B4-BE49-F238E27FC236}">
                <a16:creationId xmlns:a16="http://schemas.microsoft.com/office/drawing/2014/main" id="{A6F976C3-EBC8-16AC-2207-0959460A9E20}"/>
              </a:ext>
            </a:extLst>
          </p:cNvPr>
          <p:cNvSpPr txBox="1"/>
          <p:nvPr/>
        </p:nvSpPr>
        <p:spPr>
          <a:xfrm>
            <a:off x="49434" y="2899395"/>
            <a:ext cx="4522566" cy="194328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Porque yo fortaleceré la casa de Judá, y guardaré la casa de José, y los haré volver;</a:t>
            </a:r>
            <a:r>
              <a:rPr lang="es-ES" sz="2400" dirty="0">
                <a:latin typeface="Calibri"/>
              </a:rPr>
              <a:t> </a:t>
            </a:r>
            <a:r>
              <a:rPr lang="es-ES" sz="2400" dirty="0">
                <a:solidFill>
                  <a:srgbClr val="00B0F0"/>
                </a:solidFill>
                <a:latin typeface="Calibri"/>
              </a:rPr>
              <a:t>porque de ellos tendré piedad, y </a:t>
            </a:r>
            <a:r>
              <a:rPr lang="es-ES" sz="2400" u="sng" dirty="0">
                <a:solidFill>
                  <a:srgbClr val="00B0F0"/>
                </a:solidFill>
                <a:latin typeface="Calibri"/>
              </a:rPr>
              <a:t>serán como si no los hubiera desechado</a:t>
            </a:r>
            <a:r>
              <a:rPr lang="es-ES" sz="2400" dirty="0">
                <a:solidFill>
                  <a:srgbClr val="00B0F0"/>
                </a:solidFill>
                <a:latin typeface="Calibri"/>
              </a:rPr>
              <a:t>; </a:t>
            </a:r>
            <a:r>
              <a:rPr lang="es-ES" sz="2400" dirty="0">
                <a:solidFill>
                  <a:srgbClr val="FFFF00"/>
                </a:solidFill>
                <a:latin typeface="Calibri"/>
              </a:rPr>
              <a:t>porque yo soy Jehová su Dios, y los oiré. </a:t>
            </a:r>
          </a:p>
        </p:txBody>
      </p:sp>
      <p:sp>
        <p:nvSpPr>
          <p:cNvPr id="16" name="1 CuadroTexto">
            <a:extLst>
              <a:ext uri="{FF2B5EF4-FFF2-40B4-BE49-F238E27FC236}">
                <a16:creationId xmlns:a16="http://schemas.microsoft.com/office/drawing/2014/main" id="{E4A7750A-C8EA-BB4D-D52F-274359CB6D99}"/>
              </a:ext>
            </a:extLst>
          </p:cNvPr>
          <p:cNvSpPr txBox="1"/>
          <p:nvPr/>
        </p:nvSpPr>
        <p:spPr>
          <a:xfrm>
            <a:off x="899592" y="474721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Juan 21:15, 16</a:t>
            </a:r>
          </a:p>
        </p:txBody>
      </p:sp>
      <p:sp>
        <p:nvSpPr>
          <p:cNvPr id="17" name="2 CuadroTexto">
            <a:extLst>
              <a:ext uri="{FF2B5EF4-FFF2-40B4-BE49-F238E27FC236}">
                <a16:creationId xmlns:a16="http://schemas.microsoft.com/office/drawing/2014/main" id="{8F6E4594-C3BE-815C-F148-AC3991081654}"/>
              </a:ext>
            </a:extLst>
          </p:cNvPr>
          <p:cNvSpPr txBox="1"/>
          <p:nvPr/>
        </p:nvSpPr>
        <p:spPr>
          <a:xfrm>
            <a:off x="0" y="5229200"/>
            <a:ext cx="9144000"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Cuando hubieron comido, Jesús dijo a Simón Pedro: Simón, hijo de Jonás, ¿me amas más que éstos? </a:t>
            </a:r>
            <a:r>
              <a:rPr lang="es-ES" sz="2400" dirty="0">
                <a:solidFill>
                  <a:srgbClr val="00B0F0"/>
                </a:solidFill>
                <a:latin typeface="Calibri"/>
              </a:rPr>
              <a:t>Le respondió: Sí, Señor; tú sabes que te amo.</a:t>
            </a:r>
            <a:r>
              <a:rPr lang="es-ES" sz="2400" dirty="0">
                <a:latin typeface="Calibri"/>
              </a:rPr>
              <a:t> </a:t>
            </a:r>
            <a:r>
              <a:rPr lang="es-ES" sz="2400" u="sng" dirty="0">
                <a:latin typeface="Calibri"/>
              </a:rPr>
              <a:t>El le dijo: Apacienta mis corderos</a:t>
            </a:r>
            <a:r>
              <a:rPr lang="es-ES" sz="2400" dirty="0">
                <a:latin typeface="Calibri"/>
              </a:rPr>
              <a:t>. Volvió a decirle la segunda vez: Simón, hijo de Jonás, ¿me amas? Pedro le respondió: Sí, Señor; tú sabes que te amo. Le dijo: Pastorea mis ovejas.</a:t>
            </a:r>
          </a:p>
        </p:txBody>
      </p:sp>
      <p:sp>
        <p:nvSpPr>
          <p:cNvPr id="18" name="TextBox 17">
            <a:extLst>
              <a:ext uri="{FF2B5EF4-FFF2-40B4-BE49-F238E27FC236}">
                <a16:creationId xmlns:a16="http://schemas.microsoft.com/office/drawing/2014/main" id="{EB9A05AA-A117-3EA9-2246-01C83DF1FAD1}"/>
              </a:ext>
            </a:extLst>
          </p:cNvPr>
          <p:cNvSpPr txBox="1"/>
          <p:nvPr/>
        </p:nvSpPr>
        <p:spPr>
          <a:xfrm>
            <a:off x="4587299" y="4400491"/>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Una vez que hayamos regresado a Dios, debemos  fortalecer a nuestros hermanos</a:t>
            </a:r>
          </a:p>
        </p:txBody>
      </p:sp>
    </p:spTree>
    <p:extLst>
      <p:ext uri="{BB962C8B-B14F-4D97-AF65-F5344CB8AC3E}">
        <p14:creationId xmlns:p14="http://schemas.microsoft.com/office/powerpoint/2010/main" val="3050595447"/>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5B571E-30E5-059A-AFFB-0A6DEC2BC406}"/>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4F072639-EF96-9A4B-5341-92B5299CEBE4}"/>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Compártelo</a:t>
            </a:r>
          </a:p>
        </p:txBody>
      </p:sp>
      <p:sp>
        <p:nvSpPr>
          <p:cNvPr id="10" name="TextBox 9">
            <a:extLst>
              <a:ext uri="{FF2B5EF4-FFF2-40B4-BE49-F238E27FC236}">
                <a16:creationId xmlns:a16="http://schemas.microsoft.com/office/drawing/2014/main" id="{C325865F-C8BD-D14D-1CC7-24D4BFD4B00E}"/>
              </a:ext>
            </a:extLst>
          </p:cNvPr>
          <p:cNvSpPr txBox="1"/>
          <p:nvPr/>
        </p:nvSpPr>
        <p:spPr>
          <a:xfrm>
            <a:off x="4617012"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Por testimonio</a:t>
            </a:r>
          </a:p>
        </p:txBody>
      </p:sp>
      <p:sp>
        <p:nvSpPr>
          <p:cNvPr id="14" name="TextBox 13">
            <a:extLst>
              <a:ext uri="{FF2B5EF4-FFF2-40B4-BE49-F238E27FC236}">
                <a16:creationId xmlns:a16="http://schemas.microsoft.com/office/drawing/2014/main" id="{20070F54-9282-42A8-D4D3-5BB255C10DF7}"/>
              </a:ext>
            </a:extLst>
          </p:cNvPr>
          <p:cNvSpPr txBox="1"/>
          <p:nvPr/>
        </p:nvSpPr>
        <p:spPr>
          <a:xfrm>
            <a:off x="4614346" y="731789"/>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Sin fuerza, pero con poder</a:t>
            </a:r>
          </a:p>
        </p:txBody>
      </p:sp>
      <p:sp>
        <p:nvSpPr>
          <p:cNvPr id="12" name="TextBox 11">
            <a:extLst>
              <a:ext uri="{FF2B5EF4-FFF2-40B4-BE49-F238E27FC236}">
                <a16:creationId xmlns:a16="http://schemas.microsoft.com/office/drawing/2014/main" id="{2A206CD8-24B9-32AC-2107-DBDA77534C7B}"/>
              </a:ext>
            </a:extLst>
          </p:cNvPr>
          <p:cNvSpPr txBox="1"/>
          <p:nvPr/>
        </p:nvSpPr>
        <p:spPr>
          <a:xfrm>
            <a:off x="4621435" y="107124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Consejos para compartir a Jesús</a:t>
            </a:r>
          </a:p>
        </p:txBody>
      </p:sp>
      <p:sp>
        <p:nvSpPr>
          <p:cNvPr id="6" name="TextBox 5">
            <a:extLst>
              <a:ext uri="{FF2B5EF4-FFF2-40B4-BE49-F238E27FC236}">
                <a16:creationId xmlns:a16="http://schemas.microsoft.com/office/drawing/2014/main" id="{29221379-668F-FDFE-746A-35E4FDA33C0E}"/>
              </a:ext>
            </a:extLst>
          </p:cNvPr>
          <p:cNvSpPr txBox="1"/>
          <p:nvPr/>
        </p:nvSpPr>
        <p:spPr>
          <a:xfrm>
            <a:off x="4621435" y="1410693"/>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Un hijo errante</a:t>
            </a:r>
          </a:p>
        </p:txBody>
      </p:sp>
      <p:sp>
        <p:nvSpPr>
          <p:cNvPr id="8" name="1 CuadroTexto">
            <a:extLst>
              <a:ext uri="{FF2B5EF4-FFF2-40B4-BE49-F238E27FC236}">
                <a16:creationId xmlns:a16="http://schemas.microsoft.com/office/drawing/2014/main" id="{1E9584A2-FA48-9475-1117-B01AF832CFAC}"/>
              </a:ext>
            </a:extLst>
          </p:cNvPr>
          <p:cNvSpPr txBox="1"/>
          <p:nvPr/>
        </p:nvSpPr>
        <p:spPr>
          <a:xfrm>
            <a:off x="179512" y="44624"/>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Lucas 22:31, 32</a:t>
            </a:r>
          </a:p>
        </p:txBody>
      </p:sp>
      <p:sp>
        <p:nvSpPr>
          <p:cNvPr id="13" name="2 CuadroTexto">
            <a:extLst>
              <a:ext uri="{FF2B5EF4-FFF2-40B4-BE49-F238E27FC236}">
                <a16:creationId xmlns:a16="http://schemas.microsoft.com/office/drawing/2014/main" id="{52431443-774E-3508-0879-F318F84751B7}"/>
              </a:ext>
            </a:extLst>
          </p:cNvPr>
          <p:cNvSpPr txBox="1"/>
          <p:nvPr/>
        </p:nvSpPr>
        <p:spPr>
          <a:xfrm>
            <a:off x="81582" y="523131"/>
            <a:ext cx="4522566" cy="194328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Dijo también el Señor: Simón, Simón, he aquí Satanás os ha pedido para zarandearos como a trigo;</a:t>
            </a:r>
            <a:r>
              <a:rPr lang="es-ES" sz="2400" dirty="0">
                <a:latin typeface="Calibri"/>
              </a:rPr>
              <a:t> </a:t>
            </a:r>
            <a:r>
              <a:rPr lang="es-ES" sz="2400" dirty="0">
                <a:solidFill>
                  <a:srgbClr val="00B0F0"/>
                </a:solidFill>
                <a:latin typeface="Calibri"/>
              </a:rPr>
              <a:t>pero yo he rogado por ti, que tu fe no falte; </a:t>
            </a:r>
            <a:r>
              <a:rPr lang="es-ES" sz="2400" dirty="0">
                <a:solidFill>
                  <a:srgbClr val="FFFF00"/>
                </a:solidFill>
                <a:latin typeface="Calibri"/>
              </a:rPr>
              <a:t>y tú, una vez vuelto, confirma a tus hermanos. </a:t>
            </a:r>
          </a:p>
        </p:txBody>
      </p:sp>
      <p:sp>
        <p:nvSpPr>
          <p:cNvPr id="7" name="TextBox 6">
            <a:extLst>
              <a:ext uri="{FF2B5EF4-FFF2-40B4-BE49-F238E27FC236}">
                <a16:creationId xmlns:a16="http://schemas.microsoft.com/office/drawing/2014/main" id="{E6EB6EC0-06D3-DF98-8EAA-09FB27E191D5}"/>
              </a:ext>
            </a:extLst>
          </p:cNvPr>
          <p:cNvSpPr txBox="1"/>
          <p:nvPr/>
        </p:nvSpPr>
        <p:spPr>
          <a:xfrm>
            <a:off x="4608906" y="2060848"/>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Hay dolor y angustia cuando un hijo se ha alejado del Señor</a:t>
            </a:r>
          </a:p>
        </p:txBody>
      </p:sp>
      <p:sp>
        <p:nvSpPr>
          <p:cNvPr id="15" name="TextBox 14">
            <a:extLst>
              <a:ext uri="{FF2B5EF4-FFF2-40B4-BE49-F238E27FC236}">
                <a16:creationId xmlns:a16="http://schemas.microsoft.com/office/drawing/2014/main" id="{CB8E0D2B-D24B-9C84-698A-E0EFED6EA0BC}"/>
              </a:ext>
            </a:extLst>
          </p:cNvPr>
          <p:cNvSpPr txBox="1"/>
          <p:nvPr/>
        </p:nvSpPr>
        <p:spPr>
          <a:xfrm>
            <a:off x="4614346" y="2661566"/>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Reprime tu llanto, tus obras tendrán su recompensa:</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tus</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hijos</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volverán</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del</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enemigo</a:t>
            </a:r>
          </a:p>
        </p:txBody>
      </p:sp>
      <p:sp>
        <p:nvSpPr>
          <p:cNvPr id="2" name="TextBox 1">
            <a:extLst>
              <a:ext uri="{FF2B5EF4-FFF2-40B4-BE49-F238E27FC236}">
                <a16:creationId xmlns:a16="http://schemas.microsoft.com/office/drawing/2014/main" id="{15DA777E-849C-93B5-3DC8-EF355CCCC52F}"/>
              </a:ext>
            </a:extLst>
          </p:cNvPr>
          <p:cNvSpPr txBox="1"/>
          <p:nvPr/>
        </p:nvSpPr>
        <p:spPr>
          <a:xfrm>
            <a:off x="4607257" y="3240707"/>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Siempre hay esperanza, porque Dios no se da por vencido</a:t>
            </a:r>
          </a:p>
        </p:txBody>
      </p:sp>
      <p:sp>
        <p:nvSpPr>
          <p:cNvPr id="4" name="TextBox 3">
            <a:extLst>
              <a:ext uri="{FF2B5EF4-FFF2-40B4-BE49-F238E27FC236}">
                <a16:creationId xmlns:a16="http://schemas.microsoft.com/office/drawing/2014/main" id="{BA8C0221-1D79-158F-00A0-0FB589B98F27}"/>
              </a:ext>
            </a:extLst>
          </p:cNvPr>
          <p:cNvSpPr txBox="1"/>
          <p:nvPr/>
        </p:nvSpPr>
        <p:spPr>
          <a:xfrm>
            <a:off x="4621435" y="1721969"/>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Recuperados</a:t>
            </a:r>
          </a:p>
        </p:txBody>
      </p:sp>
      <p:sp>
        <p:nvSpPr>
          <p:cNvPr id="5" name="TextBox 4">
            <a:extLst>
              <a:ext uri="{FF2B5EF4-FFF2-40B4-BE49-F238E27FC236}">
                <a16:creationId xmlns:a16="http://schemas.microsoft.com/office/drawing/2014/main" id="{68BEF82D-8F55-DB2C-C1A4-44B11B462B45}"/>
              </a:ext>
            </a:extLst>
          </p:cNvPr>
          <p:cNvSpPr txBox="1"/>
          <p:nvPr/>
        </p:nvSpPr>
        <p:spPr>
          <a:xfrm>
            <a:off x="4600168" y="3803740"/>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Satanás desea zarandearnos, pero Jesús ruega para que nuestra fe no falte</a:t>
            </a:r>
          </a:p>
        </p:txBody>
      </p:sp>
      <p:sp>
        <p:nvSpPr>
          <p:cNvPr id="9" name="1 CuadroTexto">
            <a:extLst>
              <a:ext uri="{FF2B5EF4-FFF2-40B4-BE49-F238E27FC236}">
                <a16:creationId xmlns:a16="http://schemas.microsoft.com/office/drawing/2014/main" id="{A54531D4-B78D-BE7D-DAD4-EFE194FEA6E7}"/>
              </a:ext>
            </a:extLst>
          </p:cNvPr>
          <p:cNvSpPr txBox="1"/>
          <p:nvPr/>
        </p:nvSpPr>
        <p:spPr>
          <a:xfrm>
            <a:off x="147364" y="2420888"/>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Zacarías 10:6</a:t>
            </a:r>
          </a:p>
        </p:txBody>
      </p:sp>
      <p:sp>
        <p:nvSpPr>
          <p:cNvPr id="11" name="2 CuadroTexto">
            <a:extLst>
              <a:ext uri="{FF2B5EF4-FFF2-40B4-BE49-F238E27FC236}">
                <a16:creationId xmlns:a16="http://schemas.microsoft.com/office/drawing/2014/main" id="{D67DEE4A-E77A-9721-20BF-97078AFD8501}"/>
              </a:ext>
            </a:extLst>
          </p:cNvPr>
          <p:cNvSpPr txBox="1"/>
          <p:nvPr/>
        </p:nvSpPr>
        <p:spPr>
          <a:xfrm>
            <a:off x="49434" y="2899395"/>
            <a:ext cx="4522566" cy="194328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Porque yo fortaleceré la casa de Judá, y guardaré la casa de José, y los haré volver;</a:t>
            </a:r>
            <a:r>
              <a:rPr lang="es-ES" sz="2400" dirty="0">
                <a:latin typeface="Calibri"/>
              </a:rPr>
              <a:t> </a:t>
            </a:r>
            <a:r>
              <a:rPr lang="es-ES" sz="2400" dirty="0">
                <a:solidFill>
                  <a:srgbClr val="00B0F0"/>
                </a:solidFill>
                <a:latin typeface="Calibri"/>
              </a:rPr>
              <a:t>porque de ellos tendré piedad, y </a:t>
            </a:r>
            <a:r>
              <a:rPr lang="es-ES" sz="2400" u="sng" dirty="0">
                <a:solidFill>
                  <a:srgbClr val="00B0F0"/>
                </a:solidFill>
                <a:latin typeface="Calibri"/>
              </a:rPr>
              <a:t>serán como si no los hubiera desechado</a:t>
            </a:r>
            <a:r>
              <a:rPr lang="es-ES" sz="2400" dirty="0">
                <a:solidFill>
                  <a:srgbClr val="00B0F0"/>
                </a:solidFill>
                <a:latin typeface="Calibri"/>
              </a:rPr>
              <a:t>; </a:t>
            </a:r>
            <a:r>
              <a:rPr lang="es-ES" sz="2400" dirty="0">
                <a:solidFill>
                  <a:srgbClr val="FFFF00"/>
                </a:solidFill>
                <a:latin typeface="Calibri"/>
              </a:rPr>
              <a:t>porque yo soy Jehová su Dios, y los oiré. </a:t>
            </a:r>
          </a:p>
        </p:txBody>
      </p:sp>
      <p:sp>
        <p:nvSpPr>
          <p:cNvPr id="16" name="1 CuadroTexto">
            <a:extLst>
              <a:ext uri="{FF2B5EF4-FFF2-40B4-BE49-F238E27FC236}">
                <a16:creationId xmlns:a16="http://schemas.microsoft.com/office/drawing/2014/main" id="{F8E3DAC3-A4B1-8479-538F-D20F4FE73176}"/>
              </a:ext>
            </a:extLst>
          </p:cNvPr>
          <p:cNvSpPr txBox="1"/>
          <p:nvPr/>
        </p:nvSpPr>
        <p:spPr>
          <a:xfrm>
            <a:off x="899592" y="474721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Juan 21:15, 16</a:t>
            </a:r>
          </a:p>
        </p:txBody>
      </p:sp>
      <p:sp>
        <p:nvSpPr>
          <p:cNvPr id="17" name="2 CuadroTexto">
            <a:extLst>
              <a:ext uri="{FF2B5EF4-FFF2-40B4-BE49-F238E27FC236}">
                <a16:creationId xmlns:a16="http://schemas.microsoft.com/office/drawing/2014/main" id="{B760C59B-EB98-AB02-A777-52F29880E71E}"/>
              </a:ext>
            </a:extLst>
          </p:cNvPr>
          <p:cNvSpPr txBox="1"/>
          <p:nvPr/>
        </p:nvSpPr>
        <p:spPr>
          <a:xfrm>
            <a:off x="0" y="5229200"/>
            <a:ext cx="9144000"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Cuando hubieron comido, Jesús dijo a Simón Pedro: Simón, hijo de Jonás, ¿me amas más que éstos? </a:t>
            </a:r>
            <a:r>
              <a:rPr lang="es-ES" sz="2400" dirty="0">
                <a:solidFill>
                  <a:srgbClr val="00B0F0"/>
                </a:solidFill>
                <a:latin typeface="Calibri"/>
              </a:rPr>
              <a:t>Le respondió: Sí, Señor; tú sabes que te amo.</a:t>
            </a:r>
            <a:r>
              <a:rPr lang="es-ES" sz="2400" dirty="0">
                <a:latin typeface="Calibri"/>
              </a:rPr>
              <a:t> </a:t>
            </a:r>
            <a:r>
              <a:rPr lang="es-ES" sz="2400" u="sng" dirty="0">
                <a:latin typeface="Calibri"/>
              </a:rPr>
              <a:t>El le dijo: Apacienta mis corderos</a:t>
            </a:r>
            <a:r>
              <a:rPr lang="es-ES" sz="2400" dirty="0">
                <a:latin typeface="Calibri"/>
              </a:rPr>
              <a:t>. </a:t>
            </a:r>
            <a:r>
              <a:rPr lang="es-ES" sz="2400" dirty="0">
                <a:solidFill>
                  <a:srgbClr val="FFFF00"/>
                </a:solidFill>
                <a:latin typeface="Calibri"/>
              </a:rPr>
              <a:t>Volvió a decirle la segunda vez: Simón, hijo de Jonás, ¿me amas?</a:t>
            </a:r>
            <a:r>
              <a:rPr lang="es-ES" sz="2400" dirty="0">
                <a:latin typeface="Calibri"/>
              </a:rPr>
              <a:t> Pedro le respondió: Sí, Señor; tú sabes que te amo. Le dijo: Pastorea mis ovejas.</a:t>
            </a:r>
          </a:p>
        </p:txBody>
      </p:sp>
      <p:sp>
        <p:nvSpPr>
          <p:cNvPr id="18" name="TextBox 17">
            <a:extLst>
              <a:ext uri="{FF2B5EF4-FFF2-40B4-BE49-F238E27FC236}">
                <a16:creationId xmlns:a16="http://schemas.microsoft.com/office/drawing/2014/main" id="{396AEA75-AB9F-B557-2A4A-9ECF8C10C767}"/>
              </a:ext>
            </a:extLst>
          </p:cNvPr>
          <p:cNvSpPr txBox="1"/>
          <p:nvPr/>
        </p:nvSpPr>
        <p:spPr>
          <a:xfrm>
            <a:off x="4587299" y="4400491"/>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Una vez que hayamos regresado a Dios, debemos  fortalecer a nuestros hermanos</a:t>
            </a:r>
          </a:p>
        </p:txBody>
      </p:sp>
    </p:spTree>
    <p:extLst>
      <p:ext uri="{BB962C8B-B14F-4D97-AF65-F5344CB8AC3E}">
        <p14:creationId xmlns:p14="http://schemas.microsoft.com/office/powerpoint/2010/main" val="40296165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F5B481-937A-83AF-B65B-0614CF70CA61}"/>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443A20D5-49BC-26AE-4EDE-E70B87BF81F7}"/>
              </a:ext>
            </a:extLst>
          </p:cNvPr>
          <p:cNvSpPr txBox="1"/>
          <p:nvPr/>
        </p:nvSpPr>
        <p:spPr>
          <a:xfrm>
            <a:off x="2411760"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Mateo 28:18-20</a:t>
            </a:r>
          </a:p>
        </p:txBody>
      </p:sp>
      <p:sp>
        <p:nvSpPr>
          <p:cNvPr id="5" name="2 CuadroTexto">
            <a:extLst>
              <a:ext uri="{FF2B5EF4-FFF2-40B4-BE49-F238E27FC236}">
                <a16:creationId xmlns:a16="http://schemas.microsoft.com/office/drawing/2014/main" id="{C07270D3-C9CE-6D00-73C9-D04F171BD29B}"/>
              </a:ext>
            </a:extLst>
          </p:cNvPr>
          <p:cNvSpPr txBox="1"/>
          <p:nvPr/>
        </p:nvSpPr>
        <p:spPr>
          <a:xfrm>
            <a:off x="0" y="477599"/>
            <a:ext cx="9124194"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Jesús se acercó y les habló diciendo: </a:t>
            </a:r>
            <a:r>
              <a:rPr lang="es-ES" sz="2400" u="sng" dirty="0">
                <a:solidFill>
                  <a:srgbClr val="FFFF00"/>
                </a:solidFill>
                <a:latin typeface="Calibri"/>
              </a:rPr>
              <a:t>Toda potestad</a:t>
            </a:r>
            <a:r>
              <a:rPr lang="es-ES" sz="2400" dirty="0">
                <a:solidFill>
                  <a:srgbClr val="FFFF00"/>
                </a:solidFill>
                <a:latin typeface="Calibri"/>
              </a:rPr>
              <a:t> me es dada en el cielo y en la tierra. </a:t>
            </a:r>
            <a:r>
              <a:rPr lang="es-ES" sz="2400" dirty="0">
                <a:latin typeface="Calibri"/>
              </a:rPr>
              <a:t>Por tanto, id, y haced discípulos a todas las naciones, bautizándolos en el nombre del Padre, y del Hijo, y del Espíritu Santo; enseñándoles que guarden todas las cosas que os he mandado; y he aquí yo estoy con vosotros todos los días, hasta el fin del mundo. Amén.</a:t>
            </a:r>
          </a:p>
        </p:txBody>
      </p:sp>
      <p:sp>
        <p:nvSpPr>
          <p:cNvPr id="3" name="TextBox 2">
            <a:extLst>
              <a:ext uri="{FF2B5EF4-FFF2-40B4-BE49-F238E27FC236}">
                <a16:creationId xmlns:a16="http://schemas.microsoft.com/office/drawing/2014/main" id="{A080480C-4B68-4699-6DAD-38CD42762E6A}"/>
              </a:ext>
            </a:extLst>
          </p:cNvPr>
          <p:cNvSpPr txBox="1"/>
          <p:nvPr/>
        </p:nvSpPr>
        <p:spPr>
          <a:xfrm>
            <a:off x="4607496" y="2060848"/>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Compártelo</a:t>
            </a:r>
          </a:p>
        </p:txBody>
      </p:sp>
      <p:sp>
        <p:nvSpPr>
          <p:cNvPr id="10" name="TextBox 9">
            <a:extLst>
              <a:ext uri="{FF2B5EF4-FFF2-40B4-BE49-F238E27FC236}">
                <a16:creationId xmlns:a16="http://schemas.microsoft.com/office/drawing/2014/main" id="{30435EC0-046A-48C9-A4AD-AD93FC61449C}"/>
              </a:ext>
            </a:extLst>
          </p:cNvPr>
          <p:cNvSpPr txBox="1"/>
          <p:nvPr/>
        </p:nvSpPr>
        <p:spPr>
          <a:xfrm>
            <a:off x="4617012" y="2400300"/>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Por testimonio</a:t>
            </a:r>
          </a:p>
        </p:txBody>
      </p:sp>
      <p:sp>
        <p:nvSpPr>
          <p:cNvPr id="2" name="1 CuadroTexto">
            <a:extLst>
              <a:ext uri="{FF2B5EF4-FFF2-40B4-BE49-F238E27FC236}">
                <a16:creationId xmlns:a16="http://schemas.microsoft.com/office/drawing/2014/main" id="{DE7C9F58-05DF-2413-1E7C-FA2106C09B69}"/>
              </a:ext>
            </a:extLst>
          </p:cNvPr>
          <p:cNvSpPr txBox="1"/>
          <p:nvPr/>
        </p:nvSpPr>
        <p:spPr>
          <a:xfrm>
            <a:off x="179512" y="2035969"/>
            <a:ext cx="4224638"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Mateo 28:16, 17</a:t>
            </a:r>
          </a:p>
        </p:txBody>
      </p:sp>
      <p:sp>
        <p:nvSpPr>
          <p:cNvPr id="6" name="2 CuadroTexto">
            <a:extLst>
              <a:ext uri="{FF2B5EF4-FFF2-40B4-BE49-F238E27FC236}">
                <a16:creationId xmlns:a16="http://schemas.microsoft.com/office/drawing/2014/main" id="{EACAABA8-F8C8-9B0B-B980-9C354DFF9DA5}"/>
              </a:ext>
            </a:extLst>
          </p:cNvPr>
          <p:cNvSpPr txBox="1"/>
          <p:nvPr/>
        </p:nvSpPr>
        <p:spPr>
          <a:xfrm>
            <a:off x="0" y="2513568"/>
            <a:ext cx="4617012"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Pero los once discípulos se fueron a Galilea, al monte donde Jesús les había ordenado. </a:t>
            </a:r>
            <a:r>
              <a:rPr lang="es-ES" sz="2400" dirty="0">
                <a:solidFill>
                  <a:srgbClr val="00B0F0"/>
                </a:solidFill>
                <a:latin typeface="Calibri"/>
              </a:rPr>
              <a:t>Y </a:t>
            </a:r>
            <a:r>
              <a:rPr lang="es-ES" sz="2400" u="sng" dirty="0">
                <a:solidFill>
                  <a:srgbClr val="00B0F0"/>
                </a:solidFill>
                <a:latin typeface="Calibri"/>
              </a:rPr>
              <a:t>cuando le vieron, le adoraron</a:t>
            </a:r>
            <a:r>
              <a:rPr lang="es-ES" sz="2400" dirty="0">
                <a:solidFill>
                  <a:srgbClr val="00B0F0"/>
                </a:solidFill>
                <a:latin typeface="Calibri"/>
              </a:rPr>
              <a:t>; pero algunos dudaban.</a:t>
            </a:r>
            <a:r>
              <a:rPr lang="es-ES" sz="2400" dirty="0">
                <a:latin typeface="Calibri"/>
              </a:rPr>
              <a:t> </a:t>
            </a:r>
          </a:p>
        </p:txBody>
      </p:sp>
      <p:sp>
        <p:nvSpPr>
          <p:cNvPr id="7" name="1 CuadroTexto">
            <a:extLst>
              <a:ext uri="{FF2B5EF4-FFF2-40B4-BE49-F238E27FC236}">
                <a16:creationId xmlns:a16="http://schemas.microsoft.com/office/drawing/2014/main" id="{7544F045-E176-5969-8B7E-0B42F3BC7C89}"/>
              </a:ext>
            </a:extLst>
          </p:cNvPr>
          <p:cNvSpPr txBox="1"/>
          <p:nvPr/>
        </p:nvSpPr>
        <p:spPr>
          <a:xfrm>
            <a:off x="179512" y="4005064"/>
            <a:ext cx="4224638"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Mateo 28:6</a:t>
            </a:r>
          </a:p>
        </p:txBody>
      </p:sp>
      <p:sp>
        <p:nvSpPr>
          <p:cNvPr id="8" name="2 CuadroTexto">
            <a:extLst>
              <a:ext uri="{FF2B5EF4-FFF2-40B4-BE49-F238E27FC236}">
                <a16:creationId xmlns:a16="http://schemas.microsoft.com/office/drawing/2014/main" id="{2C437A92-23F8-1684-F0F7-96F45DC3FA60}"/>
              </a:ext>
            </a:extLst>
          </p:cNvPr>
          <p:cNvSpPr txBox="1"/>
          <p:nvPr/>
        </p:nvSpPr>
        <p:spPr>
          <a:xfrm>
            <a:off x="0" y="4482663"/>
            <a:ext cx="4617012"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No está aquí, pues </a:t>
            </a:r>
            <a:r>
              <a:rPr lang="es-ES" sz="2400" u="sng" dirty="0">
                <a:solidFill>
                  <a:srgbClr val="FFFF00"/>
                </a:solidFill>
                <a:latin typeface="Calibri"/>
              </a:rPr>
              <a:t>ha resucitado</a:t>
            </a:r>
            <a:r>
              <a:rPr lang="es-ES" sz="2400" dirty="0">
                <a:solidFill>
                  <a:srgbClr val="FFFF00"/>
                </a:solidFill>
                <a:latin typeface="Calibri"/>
              </a:rPr>
              <a:t>, como dijo. Venid, ved el lugar donde fue puesto el Señor.</a:t>
            </a:r>
          </a:p>
        </p:txBody>
      </p:sp>
      <p:sp>
        <p:nvSpPr>
          <p:cNvPr id="9" name="1 CuadroTexto">
            <a:extLst>
              <a:ext uri="{FF2B5EF4-FFF2-40B4-BE49-F238E27FC236}">
                <a16:creationId xmlns:a16="http://schemas.microsoft.com/office/drawing/2014/main" id="{7509939D-CECB-48E8-4BB5-75E7578AA4CC}"/>
              </a:ext>
            </a:extLst>
          </p:cNvPr>
          <p:cNvSpPr txBox="1"/>
          <p:nvPr/>
        </p:nvSpPr>
        <p:spPr>
          <a:xfrm>
            <a:off x="2275226" y="5685334"/>
            <a:ext cx="4224638"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Apocalipsis 1:18</a:t>
            </a:r>
          </a:p>
        </p:txBody>
      </p:sp>
      <p:sp>
        <p:nvSpPr>
          <p:cNvPr id="11" name="2 CuadroTexto">
            <a:extLst>
              <a:ext uri="{FF2B5EF4-FFF2-40B4-BE49-F238E27FC236}">
                <a16:creationId xmlns:a16="http://schemas.microsoft.com/office/drawing/2014/main" id="{FEBBC1B3-4FE0-E25B-3F3E-738433640110}"/>
              </a:ext>
            </a:extLst>
          </p:cNvPr>
          <p:cNvSpPr txBox="1"/>
          <p:nvPr/>
        </p:nvSpPr>
        <p:spPr>
          <a:xfrm>
            <a:off x="54039" y="6112118"/>
            <a:ext cx="9088698" cy="712183"/>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Y el que vivo, y estuve muerto; mas he aquí que vivo por los siglos de los siglos, amén. Y tengo las llaves de la muerte y del Hades. </a:t>
            </a:r>
          </a:p>
        </p:txBody>
      </p:sp>
    </p:spTree>
    <p:extLst>
      <p:ext uri="{BB962C8B-B14F-4D97-AF65-F5344CB8AC3E}">
        <p14:creationId xmlns:p14="http://schemas.microsoft.com/office/powerpoint/2010/main" val="29825471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EE4835-8411-0707-A960-03D08FD3E93A}"/>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C9623E44-345A-D557-117A-99F48B34F5AB}"/>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Compártelo</a:t>
            </a:r>
          </a:p>
        </p:txBody>
      </p:sp>
      <p:sp>
        <p:nvSpPr>
          <p:cNvPr id="10" name="TextBox 9">
            <a:extLst>
              <a:ext uri="{FF2B5EF4-FFF2-40B4-BE49-F238E27FC236}">
                <a16:creationId xmlns:a16="http://schemas.microsoft.com/office/drawing/2014/main" id="{7D5E0D4A-89A9-3754-012B-06B4CE527687}"/>
              </a:ext>
            </a:extLst>
          </p:cNvPr>
          <p:cNvSpPr txBox="1"/>
          <p:nvPr/>
        </p:nvSpPr>
        <p:spPr>
          <a:xfrm>
            <a:off x="4617012"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Por testimonio</a:t>
            </a:r>
          </a:p>
        </p:txBody>
      </p:sp>
      <p:sp>
        <p:nvSpPr>
          <p:cNvPr id="14" name="TextBox 13">
            <a:extLst>
              <a:ext uri="{FF2B5EF4-FFF2-40B4-BE49-F238E27FC236}">
                <a16:creationId xmlns:a16="http://schemas.microsoft.com/office/drawing/2014/main" id="{24F95EC9-EB8C-99E7-197F-6CFDBE53D9F2}"/>
              </a:ext>
            </a:extLst>
          </p:cNvPr>
          <p:cNvSpPr txBox="1"/>
          <p:nvPr/>
        </p:nvSpPr>
        <p:spPr>
          <a:xfrm>
            <a:off x="4614346" y="731789"/>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Sin fuerza, pero con poder</a:t>
            </a:r>
          </a:p>
        </p:txBody>
      </p:sp>
      <p:sp>
        <p:nvSpPr>
          <p:cNvPr id="12" name="TextBox 11">
            <a:extLst>
              <a:ext uri="{FF2B5EF4-FFF2-40B4-BE49-F238E27FC236}">
                <a16:creationId xmlns:a16="http://schemas.microsoft.com/office/drawing/2014/main" id="{18354E33-AB98-9790-26BB-D5E6C4837BAB}"/>
              </a:ext>
            </a:extLst>
          </p:cNvPr>
          <p:cNvSpPr txBox="1"/>
          <p:nvPr/>
        </p:nvSpPr>
        <p:spPr>
          <a:xfrm>
            <a:off x="4621435" y="107124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Consejos para compartir a Jesús</a:t>
            </a:r>
          </a:p>
        </p:txBody>
      </p:sp>
      <p:sp>
        <p:nvSpPr>
          <p:cNvPr id="6" name="TextBox 5">
            <a:extLst>
              <a:ext uri="{FF2B5EF4-FFF2-40B4-BE49-F238E27FC236}">
                <a16:creationId xmlns:a16="http://schemas.microsoft.com/office/drawing/2014/main" id="{627DA00F-D9B7-E65A-30A0-9E37F7FF8E36}"/>
              </a:ext>
            </a:extLst>
          </p:cNvPr>
          <p:cNvSpPr txBox="1"/>
          <p:nvPr/>
        </p:nvSpPr>
        <p:spPr>
          <a:xfrm>
            <a:off x="4621435" y="1410693"/>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Un hijo errante</a:t>
            </a:r>
          </a:p>
        </p:txBody>
      </p:sp>
      <p:sp>
        <p:nvSpPr>
          <p:cNvPr id="8" name="1 CuadroTexto">
            <a:extLst>
              <a:ext uri="{FF2B5EF4-FFF2-40B4-BE49-F238E27FC236}">
                <a16:creationId xmlns:a16="http://schemas.microsoft.com/office/drawing/2014/main" id="{BB049766-11A6-89F9-D04F-EB034953D987}"/>
              </a:ext>
            </a:extLst>
          </p:cNvPr>
          <p:cNvSpPr txBox="1"/>
          <p:nvPr/>
        </p:nvSpPr>
        <p:spPr>
          <a:xfrm>
            <a:off x="179512" y="44624"/>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Lucas 22:31, 32</a:t>
            </a:r>
          </a:p>
        </p:txBody>
      </p:sp>
      <p:sp>
        <p:nvSpPr>
          <p:cNvPr id="13" name="2 CuadroTexto">
            <a:extLst>
              <a:ext uri="{FF2B5EF4-FFF2-40B4-BE49-F238E27FC236}">
                <a16:creationId xmlns:a16="http://schemas.microsoft.com/office/drawing/2014/main" id="{FDA42849-50B8-6C3F-A91F-6252A0D1013B}"/>
              </a:ext>
            </a:extLst>
          </p:cNvPr>
          <p:cNvSpPr txBox="1"/>
          <p:nvPr/>
        </p:nvSpPr>
        <p:spPr>
          <a:xfrm>
            <a:off x="81582" y="523131"/>
            <a:ext cx="4522566" cy="194328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Dijo también el Señor: Simón, Simón, he aquí Satanás os ha pedido para zarandearos como a trigo;</a:t>
            </a:r>
            <a:r>
              <a:rPr lang="es-ES" sz="2400" dirty="0">
                <a:latin typeface="Calibri"/>
              </a:rPr>
              <a:t> </a:t>
            </a:r>
            <a:r>
              <a:rPr lang="es-ES" sz="2400" dirty="0">
                <a:solidFill>
                  <a:srgbClr val="00B0F0"/>
                </a:solidFill>
                <a:latin typeface="Calibri"/>
              </a:rPr>
              <a:t>pero yo he rogado por ti, que tu fe no falte; </a:t>
            </a:r>
            <a:r>
              <a:rPr lang="es-ES" sz="2400" dirty="0">
                <a:solidFill>
                  <a:srgbClr val="FFFF00"/>
                </a:solidFill>
                <a:latin typeface="Calibri"/>
              </a:rPr>
              <a:t>y tú, una vez vuelto, confirma a tus hermanos. </a:t>
            </a:r>
          </a:p>
        </p:txBody>
      </p:sp>
      <p:sp>
        <p:nvSpPr>
          <p:cNvPr id="7" name="TextBox 6">
            <a:extLst>
              <a:ext uri="{FF2B5EF4-FFF2-40B4-BE49-F238E27FC236}">
                <a16:creationId xmlns:a16="http://schemas.microsoft.com/office/drawing/2014/main" id="{43E91624-C245-4317-336A-E84E8CEB244A}"/>
              </a:ext>
            </a:extLst>
          </p:cNvPr>
          <p:cNvSpPr txBox="1"/>
          <p:nvPr/>
        </p:nvSpPr>
        <p:spPr>
          <a:xfrm>
            <a:off x="4608906" y="2060848"/>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Hay dolor y angustia cuando un hijo se ha alejado del Señor</a:t>
            </a:r>
          </a:p>
        </p:txBody>
      </p:sp>
      <p:sp>
        <p:nvSpPr>
          <p:cNvPr id="15" name="TextBox 14">
            <a:extLst>
              <a:ext uri="{FF2B5EF4-FFF2-40B4-BE49-F238E27FC236}">
                <a16:creationId xmlns:a16="http://schemas.microsoft.com/office/drawing/2014/main" id="{825217B6-65C2-F00F-FDC9-9549184CAC6D}"/>
              </a:ext>
            </a:extLst>
          </p:cNvPr>
          <p:cNvSpPr txBox="1"/>
          <p:nvPr/>
        </p:nvSpPr>
        <p:spPr>
          <a:xfrm>
            <a:off x="4614346" y="2661566"/>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Reprime tu llanto, tus obras tendrán su recompensa:</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tus</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hijos</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volverán</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del</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enemigo</a:t>
            </a:r>
          </a:p>
        </p:txBody>
      </p:sp>
      <p:sp>
        <p:nvSpPr>
          <p:cNvPr id="2" name="TextBox 1">
            <a:extLst>
              <a:ext uri="{FF2B5EF4-FFF2-40B4-BE49-F238E27FC236}">
                <a16:creationId xmlns:a16="http://schemas.microsoft.com/office/drawing/2014/main" id="{FA352A35-361C-E584-822C-7DE184AB90AC}"/>
              </a:ext>
            </a:extLst>
          </p:cNvPr>
          <p:cNvSpPr txBox="1"/>
          <p:nvPr/>
        </p:nvSpPr>
        <p:spPr>
          <a:xfrm>
            <a:off x="4607257" y="3240707"/>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Siempre hay esperanza, porque Dios no se da por vencido</a:t>
            </a:r>
          </a:p>
        </p:txBody>
      </p:sp>
      <p:sp>
        <p:nvSpPr>
          <p:cNvPr id="4" name="TextBox 3">
            <a:extLst>
              <a:ext uri="{FF2B5EF4-FFF2-40B4-BE49-F238E27FC236}">
                <a16:creationId xmlns:a16="http://schemas.microsoft.com/office/drawing/2014/main" id="{8D8BA9E5-B95A-E5DA-1BF7-04968F888DC9}"/>
              </a:ext>
            </a:extLst>
          </p:cNvPr>
          <p:cNvSpPr txBox="1"/>
          <p:nvPr/>
        </p:nvSpPr>
        <p:spPr>
          <a:xfrm>
            <a:off x="4621435" y="1721969"/>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Recuperados</a:t>
            </a:r>
          </a:p>
        </p:txBody>
      </p:sp>
      <p:sp>
        <p:nvSpPr>
          <p:cNvPr id="5" name="TextBox 4">
            <a:extLst>
              <a:ext uri="{FF2B5EF4-FFF2-40B4-BE49-F238E27FC236}">
                <a16:creationId xmlns:a16="http://schemas.microsoft.com/office/drawing/2014/main" id="{60373742-32DD-E595-08CB-25FE77A7534F}"/>
              </a:ext>
            </a:extLst>
          </p:cNvPr>
          <p:cNvSpPr txBox="1"/>
          <p:nvPr/>
        </p:nvSpPr>
        <p:spPr>
          <a:xfrm>
            <a:off x="4600168" y="3803740"/>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Satanás desea zarandearnos, pero Jesús ruega para que nuestra fe no falte</a:t>
            </a:r>
          </a:p>
        </p:txBody>
      </p:sp>
      <p:sp>
        <p:nvSpPr>
          <p:cNvPr id="9" name="1 CuadroTexto">
            <a:extLst>
              <a:ext uri="{FF2B5EF4-FFF2-40B4-BE49-F238E27FC236}">
                <a16:creationId xmlns:a16="http://schemas.microsoft.com/office/drawing/2014/main" id="{D78CC182-1A03-39CF-6A6E-BB9F28AAC5E9}"/>
              </a:ext>
            </a:extLst>
          </p:cNvPr>
          <p:cNvSpPr txBox="1"/>
          <p:nvPr/>
        </p:nvSpPr>
        <p:spPr>
          <a:xfrm>
            <a:off x="147364" y="2420888"/>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Zacarías 10:6</a:t>
            </a:r>
          </a:p>
        </p:txBody>
      </p:sp>
      <p:sp>
        <p:nvSpPr>
          <p:cNvPr id="11" name="2 CuadroTexto">
            <a:extLst>
              <a:ext uri="{FF2B5EF4-FFF2-40B4-BE49-F238E27FC236}">
                <a16:creationId xmlns:a16="http://schemas.microsoft.com/office/drawing/2014/main" id="{832023E6-7B3D-2BC7-21C5-F31D0896AF21}"/>
              </a:ext>
            </a:extLst>
          </p:cNvPr>
          <p:cNvSpPr txBox="1"/>
          <p:nvPr/>
        </p:nvSpPr>
        <p:spPr>
          <a:xfrm>
            <a:off x="49434" y="2899395"/>
            <a:ext cx="4522566" cy="194328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Porque yo fortaleceré la casa de Judá, y guardaré la casa de José, y los haré volver;</a:t>
            </a:r>
            <a:r>
              <a:rPr lang="es-ES" sz="2400" dirty="0">
                <a:latin typeface="Calibri"/>
              </a:rPr>
              <a:t> </a:t>
            </a:r>
            <a:r>
              <a:rPr lang="es-ES" sz="2400" dirty="0">
                <a:solidFill>
                  <a:srgbClr val="00B0F0"/>
                </a:solidFill>
                <a:latin typeface="Calibri"/>
              </a:rPr>
              <a:t>porque de ellos tendré piedad, y </a:t>
            </a:r>
            <a:r>
              <a:rPr lang="es-ES" sz="2400" u="sng" dirty="0">
                <a:solidFill>
                  <a:srgbClr val="00B0F0"/>
                </a:solidFill>
                <a:latin typeface="Calibri"/>
              </a:rPr>
              <a:t>serán como si no los hubiera desechado</a:t>
            </a:r>
            <a:r>
              <a:rPr lang="es-ES" sz="2400" dirty="0">
                <a:solidFill>
                  <a:srgbClr val="00B0F0"/>
                </a:solidFill>
                <a:latin typeface="Calibri"/>
              </a:rPr>
              <a:t>; </a:t>
            </a:r>
            <a:r>
              <a:rPr lang="es-ES" sz="2400" dirty="0">
                <a:solidFill>
                  <a:srgbClr val="FFFF00"/>
                </a:solidFill>
                <a:latin typeface="Calibri"/>
              </a:rPr>
              <a:t>porque yo soy Jehová su Dios, y los oiré. </a:t>
            </a:r>
          </a:p>
        </p:txBody>
      </p:sp>
      <p:sp>
        <p:nvSpPr>
          <p:cNvPr id="16" name="1 CuadroTexto">
            <a:extLst>
              <a:ext uri="{FF2B5EF4-FFF2-40B4-BE49-F238E27FC236}">
                <a16:creationId xmlns:a16="http://schemas.microsoft.com/office/drawing/2014/main" id="{33C3AE4F-0C76-C54B-6A84-4CE996CE6FFB}"/>
              </a:ext>
            </a:extLst>
          </p:cNvPr>
          <p:cNvSpPr txBox="1"/>
          <p:nvPr/>
        </p:nvSpPr>
        <p:spPr>
          <a:xfrm>
            <a:off x="899592" y="474721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Juan 21:15, 16</a:t>
            </a:r>
          </a:p>
        </p:txBody>
      </p:sp>
      <p:sp>
        <p:nvSpPr>
          <p:cNvPr id="17" name="2 CuadroTexto">
            <a:extLst>
              <a:ext uri="{FF2B5EF4-FFF2-40B4-BE49-F238E27FC236}">
                <a16:creationId xmlns:a16="http://schemas.microsoft.com/office/drawing/2014/main" id="{8D881079-C053-D104-6DB6-2C8FE13239E7}"/>
              </a:ext>
            </a:extLst>
          </p:cNvPr>
          <p:cNvSpPr txBox="1"/>
          <p:nvPr/>
        </p:nvSpPr>
        <p:spPr>
          <a:xfrm>
            <a:off x="0" y="5229200"/>
            <a:ext cx="9144000"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Cuando hubieron comido, Jesús dijo a Simón Pedro: Simón, hijo de Jonás, ¿me amas más que éstos? </a:t>
            </a:r>
            <a:r>
              <a:rPr lang="es-ES" sz="2400" dirty="0">
                <a:solidFill>
                  <a:srgbClr val="00B0F0"/>
                </a:solidFill>
                <a:latin typeface="Calibri"/>
              </a:rPr>
              <a:t>Le respondió: Sí, Señor; tú sabes que te amo.</a:t>
            </a:r>
            <a:r>
              <a:rPr lang="es-ES" sz="2400" dirty="0">
                <a:latin typeface="Calibri"/>
              </a:rPr>
              <a:t> </a:t>
            </a:r>
            <a:r>
              <a:rPr lang="es-ES" sz="2400" u="sng" dirty="0">
                <a:latin typeface="Calibri"/>
              </a:rPr>
              <a:t>El le dijo: Apacienta mis corderos</a:t>
            </a:r>
            <a:r>
              <a:rPr lang="es-ES" sz="2400" dirty="0">
                <a:latin typeface="Calibri"/>
              </a:rPr>
              <a:t>. </a:t>
            </a:r>
            <a:r>
              <a:rPr lang="es-ES" sz="2400" dirty="0">
                <a:solidFill>
                  <a:srgbClr val="FFFF00"/>
                </a:solidFill>
                <a:latin typeface="Calibri"/>
              </a:rPr>
              <a:t>Volvió a decirle la segunda vez: Simón, hijo de Jonás, ¿me amas?</a:t>
            </a:r>
            <a:r>
              <a:rPr lang="es-ES" sz="2400" dirty="0">
                <a:latin typeface="Calibri"/>
              </a:rPr>
              <a:t> </a:t>
            </a:r>
            <a:r>
              <a:rPr lang="es-ES" sz="2400" dirty="0">
                <a:solidFill>
                  <a:srgbClr val="00B0F0"/>
                </a:solidFill>
                <a:latin typeface="Calibri"/>
              </a:rPr>
              <a:t>Pedro le respondió: Sí, Señor; tú sabes que te amo</a:t>
            </a:r>
            <a:r>
              <a:rPr lang="es-ES" sz="2400" dirty="0">
                <a:latin typeface="Calibri"/>
              </a:rPr>
              <a:t>. Le dijo: Pastorea mis ovejas.</a:t>
            </a:r>
          </a:p>
        </p:txBody>
      </p:sp>
      <p:sp>
        <p:nvSpPr>
          <p:cNvPr id="18" name="TextBox 17">
            <a:extLst>
              <a:ext uri="{FF2B5EF4-FFF2-40B4-BE49-F238E27FC236}">
                <a16:creationId xmlns:a16="http://schemas.microsoft.com/office/drawing/2014/main" id="{A3209A4E-E020-6D54-FE20-4CA895311790}"/>
              </a:ext>
            </a:extLst>
          </p:cNvPr>
          <p:cNvSpPr txBox="1"/>
          <p:nvPr/>
        </p:nvSpPr>
        <p:spPr>
          <a:xfrm>
            <a:off x="4587299" y="4400491"/>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Una vez que hayamos regresado a Dios, debemos  fortalecer a nuestros hermanos</a:t>
            </a:r>
          </a:p>
        </p:txBody>
      </p:sp>
    </p:spTree>
    <p:extLst>
      <p:ext uri="{BB962C8B-B14F-4D97-AF65-F5344CB8AC3E}">
        <p14:creationId xmlns:p14="http://schemas.microsoft.com/office/powerpoint/2010/main" val="1118091043"/>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C8816D-7E30-B0F1-2D6B-CCB830C58E2D}"/>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42C02C30-C418-BB3D-B968-6375D4299F94}"/>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Compártelo</a:t>
            </a:r>
          </a:p>
        </p:txBody>
      </p:sp>
      <p:sp>
        <p:nvSpPr>
          <p:cNvPr id="10" name="TextBox 9">
            <a:extLst>
              <a:ext uri="{FF2B5EF4-FFF2-40B4-BE49-F238E27FC236}">
                <a16:creationId xmlns:a16="http://schemas.microsoft.com/office/drawing/2014/main" id="{1D1302A3-E4EA-012E-BEC8-D72348B89F5C}"/>
              </a:ext>
            </a:extLst>
          </p:cNvPr>
          <p:cNvSpPr txBox="1"/>
          <p:nvPr/>
        </p:nvSpPr>
        <p:spPr>
          <a:xfrm>
            <a:off x="4617012"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Por testimonio</a:t>
            </a:r>
          </a:p>
        </p:txBody>
      </p:sp>
      <p:sp>
        <p:nvSpPr>
          <p:cNvPr id="14" name="TextBox 13">
            <a:extLst>
              <a:ext uri="{FF2B5EF4-FFF2-40B4-BE49-F238E27FC236}">
                <a16:creationId xmlns:a16="http://schemas.microsoft.com/office/drawing/2014/main" id="{B9803947-A6E8-E76B-C954-69A1EBD68488}"/>
              </a:ext>
            </a:extLst>
          </p:cNvPr>
          <p:cNvSpPr txBox="1"/>
          <p:nvPr/>
        </p:nvSpPr>
        <p:spPr>
          <a:xfrm>
            <a:off x="4614346" y="731789"/>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Sin fuerza, pero con poder</a:t>
            </a:r>
          </a:p>
        </p:txBody>
      </p:sp>
      <p:sp>
        <p:nvSpPr>
          <p:cNvPr id="12" name="TextBox 11">
            <a:extLst>
              <a:ext uri="{FF2B5EF4-FFF2-40B4-BE49-F238E27FC236}">
                <a16:creationId xmlns:a16="http://schemas.microsoft.com/office/drawing/2014/main" id="{F1AD4CD4-0F90-90DC-0544-5E9B2A357AC9}"/>
              </a:ext>
            </a:extLst>
          </p:cNvPr>
          <p:cNvSpPr txBox="1"/>
          <p:nvPr/>
        </p:nvSpPr>
        <p:spPr>
          <a:xfrm>
            <a:off x="4621435" y="107124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Consejos para compartir a Jesús</a:t>
            </a:r>
          </a:p>
        </p:txBody>
      </p:sp>
      <p:sp>
        <p:nvSpPr>
          <p:cNvPr id="6" name="TextBox 5">
            <a:extLst>
              <a:ext uri="{FF2B5EF4-FFF2-40B4-BE49-F238E27FC236}">
                <a16:creationId xmlns:a16="http://schemas.microsoft.com/office/drawing/2014/main" id="{6B893D4E-5F62-3514-D0A2-E35864342B5A}"/>
              </a:ext>
            </a:extLst>
          </p:cNvPr>
          <p:cNvSpPr txBox="1"/>
          <p:nvPr/>
        </p:nvSpPr>
        <p:spPr>
          <a:xfrm>
            <a:off x="4621435" y="1410693"/>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Un hijo errante</a:t>
            </a:r>
          </a:p>
        </p:txBody>
      </p:sp>
      <p:sp>
        <p:nvSpPr>
          <p:cNvPr id="8" name="1 CuadroTexto">
            <a:extLst>
              <a:ext uri="{FF2B5EF4-FFF2-40B4-BE49-F238E27FC236}">
                <a16:creationId xmlns:a16="http://schemas.microsoft.com/office/drawing/2014/main" id="{5902C853-01D0-4270-5504-C99BD9665841}"/>
              </a:ext>
            </a:extLst>
          </p:cNvPr>
          <p:cNvSpPr txBox="1"/>
          <p:nvPr/>
        </p:nvSpPr>
        <p:spPr>
          <a:xfrm>
            <a:off x="179512" y="44624"/>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Lucas 22:31, 32</a:t>
            </a:r>
          </a:p>
        </p:txBody>
      </p:sp>
      <p:sp>
        <p:nvSpPr>
          <p:cNvPr id="13" name="2 CuadroTexto">
            <a:extLst>
              <a:ext uri="{FF2B5EF4-FFF2-40B4-BE49-F238E27FC236}">
                <a16:creationId xmlns:a16="http://schemas.microsoft.com/office/drawing/2014/main" id="{3C62E2D8-FE9F-4170-F47C-74508194DA6C}"/>
              </a:ext>
            </a:extLst>
          </p:cNvPr>
          <p:cNvSpPr txBox="1"/>
          <p:nvPr/>
        </p:nvSpPr>
        <p:spPr>
          <a:xfrm>
            <a:off x="81582" y="523131"/>
            <a:ext cx="4522566" cy="194328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Dijo también el Señor: Simón, Simón, he aquí Satanás os ha pedido para zarandearos como a trigo;</a:t>
            </a:r>
            <a:r>
              <a:rPr lang="es-ES" sz="2400" dirty="0">
                <a:latin typeface="Calibri"/>
              </a:rPr>
              <a:t> </a:t>
            </a:r>
            <a:r>
              <a:rPr lang="es-ES" sz="2400" dirty="0">
                <a:solidFill>
                  <a:srgbClr val="00B0F0"/>
                </a:solidFill>
                <a:latin typeface="Calibri"/>
              </a:rPr>
              <a:t>pero yo he rogado por ti, que tu fe no falte; </a:t>
            </a:r>
            <a:r>
              <a:rPr lang="es-ES" sz="2400" dirty="0">
                <a:solidFill>
                  <a:srgbClr val="FFFF00"/>
                </a:solidFill>
                <a:latin typeface="Calibri"/>
              </a:rPr>
              <a:t>y tú, una vez vuelto, confirma a tus hermanos. </a:t>
            </a:r>
          </a:p>
        </p:txBody>
      </p:sp>
      <p:sp>
        <p:nvSpPr>
          <p:cNvPr id="7" name="TextBox 6">
            <a:extLst>
              <a:ext uri="{FF2B5EF4-FFF2-40B4-BE49-F238E27FC236}">
                <a16:creationId xmlns:a16="http://schemas.microsoft.com/office/drawing/2014/main" id="{01704AD9-013F-F1F7-D1D2-6D98F4B6949E}"/>
              </a:ext>
            </a:extLst>
          </p:cNvPr>
          <p:cNvSpPr txBox="1"/>
          <p:nvPr/>
        </p:nvSpPr>
        <p:spPr>
          <a:xfrm>
            <a:off x="4608906" y="2060848"/>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Hay dolor y angustia cuando un hijo se ha alejado del Señor</a:t>
            </a:r>
          </a:p>
        </p:txBody>
      </p:sp>
      <p:sp>
        <p:nvSpPr>
          <p:cNvPr id="15" name="TextBox 14">
            <a:extLst>
              <a:ext uri="{FF2B5EF4-FFF2-40B4-BE49-F238E27FC236}">
                <a16:creationId xmlns:a16="http://schemas.microsoft.com/office/drawing/2014/main" id="{F3025D6B-E06D-1293-9059-24A773F4488D}"/>
              </a:ext>
            </a:extLst>
          </p:cNvPr>
          <p:cNvSpPr txBox="1"/>
          <p:nvPr/>
        </p:nvSpPr>
        <p:spPr>
          <a:xfrm>
            <a:off x="4614346" y="2661566"/>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Reprime tu llanto, tus obras tendrán su recompensa:</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tus</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hijos</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volverán</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del</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enemigo</a:t>
            </a:r>
          </a:p>
        </p:txBody>
      </p:sp>
      <p:sp>
        <p:nvSpPr>
          <p:cNvPr id="2" name="TextBox 1">
            <a:extLst>
              <a:ext uri="{FF2B5EF4-FFF2-40B4-BE49-F238E27FC236}">
                <a16:creationId xmlns:a16="http://schemas.microsoft.com/office/drawing/2014/main" id="{D3C08040-AC56-D036-659C-094A8A87AA24}"/>
              </a:ext>
            </a:extLst>
          </p:cNvPr>
          <p:cNvSpPr txBox="1"/>
          <p:nvPr/>
        </p:nvSpPr>
        <p:spPr>
          <a:xfrm>
            <a:off x="4607257" y="3240707"/>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Siempre hay esperanza, porque Dios no se da por vencido</a:t>
            </a:r>
          </a:p>
        </p:txBody>
      </p:sp>
      <p:sp>
        <p:nvSpPr>
          <p:cNvPr id="4" name="TextBox 3">
            <a:extLst>
              <a:ext uri="{FF2B5EF4-FFF2-40B4-BE49-F238E27FC236}">
                <a16:creationId xmlns:a16="http://schemas.microsoft.com/office/drawing/2014/main" id="{4B785CA4-C327-AB48-BDEA-8F4186B174CD}"/>
              </a:ext>
            </a:extLst>
          </p:cNvPr>
          <p:cNvSpPr txBox="1"/>
          <p:nvPr/>
        </p:nvSpPr>
        <p:spPr>
          <a:xfrm>
            <a:off x="4621435" y="1721969"/>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Recuperados</a:t>
            </a:r>
          </a:p>
        </p:txBody>
      </p:sp>
      <p:sp>
        <p:nvSpPr>
          <p:cNvPr id="5" name="TextBox 4">
            <a:extLst>
              <a:ext uri="{FF2B5EF4-FFF2-40B4-BE49-F238E27FC236}">
                <a16:creationId xmlns:a16="http://schemas.microsoft.com/office/drawing/2014/main" id="{DAF2DEEC-AEFD-A5AC-B144-14412A1DC995}"/>
              </a:ext>
            </a:extLst>
          </p:cNvPr>
          <p:cNvSpPr txBox="1"/>
          <p:nvPr/>
        </p:nvSpPr>
        <p:spPr>
          <a:xfrm>
            <a:off x="4600168" y="3803740"/>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Satanás desea zarandearnos, pero Jesús ruega para que nuestra fe no falte</a:t>
            </a:r>
          </a:p>
        </p:txBody>
      </p:sp>
      <p:sp>
        <p:nvSpPr>
          <p:cNvPr id="9" name="1 CuadroTexto">
            <a:extLst>
              <a:ext uri="{FF2B5EF4-FFF2-40B4-BE49-F238E27FC236}">
                <a16:creationId xmlns:a16="http://schemas.microsoft.com/office/drawing/2014/main" id="{5B46F4B3-3F3E-96E8-0A97-79692FA4C353}"/>
              </a:ext>
            </a:extLst>
          </p:cNvPr>
          <p:cNvSpPr txBox="1"/>
          <p:nvPr/>
        </p:nvSpPr>
        <p:spPr>
          <a:xfrm>
            <a:off x="147364" y="2420888"/>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Zacarías 10:6</a:t>
            </a:r>
          </a:p>
        </p:txBody>
      </p:sp>
      <p:sp>
        <p:nvSpPr>
          <p:cNvPr id="11" name="2 CuadroTexto">
            <a:extLst>
              <a:ext uri="{FF2B5EF4-FFF2-40B4-BE49-F238E27FC236}">
                <a16:creationId xmlns:a16="http://schemas.microsoft.com/office/drawing/2014/main" id="{3B047A15-D602-882D-0AC0-9B1C4CB60BDA}"/>
              </a:ext>
            </a:extLst>
          </p:cNvPr>
          <p:cNvSpPr txBox="1"/>
          <p:nvPr/>
        </p:nvSpPr>
        <p:spPr>
          <a:xfrm>
            <a:off x="49434" y="2899395"/>
            <a:ext cx="4522566" cy="194328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Porque yo fortaleceré la casa de Judá, y guardaré la casa de José, y los haré volver;</a:t>
            </a:r>
            <a:r>
              <a:rPr lang="es-ES" sz="2400" dirty="0">
                <a:latin typeface="Calibri"/>
              </a:rPr>
              <a:t> </a:t>
            </a:r>
            <a:r>
              <a:rPr lang="es-ES" sz="2400" dirty="0">
                <a:solidFill>
                  <a:srgbClr val="00B0F0"/>
                </a:solidFill>
                <a:latin typeface="Calibri"/>
              </a:rPr>
              <a:t>porque de ellos tendré piedad, y </a:t>
            </a:r>
            <a:r>
              <a:rPr lang="es-ES" sz="2400" u="sng" dirty="0">
                <a:solidFill>
                  <a:srgbClr val="00B0F0"/>
                </a:solidFill>
                <a:latin typeface="Calibri"/>
              </a:rPr>
              <a:t>serán como si no los hubiera desechado</a:t>
            </a:r>
            <a:r>
              <a:rPr lang="es-ES" sz="2400" dirty="0">
                <a:solidFill>
                  <a:srgbClr val="00B0F0"/>
                </a:solidFill>
                <a:latin typeface="Calibri"/>
              </a:rPr>
              <a:t>; </a:t>
            </a:r>
            <a:r>
              <a:rPr lang="es-ES" sz="2400" dirty="0">
                <a:solidFill>
                  <a:srgbClr val="FFFF00"/>
                </a:solidFill>
                <a:latin typeface="Calibri"/>
              </a:rPr>
              <a:t>porque yo soy Jehová su Dios, y los oiré. </a:t>
            </a:r>
          </a:p>
        </p:txBody>
      </p:sp>
      <p:sp>
        <p:nvSpPr>
          <p:cNvPr id="16" name="1 CuadroTexto">
            <a:extLst>
              <a:ext uri="{FF2B5EF4-FFF2-40B4-BE49-F238E27FC236}">
                <a16:creationId xmlns:a16="http://schemas.microsoft.com/office/drawing/2014/main" id="{C2BD5CD3-3E82-81E5-112C-5FC2670BC25A}"/>
              </a:ext>
            </a:extLst>
          </p:cNvPr>
          <p:cNvSpPr txBox="1"/>
          <p:nvPr/>
        </p:nvSpPr>
        <p:spPr>
          <a:xfrm>
            <a:off x="899592" y="474721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Juan 21:15, 16</a:t>
            </a:r>
          </a:p>
        </p:txBody>
      </p:sp>
      <p:sp>
        <p:nvSpPr>
          <p:cNvPr id="17" name="2 CuadroTexto">
            <a:extLst>
              <a:ext uri="{FF2B5EF4-FFF2-40B4-BE49-F238E27FC236}">
                <a16:creationId xmlns:a16="http://schemas.microsoft.com/office/drawing/2014/main" id="{70661CE6-410E-D9E7-030E-4261431A6C4B}"/>
              </a:ext>
            </a:extLst>
          </p:cNvPr>
          <p:cNvSpPr txBox="1"/>
          <p:nvPr/>
        </p:nvSpPr>
        <p:spPr>
          <a:xfrm>
            <a:off x="0" y="5229200"/>
            <a:ext cx="9144000"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Cuando hubieron comido, Jesús dijo a Simón Pedro: Simón, hijo de Jonás, ¿me amas más que éstos? </a:t>
            </a:r>
            <a:r>
              <a:rPr lang="es-ES" sz="2400" dirty="0">
                <a:solidFill>
                  <a:srgbClr val="00B0F0"/>
                </a:solidFill>
                <a:latin typeface="Calibri"/>
              </a:rPr>
              <a:t>Le respondió: Sí, Señor; tú sabes que te amo.</a:t>
            </a:r>
            <a:r>
              <a:rPr lang="es-ES" sz="2400" dirty="0">
                <a:latin typeface="Calibri"/>
              </a:rPr>
              <a:t> </a:t>
            </a:r>
            <a:r>
              <a:rPr lang="es-ES" sz="2400" u="sng" dirty="0">
                <a:latin typeface="Calibri"/>
              </a:rPr>
              <a:t>El le dijo: Apacienta mis corderos</a:t>
            </a:r>
            <a:r>
              <a:rPr lang="es-ES" sz="2400" dirty="0">
                <a:latin typeface="Calibri"/>
              </a:rPr>
              <a:t>. </a:t>
            </a:r>
            <a:r>
              <a:rPr lang="es-ES" sz="2400" dirty="0">
                <a:solidFill>
                  <a:srgbClr val="FFFF00"/>
                </a:solidFill>
                <a:latin typeface="Calibri"/>
              </a:rPr>
              <a:t>Volvió a decirle la segunda vez: Simón, hijo de Jonás, ¿me amas?</a:t>
            </a:r>
            <a:r>
              <a:rPr lang="es-ES" sz="2400" dirty="0">
                <a:latin typeface="Calibri"/>
              </a:rPr>
              <a:t> </a:t>
            </a:r>
            <a:r>
              <a:rPr lang="es-ES" sz="2400" dirty="0">
                <a:solidFill>
                  <a:srgbClr val="00B0F0"/>
                </a:solidFill>
                <a:latin typeface="Calibri"/>
              </a:rPr>
              <a:t>Pedro le respondió: Sí, Señor; tú sabes que te amo</a:t>
            </a:r>
            <a:r>
              <a:rPr lang="es-ES" sz="2400" dirty="0">
                <a:latin typeface="Calibri"/>
              </a:rPr>
              <a:t>. </a:t>
            </a:r>
            <a:r>
              <a:rPr lang="es-ES" sz="2400" u="sng" dirty="0">
                <a:latin typeface="Calibri"/>
              </a:rPr>
              <a:t>Le dijo: Pastorea mis ovejas</a:t>
            </a:r>
            <a:r>
              <a:rPr lang="es-ES" sz="2400" dirty="0">
                <a:latin typeface="Calibri"/>
              </a:rPr>
              <a:t>.</a:t>
            </a:r>
          </a:p>
        </p:txBody>
      </p:sp>
      <p:sp>
        <p:nvSpPr>
          <p:cNvPr id="18" name="TextBox 17">
            <a:extLst>
              <a:ext uri="{FF2B5EF4-FFF2-40B4-BE49-F238E27FC236}">
                <a16:creationId xmlns:a16="http://schemas.microsoft.com/office/drawing/2014/main" id="{5171AAB0-22C6-6F0C-56FE-62520D06193A}"/>
              </a:ext>
            </a:extLst>
          </p:cNvPr>
          <p:cNvSpPr txBox="1"/>
          <p:nvPr/>
        </p:nvSpPr>
        <p:spPr>
          <a:xfrm>
            <a:off x="4587299" y="4400491"/>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Una vez que hayamos regresado a Dios, debemos  fortalecer a nuestros hermanos</a:t>
            </a:r>
          </a:p>
        </p:txBody>
      </p:sp>
    </p:spTree>
    <p:extLst>
      <p:ext uri="{BB962C8B-B14F-4D97-AF65-F5344CB8AC3E}">
        <p14:creationId xmlns:p14="http://schemas.microsoft.com/office/powerpoint/2010/main" val="2306683222"/>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ACEE05-0A09-90AB-B6BE-87F45C8F3115}"/>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80205196-BF28-0495-F247-F91CCC696AF9}"/>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Compártelo</a:t>
            </a:r>
          </a:p>
        </p:txBody>
      </p:sp>
      <p:sp>
        <p:nvSpPr>
          <p:cNvPr id="10" name="TextBox 9">
            <a:extLst>
              <a:ext uri="{FF2B5EF4-FFF2-40B4-BE49-F238E27FC236}">
                <a16:creationId xmlns:a16="http://schemas.microsoft.com/office/drawing/2014/main" id="{B50D9629-D1AB-4F15-4DFF-801A9071A13C}"/>
              </a:ext>
            </a:extLst>
          </p:cNvPr>
          <p:cNvSpPr txBox="1"/>
          <p:nvPr/>
        </p:nvSpPr>
        <p:spPr>
          <a:xfrm>
            <a:off x="4617012"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Por testimonio</a:t>
            </a:r>
          </a:p>
        </p:txBody>
      </p:sp>
      <p:sp>
        <p:nvSpPr>
          <p:cNvPr id="14" name="TextBox 13">
            <a:extLst>
              <a:ext uri="{FF2B5EF4-FFF2-40B4-BE49-F238E27FC236}">
                <a16:creationId xmlns:a16="http://schemas.microsoft.com/office/drawing/2014/main" id="{60915E47-E298-052A-C8DF-6707162DA2BC}"/>
              </a:ext>
            </a:extLst>
          </p:cNvPr>
          <p:cNvSpPr txBox="1"/>
          <p:nvPr/>
        </p:nvSpPr>
        <p:spPr>
          <a:xfrm>
            <a:off x="4614346" y="731789"/>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Sin fuerza, pero con poder</a:t>
            </a:r>
          </a:p>
        </p:txBody>
      </p:sp>
      <p:sp>
        <p:nvSpPr>
          <p:cNvPr id="12" name="TextBox 11">
            <a:extLst>
              <a:ext uri="{FF2B5EF4-FFF2-40B4-BE49-F238E27FC236}">
                <a16:creationId xmlns:a16="http://schemas.microsoft.com/office/drawing/2014/main" id="{1889CD94-4180-FBEE-B0A4-268C21B555EB}"/>
              </a:ext>
            </a:extLst>
          </p:cNvPr>
          <p:cNvSpPr txBox="1"/>
          <p:nvPr/>
        </p:nvSpPr>
        <p:spPr>
          <a:xfrm>
            <a:off x="4621435" y="107124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Consejos para compartir a Jesús</a:t>
            </a:r>
          </a:p>
        </p:txBody>
      </p:sp>
      <p:sp>
        <p:nvSpPr>
          <p:cNvPr id="6" name="TextBox 5">
            <a:extLst>
              <a:ext uri="{FF2B5EF4-FFF2-40B4-BE49-F238E27FC236}">
                <a16:creationId xmlns:a16="http://schemas.microsoft.com/office/drawing/2014/main" id="{DADB91E4-6AD5-35C0-3717-285ECA6D4836}"/>
              </a:ext>
            </a:extLst>
          </p:cNvPr>
          <p:cNvSpPr txBox="1"/>
          <p:nvPr/>
        </p:nvSpPr>
        <p:spPr>
          <a:xfrm>
            <a:off x="4621435" y="1410693"/>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Un hijo errante</a:t>
            </a:r>
          </a:p>
        </p:txBody>
      </p:sp>
      <p:sp>
        <p:nvSpPr>
          <p:cNvPr id="8" name="1 CuadroTexto">
            <a:extLst>
              <a:ext uri="{FF2B5EF4-FFF2-40B4-BE49-F238E27FC236}">
                <a16:creationId xmlns:a16="http://schemas.microsoft.com/office/drawing/2014/main" id="{CD3ED848-520E-84C8-AB47-31B0A6694F74}"/>
              </a:ext>
            </a:extLst>
          </p:cNvPr>
          <p:cNvSpPr txBox="1"/>
          <p:nvPr/>
        </p:nvSpPr>
        <p:spPr>
          <a:xfrm>
            <a:off x="179512" y="44624"/>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Juan 21:17</a:t>
            </a:r>
          </a:p>
        </p:txBody>
      </p:sp>
      <p:sp>
        <p:nvSpPr>
          <p:cNvPr id="13" name="2 CuadroTexto">
            <a:extLst>
              <a:ext uri="{FF2B5EF4-FFF2-40B4-BE49-F238E27FC236}">
                <a16:creationId xmlns:a16="http://schemas.microsoft.com/office/drawing/2014/main" id="{AEC53DA4-BCCA-B52E-333C-78080DD04518}"/>
              </a:ext>
            </a:extLst>
          </p:cNvPr>
          <p:cNvSpPr txBox="1"/>
          <p:nvPr/>
        </p:nvSpPr>
        <p:spPr>
          <a:xfrm>
            <a:off x="35496" y="596436"/>
            <a:ext cx="4522566" cy="2251065"/>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Le dijo la tercera vez: Simón, hijo de Jonás, ¿me amas? Pedro se entristeció de que le dijese la tercera vez: ¿Me amas? y le respondió: Señor, tú lo sabes todo; tú sabes que te amo. Jesús le dijo: Apacienta mis ovejas. </a:t>
            </a:r>
          </a:p>
        </p:txBody>
      </p:sp>
      <p:sp>
        <p:nvSpPr>
          <p:cNvPr id="7" name="TextBox 6">
            <a:extLst>
              <a:ext uri="{FF2B5EF4-FFF2-40B4-BE49-F238E27FC236}">
                <a16:creationId xmlns:a16="http://schemas.microsoft.com/office/drawing/2014/main" id="{641DE113-69C7-1A67-8143-06D49EAD8D5D}"/>
              </a:ext>
            </a:extLst>
          </p:cNvPr>
          <p:cNvSpPr txBox="1"/>
          <p:nvPr/>
        </p:nvSpPr>
        <p:spPr>
          <a:xfrm>
            <a:off x="4608906" y="2060848"/>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Hay dolor y angustia cuando un hijo se ha alejado del Señor</a:t>
            </a:r>
          </a:p>
        </p:txBody>
      </p:sp>
      <p:sp>
        <p:nvSpPr>
          <p:cNvPr id="15" name="TextBox 14">
            <a:extLst>
              <a:ext uri="{FF2B5EF4-FFF2-40B4-BE49-F238E27FC236}">
                <a16:creationId xmlns:a16="http://schemas.microsoft.com/office/drawing/2014/main" id="{6EAF9115-A01E-4E6B-7102-B3C6AAD323A9}"/>
              </a:ext>
            </a:extLst>
          </p:cNvPr>
          <p:cNvSpPr txBox="1"/>
          <p:nvPr/>
        </p:nvSpPr>
        <p:spPr>
          <a:xfrm>
            <a:off x="4614346" y="2661566"/>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Reprime tu llanto, tus obras tendrán su recompensa:</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tus</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hijos</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volverán</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del</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enemigo</a:t>
            </a:r>
          </a:p>
        </p:txBody>
      </p:sp>
      <p:sp>
        <p:nvSpPr>
          <p:cNvPr id="2" name="TextBox 1">
            <a:extLst>
              <a:ext uri="{FF2B5EF4-FFF2-40B4-BE49-F238E27FC236}">
                <a16:creationId xmlns:a16="http://schemas.microsoft.com/office/drawing/2014/main" id="{55F445F1-141D-F45F-467C-924E0E907D9D}"/>
              </a:ext>
            </a:extLst>
          </p:cNvPr>
          <p:cNvSpPr txBox="1"/>
          <p:nvPr/>
        </p:nvSpPr>
        <p:spPr>
          <a:xfrm>
            <a:off x="4607257" y="3240707"/>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Siempre hay esperanza, porque Dios no se da por vencido</a:t>
            </a:r>
          </a:p>
        </p:txBody>
      </p:sp>
      <p:sp>
        <p:nvSpPr>
          <p:cNvPr id="4" name="TextBox 3">
            <a:extLst>
              <a:ext uri="{FF2B5EF4-FFF2-40B4-BE49-F238E27FC236}">
                <a16:creationId xmlns:a16="http://schemas.microsoft.com/office/drawing/2014/main" id="{71E38926-5D6B-927D-4EE4-DC3565F4E802}"/>
              </a:ext>
            </a:extLst>
          </p:cNvPr>
          <p:cNvSpPr txBox="1"/>
          <p:nvPr/>
        </p:nvSpPr>
        <p:spPr>
          <a:xfrm>
            <a:off x="4621435" y="1721969"/>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Recuperados</a:t>
            </a:r>
          </a:p>
        </p:txBody>
      </p:sp>
      <p:sp>
        <p:nvSpPr>
          <p:cNvPr id="5" name="TextBox 4">
            <a:extLst>
              <a:ext uri="{FF2B5EF4-FFF2-40B4-BE49-F238E27FC236}">
                <a16:creationId xmlns:a16="http://schemas.microsoft.com/office/drawing/2014/main" id="{FA132B02-FE9E-C76B-C1DE-C81647B002CC}"/>
              </a:ext>
            </a:extLst>
          </p:cNvPr>
          <p:cNvSpPr txBox="1"/>
          <p:nvPr/>
        </p:nvSpPr>
        <p:spPr>
          <a:xfrm>
            <a:off x="4600168" y="3803740"/>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Satanás desea zarandearnos, pero Jesús ruega para que nuestra fe no falte</a:t>
            </a:r>
          </a:p>
        </p:txBody>
      </p:sp>
      <p:sp>
        <p:nvSpPr>
          <p:cNvPr id="16" name="1 CuadroTexto">
            <a:extLst>
              <a:ext uri="{FF2B5EF4-FFF2-40B4-BE49-F238E27FC236}">
                <a16:creationId xmlns:a16="http://schemas.microsoft.com/office/drawing/2014/main" id="{D2E4D0FD-EE24-DF63-986B-BAF07839D97B}"/>
              </a:ext>
            </a:extLst>
          </p:cNvPr>
          <p:cNvSpPr txBox="1"/>
          <p:nvPr/>
        </p:nvSpPr>
        <p:spPr>
          <a:xfrm>
            <a:off x="899592" y="474721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Juan 21:15, 16</a:t>
            </a:r>
          </a:p>
        </p:txBody>
      </p:sp>
      <p:sp>
        <p:nvSpPr>
          <p:cNvPr id="17" name="2 CuadroTexto">
            <a:extLst>
              <a:ext uri="{FF2B5EF4-FFF2-40B4-BE49-F238E27FC236}">
                <a16:creationId xmlns:a16="http://schemas.microsoft.com/office/drawing/2014/main" id="{7EE76780-2911-11FF-844D-233CAC188EA7}"/>
              </a:ext>
            </a:extLst>
          </p:cNvPr>
          <p:cNvSpPr txBox="1"/>
          <p:nvPr/>
        </p:nvSpPr>
        <p:spPr>
          <a:xfrm>
            <a:off x="0" y="5229200"/>
            <a:ext cx="9144000"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Cuando hubieron comido, Jesús dijo a Simón Pedro: Simón, hijo de Jonás, ¿me amas más que éstos? </a:t>
            </a:r>
            <a:r>
              <a:rPr lang="es-ES" sz="2400" dirty="0">
                <a:solidFill>
                  <a:srgbClr val="00B0F0"/>
                </a:solidFill>
                <a:latin typeface="Calibri"/>
              </a:rPr>
              <a:t>Le respondió: Sí, Señor; tú sabes que te amo.</a:t>
            </a:r>
            <a:r>
              <a:rPr lang="es-ES" sz="2400" dirty="0">
                <a:latin typeface="Calibri"/>
              </a:rPr>
              <a:t> </a:t>
            </a:r>
            <a:r>
              <a:rPr lang="es-ES" sz="2400" u="sng" dirty="0">
                <a:latin typeface="Calibri"/>
              </a:rPr>
              <a:t>El le dijo: Apacienta mis corderos</a:t>
            </a:r>
            <a:r>
              <a:rPr lang="es-ES" sz="2400" dirty="0">
                <a:latin typeface="Calibri"/>
              </a:rPr>
              <a:t>. </a:t>
            </a:r>
            <a:r>
              <a:rPr lang="es-ES" sz="2400" dirty="0">
                <a:solidFill>
                  <a:srgbClr val="FFFF00"/>
                </a:solidFill>
                <a:latin typeface="Calibri"/>
              </a:rPr>
              <a:t>Volvió a decirle la segunda vez: Simón, hijo de Jonás, ¿me amas?</a:t>
            </a:r>
            <a:r>
              <a:rPr lang="es-ES" sz="2400" dirty="0">
                <a:latin typeface="Calibri"/>
              </a:rPr>
              <a:t> </a:t>
            </a:r>
            <a:r>
              <a:rPr lang="es-ES" sz="2400" dirty="0">
                <a:solidFill>
                  <a:srgbClr val="00B0F0"/>
                </a:solidFill>
                <a:latin typeface="Calibri"/>
              </a:rPr>
              <a:t>Pedro le respondió: Sí, Señor; tú sabes que te amo</a:t>
            </a:r>
            <a:r>
              <a:rPr lang="es-ES" sz="2400" dirty="0">
                <a:latin typeface="Calibri"/>
              </a:rPr>
              <a:t>. </a:t>
            </a:r>
            <a:r>
              <a:rPr lang="es-ES" sz="2400" u="sng" dirty="0">
                <a:latin typeface="Calibri"/>
              </a:rPr>
              <a:t>Le dijo: Pastorea mis ovejas</a:t>
            </a:r>
            <a:r>
              <a:rPr lang="es-ES" sz="2400" dirty="0">
                <a:latin typeface="Calibri"/>
              </a:rPr>
              <a:t>.</a:t>
            </a:r>
          </a:p>
        </p:txBody>
      </p:sp>
      <p:sp>
        <p:nvSpPr>
          <p:cNvPr id="18" name="TextBox 17">
            <a:extLst>
              <a:ext uri="{FF2B5EF4-FFF2-40B4-BE49-F238E27FC236}">
                <a16:creationId xmlns:a16="http://schemas.microsoft.com/office/drawing/2014/main" id="{AD7287C0-4005-6FA9-8C2C-D058EBBE27EC}"/>
              </a:ext>
            </a:extLst>
          </p:cNvPr>
          <p:cNvSpPr txBox="1"/>
          <p:nvPr/>
        </p:nvSpPr>
        <p:spPr>
          <a:xfrm>
            <a:off x="4587299" y="4400491"/>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Una vez que hayamos regresado a Dios, debemos  fortalecer a nuestros hermanos</a:t>
            </a:r>
          </a:p>
        </p:txBody>
      </p:sp>
    </p:spTree>
    <p:extLst>
      <p:ext uri="{BB962C8B-B14F-4D97-AF65-F5344CB8AC3E}">
        <p14:creationId xmlns:p14="http://schemas.microsoft.com/office/powerpoint/2010/main" val="21949553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D6B1E0-9367-8BE2-2C57-325140F0942A}"/>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30479AC2-13FC-A94B-2E27-1FC3F8017185}"/>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Compártelo</a:t>
            </a:r>
          </a:p>
        </p:txBody>
      </p:sp>
      <p:sp>
        <p:nvSpPr>
          <p:cNvPr id="10" name="TextBox 9">
            <a:extLst>
              <a:ext uri="{FF2B5EF4-FFF2-40B4-BE49-F238E27FC236}">
                <a16:creationId xmlns:a16="http://schemas.microsoft.com/office/drawing/2014/main" id="{22D526FF-8CEF-0991-411A-62CAA2FA0D54}"/>
              </a:ext>
            </a:extLst>
          </p:cNvPr>
          <p:cNvSpPr txBox="1"/>
          <p:nvPr/>
        </p:nvSpPr>
        <p:spPr>
          <a:xfrm>
            <a:off x="4617012"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Por testimonio</a:t>
            </a:r>
          </a:p>
        </p:txBody>
      </p:sp>
      <p:sp>
        <p:nvSpPr>
          <p:cNvPr id="14" name="TextBox 13">
            <a:extLst>
              <a:ext uri="{FF2B5EF4-FFF2-40B4-BE49-F238E27FC236}">
                <a16:creationId xmlns:a16="http://schemas.microsoft.com/office/drawing/2014/main" id="{03DD002B-F8D9-BDE0-2CF2-7D463B517BD4}"/>
              </a:ext>
            </a:extLst>
          </p:cNvPr>
          <p:cNvSpPr txBox="1"/>
          <p:nvPr/>
        </p:nvSpPr>
        <p:spPr>
          <a:xfrm>
            <a:off x="4614346" y="731789"/>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Sin fuerza, pero con poder</a:t>
            </a:r>
          </a:p>
        </p:txBody>
      </p:sp>
      <p:sp>
        <p:nvSpPr>
          <p:cNvPr id="12" name="TextBox 11">
            <a:extLst>
              <a:ext uri="{FF2B5EF4-FFF2-40B4-BE49-F238E27FC236}">
                <a16:creationId xmlns:a16="http://schemas.microsoft.com/office/drawing/2014/main" id="{F74E8CDD-4624-A6A6-F92C-5DFEB9C0B984}"/>
              </a:ext>
            </a:extLst>
          </p:cNvPr>
          <p:cNvSpPr txBox="1"/>
          <p:nvPr/>
        </p:nvSpPr>
        <p:spPr>
          <a:xfrm>
            <a:off x="4621435" y="107124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Consejos para compartir a Jesús</a:t>
            </a:r>
          </a:p>
        </p:txBody>
      </p:sp>
      <p:sp>
        <p:nvSpPr>
          <p:cNvPr id="6" name="TextBox 5">
            <a:extLst>
              <a:ext uri="{FF2B5EF4-FFF2-40B4-BE49-F238E27FC236}">
                <a16:creationId xmlns:a16="http://schemas.microsoft.com/office/drawing/2014/main" id="{07E123B9-39F9-F047-0EAF-11928C3A26A5}"/>
              </a:ext>
            </a:extLst>
          </p:cNvPr>
          <p:cNvSpPr txBox="1"/>
          <p:nvPr/>
        </p:nvSpPr>
        <p:spPr>
          <a:xfrm>
            <a:off x="4621435" y="1410693"/>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Un hijo errante</a:t>
            </a:r>
          </a:p>
        </p:txBody>
      </p:sp>
      <p:sp>
        <p:nvSpPr>
          <p:cNvPr id="8" name="1 CuadroTexto">
            <a:extLst>
              <a:ext uri="{FF2B5EF4-FFF2-40B4-BE49-F238E27FC236}">
                <a16:creationId xmlns:a16="http://schemas.microsoft.com/office/drawing/2014/main" id="{094E8C69-76CD-7EB6-33DD-41212A67BA18}"/>
              </a:ext>
            </a:extLst>
          </p:cNvPr>
          <p:cNvSpPr txBox="1"/>
          <p:nvPr/>
        </p:nvSpPr>
        <p:spPr>
          <a:xfrm>
            <a:off x="179512" y="44624"/>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Juan 21:17</a:t>
            </a:r>
          </a:p>
        </p:txBody>
      </p:sp>
      <p:sp>
        <p:nvSpPr>
          <p:cNvPr id="13" name="2 CuadroTexto">
            <a:extLst>
              <a:ext uri="{FF2B5EF4-FFF2-40B4-BE49-F238E27FC236}">
                <a16:creationId xmlns:a16="http://schemas.microsoft.com/office/drawing/2014/main" id="{A3900916-AC04-663A-1F31-CF618724C93F}"/>
              </a:ext>
            </a:extLst>
          </p:cNvPr>
          <p:cNvSpPr txBox="1"/>
          <p:nvPr/>
        </p:nvSpPr>
        <p:spPr>
          <a:xfrm>
            <a:off x="35496" y="596436"/>
            <a:ext cx="4522566" cy="2251065"/>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Le dijo la tercera vez: Simón, hijo de Jonás, ¿me amas?</a:t>
            </a:r>
            <a:r>
              <a:rPr lang="es-ES" sz="2400" dirty="0">
                <a:latin typeface="Calibri"/>
              </a:rPr>
              <a:t> Pedro se entristeció de que le dijese la tercera vez: ¿Me amas? y le respondió: Señor, tú lo sabes todo; tú sabes que te amo. Jesús le dijo: Apacienta mis ovejas. </a:t>
            </a:r>
          </a:p>
        </p:txBody>
      </p:sp>
      <p:sp>
        <p:nvSpPr>
          <p:cNvPr id="7" name="TextBox 6">
            <a:extLst>
              <a:ext uri="{FF2B5EF4-FFF2-40B4-BE49-F238E27FC236}">
                <a16:creationId xmlns:a16="http://schemas.microsoft.com/office/drawing/2014/main" id="{9B3C52E3-6359-A2C5-DF73-45519E6F3E37}"/>
              </a:ext>
            </a:extLst>
          </p:cNvPr>
          <p:cNvSpPr txBox="1"/>
          <p:nvPr/>
        </p:nvSpPr>
        <p:spPr>
          <a:xfrm>
            <a:off x="4608906" y="2060848"/>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Hay dolor y angustia cuando un hijo se ha alejado del Señor</a:t>
            </a:r>
          </a:p>
        </p:txBody>
      </p:sp>
      <p:sp>
        <p:nvSpPr>
          <p:cNvPr id="15" name="TextBox 14">
            <a:extLst>
              <a:ext uri="{FF2B5EF4-FFF2-40B4-BE49-F238E27FC236}">
                <a16:creationId xmlns:a16="http://schemas.microsoft.com/office/drawing/2014/main" id="{535E5A67-4FC4-69E2-7A52-1194FA2580A1}"/>
              </a:ext>
            </a:extLst>
          </p:cNvPr>
          <p:cNvSpPr txBox="1"/>
          <p:nvPr/>
        </p:nvSpPr>
        <p:spPr>
          <a:xfrm>
            <a:off x="4614346" y="2661566"/>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Reprime tu llanto, tus obras tendrán su recompensa:</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tus</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hijos</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volverán</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del</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enemigo</a:t>
            </a:r>
          </a:p>
        </p:txBody>
      </p:sp>
      <p:sp>
        <p:nvSpPr>
          <p:cNvPr id="2" name="TextBox 1">
            <a:extLst>
              <a:ext uri="{FF2B5EF4-FFF2-40B4-BE49-F238E27FC236}">
                <a16:creationId xmlns:a16="http://schemas.microsoft.com/office/drawing/2014/main" id="{3200804D-395B-5CAB-CA8B-6CE26F1B68CF}"/>
              </a:ext>
            </a:extLst>
          </p:cNvPr>
          <p:cNvSpPr txBox="1"/>
          <p:nvPr/>
        </p:nvSpPr>
        <p:spPr>
          <a:xfrm>
            <a:off x="4607257" y="3240707"/>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Siempre hay esperanza, porque Dios no se da por vencido</a:t>
            </a:r>
          </a:p>
        </p:txBody>
      </p:sp>
      <p:sp>
        <p:nvSpPr>
          <p:cNvPr id="4" name="TextBox 3">
            <a:extLst>
              <a:ext uri="{FF2B5EF4-FFF2-40B4-BE49-F238E27FC236}">
                <a16:creationId xmlns:a16="http://schemas.microsoft.com/office/drawing/2014/main" id="{970624E2-250F-8E25-1419-60AB707051D7}"/>
              </a:ext>
            </a:extLst>
          </p:cNvPr>
          <p:cNvSpPr txBox="1"/>
          <p:nvPr/>
        </p:nvSpPr>
        <p:spPr>
          <a:xfrm>
            <a:off x="4621435" y="1721969"/>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Recuperados</a:t>
            </a:r>
          </a:p>
        </p:txBody>
      </p:sp>
      <p:sp>
        <p:nvSpPr>
          <p:cNvPr id="5" name="TextBox 4">
            <a:extLst>
              <a:ext uri="{FF2B5EF4-FFF2-40B4-BE49-F238E27FC236}">
                <a16:creationId xmlns:a16="http://schemas.microsoft.com/office/drawing/2014/main" id="{12680421-D9E5-BE9A-4EFC-0849B36F4FA1}"/>
              </a:ext>
            </a:extLst>
          </p:cNvPr>
          <p:cNvSpPr txBox="1"/>
          <p:nvPr/>
        </p:nvSpPr>
        <p:spPr>
          <a:xfrm>
            <a:off x="4600168" y="3803740"/>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Satanás desea zarandearnos, pero Jesús ruega para que nuestra fe no falte</a:t>
            </a:r>
          </a:p>
        </p:txBody>
      </p:sp>
      <p:sp>
        <p:nvSpPr>
          <p:cNvPr id="16" name="1 CuadroTexto">
            <a:extLst>
              <a:ext uri="{FF2B5EF4-FFF2-40B4-BE49-F238E27FC236}">
                <a16:creationId xmlns:a16="http://schemas.microsoft.com/office/drawing/2014/main" id="{E8A41078-CF68-73F5-DBA6-7BC96A870596}"/>
              </a:ext>
            </a:extLst>
          </p:cNvPr>
          <p:cNvSpPr txBox="1"/>
          <p:nvPr/>
        </p:nvSpPr>
        <p:spPr>
          <a:xfrm>
            <a:off x="899592" y="474721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Juan 21:15, 16</a:t>
            </a:r>
          </a:p>
        </p:txBody>
      </p:sp>
      <p:sp>
        <p:nvSpPr>
          <p:cNvPr id="17" name="2 CuadroTexto">
            <a:extLst>
              <a:ext uri="{FF2B5EF4-FFF2-40B4-BE49-F238E27FC236}">
                <a16:creationId xmlns:a16="http://schemas.microsoft.com/office/drawing/2014/main" id="{3BD0296E-E035-C9A7-0FA2-50BF08EF46EF}"/>
              </a:ext>
            </a:extLst>
          </p:cNvPr>
          <p:cNvSpPr txBox="1"/>
          <p:nvPr/>
        </p:nvSpPr>
        <p:spPr>
          <a:xfrm>
            <a:off x="0" y="5229200"/>
            <a:ext cx="9144000"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Cuando hubieron comido, Jesús dijo a Simón Pedro: Simón, hijo de Jonás, ¿me amas más que éstos? </a:t>
            </a:r>
            <a:r>
              <a:rPr lang="es-ES" sz="2400" dirty="0">
                <a:solidFill>
                  <a:srgbClr val="00B0F0"/>
                </a:solidFill>
                <a:latin typeface="Calibri"/>
              </a:rPr>
              <a:t>Le respondió: Sí, Señor; tú sabes que te amo.</a:t>
            </a:r>
            <a:r>
              <a:rPr lang="es-ES" sz="2400" dirty="0">
                <a:latin typeface="Calibri"/>
              </a:rPr>
              <a:t> </a:t>
            </a:r>
            <a:r>
              <a:rPr lang="es-ES" sz="2400" u="sng" dirty="0">
                <a:latin typeface="Calibri"/>
              </a:rPr>
              <a:t>El le dijo: Apacienta mis corderos</a:t>
            </a:r>
            <a:r>
              <a:rPr lang="es-ES" sz="2400" dirty="0">
                <a:latin typeface="Calibri"/>
              </a:rPr>
              <a:t>. </a:t>
            </a:r>
            <a:r>
              <a:rPr lang="es-ES" sz="2400" dirty="0">
                <a:solidFill>
                  <a:srgbClr val="FFFF00"/>
                </a:solidFill>
                <a:latin typeface="Calibri"/>
              </a:rPr>
              <a:t>Volvió a decirle la segunda vez: Simón, hijo de Jonás, ¿me amas?</a:t>
            </a:r>
            <a:r>
              <a:rPr lang="es-ES" sz="2400" dirty="0">
                <a:latin typeface="Calibri"/>
              </a:rPr>
              <a:t> </a:t>
            </a:r>
            <a:r>
              <a:rPr lang="es-ES" sz="2400" dirty="0">
                <a:solidFill>
                  <a:srgbClr val="00B0F0"/>
                </a:solidFill>
                <a:latin typeface="Calibri"/>
              </a:rPr>
              <a:t>Pedro le respondió: Sí, Señor; tú sabes que te amo</a:t>
            </a:r>
            <a:r>
              <a:rPr lang="es-ES" sz="2400" dirty="0">
                <a:latin typeface="Calibri"/>
              </a:rPr>
              <a:t>. </a:t>
            </a:r>
            <a:r>
              <a:rPr lang="es-ES" sz="2400" u="sng" dirty="0">
                <a:latin typeface="Calibri"/>
              </a:rPr>
              <a:t>Le dijo: Pastorea mis ovejas</a:t>
            </a:r>
            <a:r>
              <a:rPr lang="es-ES" sz="2400" dirty="0">
                <a:latin typeface="Calibri"/>
              </a:rPr>
              <a:t>.</a:t>
            </a:r>
          </a:p>
        </p:txBody>
      </p:sp>
      <p:sp>
        <p:nvSpPr>
          <p:cNvPr id="18" name="TextBox 17">
            <a:extLst>
              <a:ext uri="{FF2B5EF4-FFF2-40B4-BE49-F238E27FC236}">
                <a16:creationId xmlns:a16="http://schemas.microsoft.com/office/drawing/2014/main" id="{3576943B-DF77-31F6-1591-4131D801B7EF}"/>
              </a:ext>
            </a:extLst>
          </p:cNvPr>
          <p:cNvSpPr txBox="1"/>
          <p:nvPr/>
        </p:nvSpPr>
        <p:spPr>
          <a:xfrm>
            <a:off x="4587299" y="4400491"/>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Una vez que hayamos regresado a Dios, debemos  fortalecer a nuestros hermanos</a:t>
            </a:r>
          </a:p>
        </p:txBody>
      </p:sp>
    </p:spTree>
    <p:extLst>
      <p:ext uri="{BB962C8B-B14F-4D97-AF65-F5344CB8AC3E}">
        <p14:creationId xmlns:p14="http://schemas.microsoft.com/office/powerpoint/2010/main" val="2441792882"/>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1013AE-A39D-919E-8A43-2E38E06ED6D7}"/>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7431A75F-57FF-AEBF-88F9-1A7AE9512600}"/>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Compártelo</a:t>
            </a:r>
          </a:p>
        </p:txBody>
      </p:sp>
      <p:sp>
        <p:nvSpPr>
          <p:cNvPr id="10" name="TextBox 9">
            <a:extLst>
              <a:ext uri="{FF2B5EF4-FFF2-40B4-BE49-F238E27FC236}">
                <a16:creationId xmlns:a16="http://schemas.microsoft.com/office/drawing/2014/main" id="{19A86C52-D036-F7DB-4430-603182056051}"/>
              </a:ext>
            </a:extLst>
          </p:cNvPr>
          <p:cNvSpPr txBox="1"/>
          <p:nvPr/>
        </p:nvSpPr>
        <p:spPr>
          <a:xfrm>
            <a:off x="4617012"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Por testimonio</a:t>
            </a:r>
          </a:p>
        </p:txBody>
      </p:sp>
      <p:sp>
        <p:nvSpPr>
          <p:cNvPr id="14" name="TextBox 13">
            <a:extLst>
              <a:ext uri="{FF2B5EF4-FFF2-40B4-BE49-F238E27FC236}">
                <a16:creationId xmlns:a16="http://schemas.microsoft.com/office/drawing/2014/main" id="{8F53A3F3-E787-4FEC-0794-B79A252B5993}"/>
              </a:ext>
            </a:extLst>
          </p:cNvPr>
          <p:cNvSpPr txBox="1"/>
          <p:nvPr/>
        </p:nvSpPr>
        <p:spPr>
          <a:xfrm>
            <a:off x="4614346" y="731789"/>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Sin fuerza, pero con poder</a:t>
            </a:r>
          </a:p>
        </p:txBody>
      </p:sp>
      <p:sp>
        <p:nvSpPr>
          <p:cNvPr id="12" name="TextBox 11">
            <a:extLst>
              <a:ext uri="{FF2B5EF4-FFF2-40B4-BE49-F238E27FC236}">
                <a16:creationId xmlns:a16="http://schemas.microsoft.com/office/drawing/2014/main" id="{A7AB6F87-77EA-DC0E-2289-8804BC22BF1C}"/>
              </a:ext>
            </a:extLst>
          </p:cNvPr>
          <p:cNvSpPr txBox="1"/>
          <p:nvPr/>
        </p:nvSpPr>
        <p:spPr>
          <a:xfrm>
            <a:off x="4621435" y="107124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Consejos para compartir a Jesús</a:t>
            </a:r>
          </a:p>
        </p:txBody>
      </p:sp>
      <p:sp>
        <p:nvSpPr>
          <p:cNvPr id="6" name="TextBox 5">
            <a:extLst>
              <a:ext uri="{FF2B5EF4-FFF2-40B4-BE49-F238E27FC236}">
                <a16:creationId xmlns:a16="http://schemas.microsoft.com/office/drawing/2014/main" id="{16771B4E-C1D0-D1E5-29F8-0714B25361DE}"/>
              </a:ext>
            </a:extLst>
          </p:cNvPr>
          <p:cNvSpPr txBox="1"/>
          <p:nvPr/>
        </p:nvSpPr>
        <p:spPr>
          <a:xfrm>
            <a:off x="4621435" y="1410693"/>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Un hijo errante</a:t>
            </a:r>
          </a:p>
        </p:txBody>
      </p:sp>
      <p:sp>
        <p:nvSpPr>
          <p:cNvPr id="8" name="1 CuadroTexto">
            <a:extLst>
              <a:ext uri="{FF2B5EF4-FFF2-40B4-BE49-F238E27FC236}">
                <a16:creationId xmlns:a16="http://schemas.microsoft.com/office/drawing/2014/main" id="{B5B1E1D7-E5E5-FA6F-A066-A91864C15FDB}"/>
              </a:ext>
            </a:extLst>
          </p:cNvPr>
          <p:cNvSpPr txBox="1"/>
          <p:nvPr/>
        </p:nvSpPr>
        <p:spPr>
          <a:xfrm>
            <a:off x="179512" y="44624"/>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Juan 21:17</a:t>
            </a:r>
          </a:p>
        </p:txBody>
      </p:sp>
      <p:sp>
        <p:nvSpPr>
          <p:cNvPr id="13" name="2 CuadroTexto">
            <a:extLst>
              <a:ext uri="{FF2B5EF4-FFF2-40B4-BE49-F238E27FC236}">
                <a16:creationId xmlns:a16="http://schemas.microsoft.com/office/drawing/2014/main" id="{7D414A7A-F8F2-BFA6-1450-88E59AD96FA4}"/>
              </a:ext>
            </a:extLst>
          </p:cNvPr>
          <p:cNvSpPr txBox="1"/>
          <p:nvPr/>
        </p:nvSpPr>
        <p:spPr>
          <a:xfrm>
            <a:off x="35496" y="596436"/>
            <a:ext cx="4522566" cy="2251065"/>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Le dijo la tercera vez: Simón, hijo de Jonás, ¿me amas?</a:t>
            </a:r>
            <a:r>
              <a:rPr lang="es-ES" sz="2400" dirty="0">
                <a:latin typeface="Calibri"/>
              </a:rPr>
              <a:t> </a:t>
            </a:r>
            <a:r>
              <a:rPr lang="es-ES" sz="2400" dirty="0">
                <a:solidFill>
                  <a:srgbClr val="00B0F0"/>
                </a:solidFill>
                <a:latin typeface="Calibri"/>
              </a:rPr>
              <a:t>Pedro se entristeció de que le dijese la tercera vez: ¿Me amas? y le respondió: Señor, </a:t>
            </a:r>
            <a:r>
              <a:rPr lang="es-ES" sz="2400" u="sng" dirty="0">
                <a:solidFill>
                  <a:srgbClr val="00B0F0"/>
                </a:solidFill>
                <a:latin typeface="Calibri"/>
              </a:rPr>
              <a:t>tú lo sabes todo</a:t>
            </a:r>
            <a:r>
              <a:rPr lang="es-ES" sz="2400" dirty="0">
                <a:solidFill>
                  <a:srgbClr val="00B0F0"/>
                </a:solidFill>
                <a:latin typeface="Calibri"/>
              </a:rPr>
              <a:t>; </a:t>
            </a:r>
            <a:r>
              <a:rPr lang="es-ES" sz="2400" u="sng" dirty="0">
                <a:solidFill>
                  <a:srgbClr val="00B0F0"/>
                </a:solidFill>
                <a:latin typeface="Calibri"/>
              </a:rPr>
              <a:t>tú sabes que te amo</a:t>
            </a:r>
            <a:r>
              <a:rPr lang="es-ES" sz="2400" dirty="0">
                <a:latin typeface="Calibri"/>
              </a:rPr>
              <a:t>. Jesús le dijo: Apacienta mis ovejas. </a:t>
            </a:r>
          </a:p>
        </p:txBody>
      </p:sp>
      <p:sp>
        <p:nvSpPr>
          <p:cNvPr id="7" name="TextBox 6">
            <a:extLst>
              <a:ext uri="{FF2B5EF4-FFF2-40B4-BE49-F238E27FC236}">
                <a16:creationId xmlns:a16="http://schemas.microsoft.com/office/drawing/2014/main" id="{5E0A31BC-5245-EFF5-C2F6-69A4883CDD17}"/>
              </a:ext>
            </a:extLst>
          </p:cNvPr>
          <p:cNvSpPr txBox="1"/>
          <p:nvPr/>
        </p:nvSpPr>
        <p:spPr>
          <a:xfrm>
            <a:off x="4608906" y="2060848"/>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Hay dolor y angustia cuando un hijo se ha alejado del Señor</a:t>
            </a:r>
          </a:p>
        </p:txBody>
      </p:sp>
      <p:sp>
        <p:nvSpPr>
          <p:cNvPr id="15" name="TextBox 14">
            <a:extLst>
              <a:ext uri="{FF2B5EF4-FFF2-40B4-BE49-F238E27FC236}">
                <a16:creationId xmlns:a16="http://schemas.microsoft.com/office/drawing/2014/main" id="{F901134E-8BF9-2545-3FF7-7172D2F0BBBE}"/>
              </a:ext>
            </a:extLst>
          </p:cNvPr>
          <p:cNvSpPr txBox="1"/>
          <p:nvPr/>
        </p:nvSpPr>
        <p:spPr>
          <a:xfrm>
            <a:off x="4614346" y="2661566"/>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Reprime tu llanto, tus obras tendrán su recompensa:</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tus</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hijos</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volverán</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del</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enemigo</a:t>
            </a:r>
          </a:p>
        </p:txBody>
      </p:sp>
      <p:sp>
        <p:nvSpPr>
          <p:cNvPr id="2" name="TextBox 1">
            <a:extLst>
              <a:ext uri="{FF2B5EF4-FFF2-40B4-BE49-F238E27FC236}">
                <a16:creationId xmlns:a16="http://schemas.microsoft.com/office/drawing/2014/main" id="{1F3829A8-A856-EA9F-F791-7A4F519D4A3D}"/>
              </a:ext>
            </a:extLst>
          </p:cNvPr>
          <p:cNvSpPr txBox="1"/>
          <p:nvPr/>
        </p:nvSpPr>
        <p:spPr>
          <a:xfrm>
            <a:off x="4607257" y="3240707"/>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Siempre hay esperanza, porque Dios no se da por vencido</a:t>
            </a:r>
          </a:p>
        </p:txBody>
      </p:sp>
      <p:sp>
        <p:nvSpPr>
          <p:cNvPr id="4" name="TextBox 3">
            <a:extLst>
              <a:ext uri="{FF2B5EF4-FFF2-40B4-BE49-F238E27FC236}">
                <a16:creationId xmlns:a16="http://schemas.microsoft.com/office/drawing/2014/main" id="{F1801893-73C9-80F7-E197-28016238E47B}"/>
              </a:ext>
            </a:extLst>
          </p:cNvPr>
          <p:cNvSpPr txBox="1"/>
          <p:nvPr/>
        </p:nvSpPr>
        <p:spPr>
          <a:xfrm>
            <a:off x="4621435" y="1721969"/>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Recuperados</a:t>
            </a:r>
          </a:p>
        </p:txBody>
      </p:sp>
      <p:sp>
        <p:nvSpPr>
          <p:cNvPr id="5" name="TextBox 4">
            <a:extLst>
              <a:ext uri="{FF2B5EF4-FFF2-40B4-BE49-F238E27FC236}">
                <a16:creationId xmlns:a16="http://schemas.microsoft.com/office/drawing/2014/main" id="{B7B39016-97DF-DE47-8306-A441B241F8A0}"/>
              </a:ext>
            </a:extLst>
          </p:cNvPr>
          <p:cNvSpPr txBox="1"/>
          <p:nvPr/>
        </p:nvSpPr>
        <p:spPr>
          <a:xfrm>
            <a:off x="4600168" y="3803740"/>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Satanás desea zarandearnos, pero Jesús ruega para que nuestra fe no falte</a:t>
            </a:r>
          </a:p>
        </p:txBody>
      </p:sp>
      <p:sp>
        <p:nvSpPr>
          <p:cNvPr id="16" name="1 CuadroTexto">
            <a:extLst>
              <a:ext uri="{FF2B5EF4-FFF2-40B4-BE49-F238E27FC236}">
                <a16:creationId xmlns:a16="http://schemas.microsoft.com/office/drawing/2014/main" id="{E993A4F1-DDDD-FAC2-4223-A67568549B48}"/>
              </a:ext>
            </a:extLst>
          </p:cNvPr>
          <p:cNvSpPr txBox="1"/>
          <p:nvPr/>
        </p:nvSpPr>
        <p:spPr>
          <a:xfrm>
            <a:off x="899592" y="474721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Juan 21:15, 16</a:t>
            </a:r>
          </a:p>
        </p:txBody>
      </p:sp>
      <p:sp>
        <p:nvSpPr>
          <p:cNvPr id="17" name="2 CuadroTexto">
            <a:extLst>
              <a:ext uri="{FF2B5EF4-FFF2-40B4-BE49-F238E27FC236}">
                <a16:creationId xmlns:a16="http://schemas.microsoft.com/office/drawing/2014/main" id="{0E639644-8672-D02F-4F22-09DB41469E45}"/>
              </a:ext>
            </a:extLst>
          </p:cNvPr>
          <p:cNvSpPr txBox="1"/>
          <p:nvPr/>
        </p:nvSpPr>
        <p:spPr>
          <a:xfrm>
            <a:off x="0" y="5229200"/>
            <a:ext cx="9144000"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Cuando hubieron comido, Jesús dijo a Simón Pedro: Simón, hijo de Jonás, ¿me amas más que éstos? </a:t>
            </a:r>
            <a:r>
              <a:rPr lang="es-ES" sz="2400" dirty="0">
                <a:solidFill>
                  <a:srgbClr val="00B0F0"/>
                </a:solidFill>
                <a:latin typeface="Calibri"/>
              </a:rPr>
              <a:t>Le respondió: Sí, Señor; tú sabes que te amo.</a:t>
            </a:r>
            <a:r>
              <a:rPr lang="es-ES" sz="2400" dirty="0">
                <a:latin typeface="Calibri"/>
              </a:rPr>
              <a:t> </a:t>
            </a:r>
            <a:r>
              <a:rPr lang="es-ES" sz="2400" u="sng" dirty="0">
                <a:latin typeface="Calibri"/>
              </a:rPr>
              <a:t>El le dijo: Apacienta mis corderos</a:t>
            </a:r>
            <a:r>
              <a:rPr lang="es-ES" sz="2400" dirty="0">
                <a:latin typeface="Calibri"/>
              </a:rPr>
              <a:t>. </a:t>
            </a:r>
            <a:r>
              <a:rPr lang="es-ES" sz="2400" dirty="0">
                <a:solidFill>
                  <a:srgbClr val="FFFF00"/>
                </a:solidFill>
                <a:latin typeface="Calibri"/>
              </a:rPr>
              <a:t>Volvió a decirle la segunda vez: Simón, hijo de Jonás, ¿me amas?</a:t>
            </a:r>
            <a:r>
              <a:rPr lang="es-ES" sz="2400" dirty="0">
                <a:latin typeface="Calibri"/>
              </a:rPr>
              <a:t> </a:t>
            </a:r>
            <a:r>
              <a:rPr lang="es-ES" sz="2400" dirty="0">
                <a:solidFill>
                  <a:srgbClr val="00B0F0"/>
                </a:solidFill>
                <a:latin typeface="Calibri"/>
              </a:rPr>
              <a:t>Pedro le respondió: Sí, Señor; tú sabes que te amo</a:t>
            </a:r>
            <a:r>
              <a:rPr lang="es-ES" sz="2400" dirty="0">
                <a:latin typeface="Calibri"/>
              </a:rPr>
              <a:t>. </a:t>
            </a:r>
            <a:r>
              <a:rPr lang="es-ES" sz="2400" u="sng" dirty="0">
                <a:latin typeface="Calibri"/>
              </a:rPr>
              <a:t>Le dijo: Pastorea mis ovejas</a:t>
            </a:r>
            <a:r>
              <a:rPr lang="es-ES" sz="2400" dirty="0">
                <a:latin typeface="Calibri"/>
              </a:rPr>
              <a:t>.</a:t>
            </a:r>
          </a:p>
        </p:txBody>
      </p:sp>
      <p:sp>
        <p:nvSpPr>
          <p:cNvPr id="18" name="TextBox 17">
            <a:extLst>
              <a:ext uri="{FF2B5EF4-FFF2-40B4-BE49-F238E27FC236}">
                <a16:creationId xmlns:a16="http://schemas.microsoft.com/office/drawing/2014/main" id="{0DC02901-044D-616C-26B9-84865685E4A1}"/>
              </a:ext>
            </a:extLst>
          </p:cNvPr>
          <p:cNvSpPr txBox="1"/>
          <p:nvPr/>
        </p:nvSpPr>
        <p:spPr>
          <a:xfrm>
            <a:off x="4587299" y="4400491"/>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Una vez que hayamos regresado a Dios, debemos  fortalecer a nuestros hermanos</a:t>
            </a:r>
          </a:p>
        </p:txBody>
      </p:sp>
    </p:spTree>
    <p:extLst>
      <p:ext uri="{BB962C8B-B14F-4D97-AF65-F5344CB8AC3E}">
        <p14:creationId xmlns:p14="http://schemas.microsoft.com/office/powerpoint/2010/main" val="1447906446"/>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D1276C-89B4-85C6-2384-0D2404E53976}"/>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8019CE82-8AF4-C2F8-BC6B-7B5CA9BBE121}"/>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Compártelo</a:t>
            </a:r>
          </a:p>
        </p:txBody>
      </p:sp>
      <p:sp>
        <p:nvSpPr>
          <p:cNvPr id="10" name="TextBox 9">
            <a:extLst>
              <a:ext uri="{FF2B5EF4-FFF2-40B4-BE49-F238E27FC236}">
                <a16:creationId xmlns:a16="http://schemas.microsoft.com/office/drawing/2014/main" id="{109EC0D5-B3D8-0CC4-EEF9-6FCDB8248E13}"/>
              </a:ext>
            </a:extLst>
          </p:cNvPr>
          <p:cNvSpPr txBox="1"/>
          <p:nvPr/>
        </p:nvSpPr>
        <p:spPr>
          <a:xfrm>
            <a:off x="4617012"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Por testimonio</a:t>
            </a:r>
          </a:p>
        </p:txBody>
      </p:sp>
      <p:sp>
        <p:nvSpPr>
          <p:cNvPr id="14" name="TextBox 13">
            <a:extLst>
              <a:ext uri="{FF2B5EF4-FFF2-40B4-BE49-F238E27FC236}">
                <a16:creationId xmlns:a16="http://schemas.microsoft.com/office/drawing/2014/main" id="{2007BA11-F269-749D-7564-5319908E3B4C}"/>
              </a:ext>
            </a:extLst>
          </p:cNvPr>
          <p:cNvSpPr txBox="1"/>
          <p:nvPr/>
        </p:nvSpPr>
        <p:spPr>
          <a:xfrm>
            <a:off x="4614346" y="731789"/>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Sin fuerza, pero con poder</a:t>
            </a:r>
          </a:p>
        </p:txBody>
      </p:sp>
      <p:sp>
        <p:nvSpPr>
          <p:cNvPr id="12" name="TextBox 11">
            <a:extLst>
              <a:ext uri="{FF2B5EF4-FFF2-40B4-BE49-F238E27FC236}">
                <a16:creationId xmlns:a16="http://schemas.microsoft.com/office/drawing/2014/main" id="{7298D777-A215-0127-8866-3F38831B0CB4}"/>
              </a:ext>
            </a:extLst>
          </p:cNvPr>
          <p:cNvSpPr txBox="1"/>
          <p:nvPr/>
        </p:nvSpPr>
        <p:spPr>
          <a:xfrm>
            <a:off x="4621435" y="107124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Consejos para compartir a Jesús</a:t>
            </a:r>
          </a:p>
        </p:txBody>
      </p:sp>
      <p:sp>
        <p:nvSpPr>
          <p:cNvPr id="6" name="TextBox 5">
            <a:extLst>
              <a:ext uri="{FF2B5EF4-FFF2-40B4-BE49-F238E27FC236}">
                <a16:creationId xmlns:a16="http://schemas.microsoft.com/office/drawing/2014/main" id="{16B06C88-67CB-B8FC-736D-F09080E36982}"/>
              </a:ext>
            </a:extLst>
          </p:cNvPr>
          <p:cNvSpPr txBox="1"/>
          <p:nvPr/>
        </p:nvSpPr>
        <p:spPr>
          <a:xfrm>
            <a:off x="4621435" y="1410693"/>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Un hijo errante</a:t>
            </a:r>
          </a:p>
        </p:txBody>
      </p:sp>
      <p:sp>
        <p:nvSpPr>
          <p:cNvPr id="8" name="1 CuadroTexto">
            <a:extLst>
              <a:ext uri="{FF2B5EF4-FFF2-40B4-BE49-F238E27FC236}">
                <a16:creationId xmlns:a16="http://schemas.microsoft.com/office/drawing/2014/main" id="{A3D1ED10-9D3F-2C4A-A7AE-F95CEA45857F}"/>
              </a:ext>
            </a:extLst>
          </p:cNvPr>
          <p:cNvSpPr txBox="1"/>
          <p:nvPr/>
        </p:nvSpPr>
        <p:spPr>
          <a:xfrm>
            <a:off x="179512" y="44624"/>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Juan 21:17</a:t>
            </a:r>
          </a:p>
        </p:txBody>
      </p:sp>
      <p:sp>
        <p:nvSpPr>
          <p:cNvPr id="13" name="2 CuadroTexto">
            <a:extLst>
              <a:ext uri="{FF2B5EF4-FFF2-40B4-BE49-F238E27FC236}">
                <a16:creationId xmlns:a16="http://schemas.microsoft.com/office/drawing/2014/main" id="{5DF450F1-DCE5-668A-DDF9-18FEF758957B}"/>
              </a:ext>
            </a:extLst>
          </p:cNvPr>
          <p:cNvSpPr txBox="1"/>
          <p:nvPr/>
        </p:nvSpPr>
        <p:spPr>
          <a:xfrm>
            <a:off x="35496" y="596436"/>
            <a:ext cx="4522566" cy="2251065"/>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Le dijo la tercera vez: Simón, hijo de Jonás, ¿me amas?</a:t>
            </a:r>
            <a:r>
              <a:rPr lang="es-ES" sz="2400" dirty="0">
                <a:latin typeface="Calibri"/>
              </a:rPr>
              <a:t> </a:t>
            </a:r>
            <a:r>
              <a:rPr lang="es-ES" sz="2400" dirty="0">
                <a:solidFill>
                  <a:srgbClr val="00B0F0"/>
                </a:solidFill>
                <a:latin typeface="Calibri"/>
              </a:rPr>
              <a:t>Pedro se entristeció de que le dijese la tercera vez: ¿Me amas? y le respondió: Señor, </a:t>
            </a:r>
            <a:r>
              <a:rPr lang="es-ES" sz="2400" u="sng" dirty="0">
                <a:solidFill>
                  <a:srgbClr val="00B0F0"/>
                </a:solidFill>
                <a:latin typeface="Calibri"/>
              </a:rPr>
              <a:t>tú lo sabes todo</a:t>
            </a:r>
            <a:r>
              <a:rPr lang="es-ES" sz="2400" dirty="0">
                <a:solidFill>
                  <a:srgbClr val="00B0F0"/>
                </a:solidFill>
                <a:latin typeface="Calibri"/>
              </a:rPr>
              <a:t>; </a:t>
            </a:r>
            <a:r>
              <a:rPr lang="es-ES" sz="2400" u="sng" dirty="0">
                <a:solidFill>
                  <a:srgbClr val="00B0F0"/>
                </a:solidFill>
                <a:latin typeface="Calibri"/>
              </a:rPr>
              <a:t>tú sabes que te amo</a:t>
            </a:r>
            <a:r>
              <a:rPr lang="es-ES" sz="2400" dirty="0">
                <a:latin typeface="Calibri"/>
              </a:rPr>
              <a:t>. </a:t>
            </a:r>
            <a:r>
              <a:rPr lang="es-ES" sz="2400" u="sng" dirty="0">
                <a:latin typeface="Calibri"/>
              </a:rPr>
              <a:t>Jesús le dijo: Apacienta mis ovejas.</a:t>
            </a:r>
            <a:r>
              <a:rPr lang="es-ES" sz="2400" dirty="0">
                <a:latin typeface="Calibri"/>
              </a:rPr>
              <a:t> </a:t>
            </a:r>
          </a:p>
        </p:txBody>
      </p:sp>
      <p:sp>
        <p:nvSpPr>
          <p:cNvPr id="7" name="TextBox 6">
            <a:extLst>
              <a:ext uri="{FF2B5EF4-FFF2-40B4-BE49-F238E27FC236}">
                <a16:creationId xmlns:a16="http://schemas.microsoft.com/office/drawing/2014/main" id="{5752B7A4-C5DB-B641-A235-F076ECC980AA}"/>
              </a:ext>
            </a:extLst>
          </p:cNvPr>
          <p:cNvSpPr txBox="1"/>
          <p:nvPr/>
        </p:nvSpPr>
        <p:spPr>
          <a:xfrm>
            <a:off x="4608906" y="2060848"/>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Hay dolor y angustia cuando un hijo se ha alejado del Señor</a:t>
            </a:r>
          </a:p>
        </p:txBody>
      </p:sp>
      <p:sp>
        <p:nvSpPr>
          <p:cNvPr id="15" name="TextBox 14">
            <a:extLst>
              <a:ext uri="{FF2B5EF4-FFF2-40B4-BE49-F238E27FC236}">
                <a16:creationId xmlns:a16="http://schemas.microsoft.com/office/drawing/2014/main" id="{8F71D354-C932-13E9-67A7-C9082CD961E4}"/>
              </a:ext>
            </a:extLst>
          </p:cNvPr>
          <p:cNvSpPr txBox="1"/>
          <p:nvPr/>
        </p:nvSpPr>
        <p:spPr>
          <a:xfrm>
            <a:off x="4614346" y="2661566"/>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Reprime tu llanto, tus obras tendrán su recompensa:</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tus</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hijos</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volverán</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del</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enemigo</a:t>
            </a:r>
          </a:p>
        </p:txBody>
      </p:sp>
      <p:sp>
        <p:nvSpPr>
          <p:cNvPr id="2" name="TextBox 1">
            <a:extLst>
              <a:ext uri="{FF2B5EF4-FFF2-40B4-BE49-F238E27FC236}">
                <a16:creationId xmlns:a16="http://schemas.microsoft.com/office/drawing/2014/main" id="{5DDA8AE5-5A72-69E1-F33A-03380C285BF6}"/>
              </a:ext>
            </a:extLst>
          </p:cNvPr>
          <p:cNvSpPr txBox="1"/>
          <p:nvPr/>
        </p:nvSpPr>
        <p:spPr>
          <a:xfrm>
            <a:off x="4607257" y="3240707"/>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Siempre hay esperanza, porque Dios no se da por vencido</a:t>
            </a:r>
          </a:p>
        </p:txBody>
      </p:sp>
      <p:sp>
        <p:nvSpPr>
          <p:cNvPr id="4" name="TextBox 3">
            <a:extLst>
              <a:ext uri="{FF2B5EF4-FFF2-40B4-BE49-F238E27FC236}">
                <a16:creationId xmlns:a16="http://schemas.microsoft.com/office/drawing/2014/main" id="{1EDE03F0-4C65-854E-42AD-3A8064DBEB57}"/>
              </a:ext>
            </a:extLst>
          </p:cNvPr>
          <p:cNvSpPr txBox="1"/>
          <p:nvPr/>
        </p:nvSpPr>
        <p:spPr>
          <a:xfrm>
            <a:off x="4621435" y="1721969"/>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Recuperados</a:t>
            </a:r>
          </a:p>
        </p:txBody>
      </p:sp>
      <p:sp>
        <p:nvSpPr>
          <p:cNvPr id="5" name="TextBox 4">
            <a:extLst>
              <a:ext uri="{FF2B5EF4-FFF2-40B4-BE49-F238E27FC236}">
                <a16:creationId xmlns:a16="http://schemas.microsoft.com/office/drawing/2014/main" id="{89BC4D14-6DFE-6F31-65E4-C35CDABE439E}"/>
              </a:ext>
            </a:extLst>
          </p:cNvPr>
          <p:cNvSpPr txBox="1"/>
          <p:nvPr/>
        </p:nvSpPr>
        <p:spPr>
          <a:xfrm>
            <a:off x="4600168" y="3803740"/>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Satanás desea zarandearnos, pero Jesús ruega para que nuestra fe no falte</a:t>
            </a:r>
          </a:p>
        </p:txBody>
      </p:sp>
      <p:sp>
        <p:nvSpPr>
          <p:cNvPr id="16" name="1 CuadroTexto">
            <a:extLst>
              <a:ext uri="{FF2B5EF4-FFF2-40B4-BE49-F238E27FC236}">
                <a16:creationId xmlns:a16="http://schemas.microsoft.com/office/drawing/2014/main" id="{97A7AEE0-1029-A416-5341-D1C39C110BD3}"/>
              </a:ext>
            </a:extLst>
          </p:cNvPr>
          <p:cNvSpPr txBox="1"/>
          <p:nvPr/>
        </p:nvSpPr>
        <p:spPr>
          <a:xfrm>
            <a:off x="899592" y="474721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Juan 21:15, 16</a:t>
            </a:r>
          </a:p>
        </p:txBody>
      </p:sp>
      <p:sp>
        <p:nvSpPr>
          <p:cNvPr id="17" name="2 CuadroTexto">
            <a:extLst>
              <a:ext uri="{FF2B5EF4-FFF2-40B4-BE49-F238E27FC236}">
                <a16:creationId xmlns:a16="http://schemas.microsoft.com/office/drawing/2014/main" id="{780379F4-EA5D-383C-E937-E46C4F5FA65F}"/>
              </a:ext>
            </a:extLst>
          </p:cNvPr>
          <p:cNvSpPr txBox="1"/>
          <p:nvPr/>
        </p:nvSpPr>
        <p:spPr>
          <a:xfrm>
            <a:off x="0" y="5229200"/>
            <a:ext cx="9144000"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Cuando hubieron comido, Jesús dijo a Simón Pedro: Simón, hijo de Jonás, ¿me amas más que éstos? </a:t>
            </a:r>
            <a:r>
              <a:rPr lang="es-ES" sz="2400" dirty="0">
                <a:solidFill>
                  <a:srgbClr val="00B0F0"/>
                </a:solidFill>
                <a:latin typeface="Calibri"/>
              </a:rPr>
              <a:t>Le respondió: Sí, Señor; tú sabes que te amo.</a:t>
            </a:r>
            <a:r>
              <a:rPr lang="es-ES" sz="2400" dirty="0">
                <a:latin typeface="Calibri"/>
              </a:rPr>
              <a:t> </a:t>
            </a:r>
            <a:r>
              <a:rPr lang="es-ES" sz="2400" u="sng" dirty="0">
                <a:latin typeface="Calibri"/>
              </a:rPr>
              <a:t>El le dijo: Apacienta mis corderos</a:t>
            </a:r>
            <a:r>
              <a:rPr lang="es-ES" sz="2400" dirty="0">
                <a:latin typeface="Calibri"/>
              </a:rPr>
              <a:t>. </a:t>
            </a:r>
            <a:r>
              <a:rPr lang="es-ES" sz="2400" dirty="0">
                <a:solidFill>
                  <a:srgbClr val="FFFF00"/>
                </a:solidFill>
                <a:latin typeface="Calibri"/>
              </a:rPr>
              <a:t>Volvió a decirle la segunda vez: Simón, hijo de Jonás, ¿me amas?</a:t>
            </a:r>
            <a:r>
              <a:rPr lang="es-ES" sz="2400" dirty="0">
                <a:latin typeface="Calibri"/>
              </a:rPr>
              <a:t> </a:t>
            </a:r>
            <a:r>
              <a:rPr lang="es-ES" sz="2400" dirty="0">
                <a:solidFill>
                  <a:srgbClr val="00B0F0"/>
                </a:solidFill>
                <a:latin typeface="Calibri"/>
              </a:rPr>
              <a:t>Pedro le respondió: Sí, Señor; tú sabes que te amo</a:t>
            </a:r>
            <a:r>
              <a:rPr lang="es-ES" sz="2400" dirty="0">
                <a:latin typeface="Calibri"/>
              </a:rPr>
              <a:t>. </a:t>
            </a:r>
            <a:r>
              <a:rPr lang="es-ES" sz="2400" u="sng" dirty="0">
                <a:latin typeface="Calibri"/>
              </a:rPr>
              <a:t>Le dijo: Pastorea mis ovejas</a:t>
            </a:r>
            <a:r>
              <a:rPr lang="es-ES" sz="2400" dirty="0">
                <a:latin typeface="Calibri"/>
              </a:rPr>
              <a:t>.</a:t>
            </a:r>
          </a:p>
        </p:txBody>
      </p:sp>
      <p:sp>
        <p:nvSpPr>
          <p:cNvPr id="18" name="TextBox 17">
            <a:extLst>
              <a:ext uri="{FF2B5EF4-FFF2-40B4-BE49-F238E27FC236}">
                <a16:creationId xmlns:a16="http://schemas.microsoft.com/office/drawing/2014/main" id="{98B19F1C-8709-97A8-20E9-B524383BA853}"/>
              </a:ext>
            </a:extLst>
          </p:cNvPr>
          <p:cNvSpPr txBox="1"/>
          <p:nvPr/>
        </p:nvSpPr>
        <p:spPr>
          <a:xfrm>
            <a:off x="4587299" y="4400491"/>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Una vez que hayamos regresado a Dios, debemos  fortalecer a nuestros hermanos</a:t>
            </a:r>
          </a:p>
        </p:txBody>
      </p:sp>
    </p:spTree>
    <p:extLst>
      <p:ext uri="{BB962C8B-B14F-4D97-AF65-F5344CB8AC3E}">
        <p14:creationId xmlns:p14="http://schemas.microsoft.com/office/powerpoint/2010/main" val="28529330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27BCEE-C42D-F743-D420-1D0F466720EB}"/>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21DDC971-67A1-3C95-AE53-F6363C9B6629}"/>
              </a:ext>
            </a:extLst>
          </p:cNvPr>
          <p:cNvSpPr txBox="1"/>
          <p:nvPr/>
        </p:nvSpPr>
        <p:spPr>
          <a:xfrm>
            <a:off x="2411760"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Mateo 28:18-20</a:t>
            </a:r>
          </a:p>
        </p:txBody>
      </p:sp>
      <p:sp>
        <p:nvSpPr>
          <p:cNvPr id="5" name="2 CuadroTexto">
            <a:extLst>
              <a:ext uri="{FF2B5EF4-FFF2-40B4-BE49-F238E27FC236}">
                <a16:creationId xmlns:a16="http://schemas.microsoft.com/office/drawing/2014/main" id="{D4045790-4DC0-AF27-EB1A-B488F0ADAAF6}"/>
              </a:ext>
            </a:extLst>
          </p:cNvPr>
          <p:cNvSpPr txBox="1"/>
          <p:nvPr/>
        </p:nvSpPr>
        <p:spPr>
          <a:xfrm>
            <a:off x="0" y="477599"/>
            <a:ext cx="9124194"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Jesús se acercó y les habló diciendo: </a:t>
            </a:r>
            <a:r>
              <a:rPr lang="es-ES" sz="2400" u="sng" dirty="0">
                <a:solidFill>
                  <a:srgbClr val="FFFF00"/>
                </a:solidFill>
                <a:latin typeface="Calibri"/>
              </a:rPr>
              <a:t>Toda potestad</a:t>
            </a:r>
            <a:r>
              <a:rPr lang="es-ES" sz="2400" dirty="0">
                <a:solidFill>
                  <a:srgbClr val="FFFF00"/>
                </a:solidFill>
                <a:latin typeface="Calibri"/>
              </a:rPr>
              <a:t> me es dada en el cielo y en la tierra. </a:t>
            </a:r>
            <a:r>
              <a:rPr lang="es-ES" sz="2400" dirty="0">
                <a:latin typeface="Calibri"/>
              </a:rPr>
              <a:t>Por tanto, id, y haced discípulos a todas las naciones, bautizándolos en el nombre del Padre, y del Hijo, y del Espíritu Santo; enseñándoles que guarden todas las cosas que os he mandado; y he aquí yo estoy con vosotros todos los días, hasta el fin del mundo. Amén.</a:t>
            </a:r>
          </a:p>
        </p:txBody>
      </p:sp>
      <p:sp>
        <p:nvSpPr>
          <p:cNvPr id="3" name="TextBox 2">
            <a:extLst>
              <a:ext uri="{FF2B5EF4-FFF2-40B4-BE49-F238E27FC236}">
                <a16:creationId xmlns:a16="http://schemas.microsoft.com/office/drawing/2014/main" id="{69911222-8B0B-4205-2CA4-D1581D1EC29C}"/>
              </a:ext>
            </a:extLst>
          </p:cNvPr>
          <p:cNvSpPr txBox="1"/>
          <p:nvPr/>
        </p:nvSpPr>
        <p:spPr>
          <a:xfrm>
            <a:off x="4607496" y="2060848"/>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Compártelo</a:t>
            </a:r>
          </a:p>
        </p:txBody>
      </p:sp>
      <p:sp>
        <p:nvSpPr>
          <p:cNvPr id="10" name="TextBox 9">
            <a:extLst>
              <a:ext uri="{FF2B5EF4-FFF2-40B4-BE49-F238E27FC236}">
                <a16:creationId xmlns:a16="http://schemas.microsoft.com/office/drawing/2014/main" id="{CDCF5475-CF3C-FA30-81AE-C42C4496E00A}"/>
              </a:ext>
            </a:extLst>
          </p:cNvPr>
          <p:cNvSpPr txBox="1"/>
          <p:nvPr/>
        </p:nvSpPr>
        <p:spPr>
          <a:xfrm>
            <a:off x="4617012" y="2400300"/>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Por testimonio</a:t>
            </a:r>
          </a:p>
        </p:txBody>
      </p:sp>
      <p:sp>
        <p:nvSpPr>
          <p:cNvPr id="2" name="1 CuadroTexto">
            <a:extLst>
              <a:ext uri="{FF2B5EF4-FFF2-40B4-BE49-F238E27FC236}">
                <a16:creationId xmlns:a16="http://schemas.microsoft.com/office/drawing/2014/main" id="{C918C786-72C6-E70F-FC62-FD1150FCC25D}"/>
              </a:ext>
            </a:extLst>
          </p:cNvPr>
          <p:cNvSpPr txBox="1"/>
          <p:nvPr/>
        </p:nvSpPr>
        <p:spPr>
          <a:xfrm>
            <a:off x="179512" y="2035969"/>
            <a:ext cx="4224638"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Mateo 28:16, 17</a:t>
            </a:r>
          </a:p>
        </p:txBody>
      </p:sp>
      <p:sp>
        <p:nvSpPr>
          <p:cNvPr id="6" name="2 CuadroTexto">
            <a:extLst>
              <a:ext uri="{FF2B5EF4-FFF2-40B4-BE49-F238E27FC236}">
                <a16:creationId xmlns:a16="http://schemas.microsoft.com/office/drawing/2014/main" id="{2ED838FA-A6CF-C05C-BF65-3A6974287FFE}"/>
              </a:ext>
            </a:extLst>
          </p:cNvPr>
          <p:cNvSpPr txBox="1"/>
          <p:nvPr/>
        </p:nvSpPr>
        <p:spPr>
          <a:xfrm>
            <a:off x="0" y="2513568"/>
            <a:ext cx="4617012"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Pero los once discípulos se fueron a Galilea, al monte donde Jesús les había ordenado. </a:t>
            </a:r>
            <a:r>
              <a:rPr lang="es-ES" sz="2400" dirty="0">
                <a:solidFill>
                  <a:srgbClr val="00B0F0"/>
                </a:solidFill>
                <a:latin typeface="Calibri"/>
              </a:rPr>
              <a:t>Y </a:t>
            </a:r>
            <a:r>
              <a:rPr lang="es-ES" sz="2400" u="sng" dirty="0">
                <a:solidFill>
                  <a:srgbClr val="00B0F0"/>
                </a:solidFill>
                <a:latin typeface="Calibri"/>
              </a:rPr>
              <a:t>cuando le vieron, le adoraron</a:t>
            </a:r>
            <a:r>
              <a:rPr lang="es-ES" sz="2400" dirty="0">
                <a:solidFill>
                  <a:srgbClr val="00B0F0"/>
                </a:solidFill>
                <a:latin typeface="Calibri"/>
              </a:rPr>
              <a:t>; pero algunos dudaban.</a:t>
            </a:r>
            <a:r>
              <a:rPr lang="es-ES" sz="2400" dirty="0">
                <a:latin typeface="Calibri"/>
              </a:rPr>
              <a:t> </a:t>
            </a:r>
          </a:p>
        </p:txBody>
      </p:sp>
      <p:sp>
        <p:nvSpPr>
          <p:cNvPr id="7" name="1 CuadroTexto">
            <a:extLst>
              <a:ext uri="{FF2B5EF4-FFF2-40B4-BE49-F238E27FC236}">
                <a16:creationId xmlns:a16="http://schemas.microsoft.com/office/drawing/2014/main" id="{A5B8653B-D37F-C19F-12A4-D35A9B6068AD}"/>
              </a:ext>
            </a:extLst>
          </p:cNvPr>
          <p:cNvSpPr txBox="1"/>
          <p:nvPr/>
        </p:nvSpPr>
        <p:spPr>
          <a:xfrm>
            <a:off x="179512" y="4005064"/>
            <a:ext cx="4224638"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Mateo 28:6</a:t>
            </a:r>
          </a:p>
        </p:txBody>
      </p:sp>
      <p:sp>
        <p:nvSpPr>
          <p:cNvPr id="8" name="2 CuadroTexto">
            <a:extLst>
              <a:ext uri="{FF2B5EF4-FFF2-40B4-BE49-F238E27FC236}">
                <a16:creationId xmlns:a16="http://schemas.microsoft.com/office/drawing/2014/main" id="{B142622C-C7AA-DFA6-7A04-E7BC1E4968C0}"/>
              </a:ext>
            </a:extLst>
          </p:cNvPr>
          <p:cNvSpPr txBox="1"/>
          <p:nvPr/>
        </p:nvSpPr>
        <p:spPr>
          <a:xfrm>
            <a:off x="0" y="4482663"/>
            <a:ext cx="4617012"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No está aquí, pues </a:t>
            </a:r>
            <a:r>
              <a:rPr lang="es-ES" sz="2400" u="sng" dirty="0">
                <a:solidFill>
                  <a:srgbClr val="FFFF00"/>
                </a:solidFill>
                <a:latin typeface="Calibri"/>
              </a:rPr>
              <a:t>ha resucitado</a:t>
            </a:r>
            <a:r>
              <a:rPr lang="es-ES" sz="2400" dirty="0">
                <a:solidFill>
                  <a:srgbClr val="FFFF00"/>
                </a:solidFill>
                <a:latin typeface="Calibri"/>
              </a:rPr>
              <a:t>, como dijo. Venid, ved el lugar donde fue puesto el Señor.</a:t>
            </a:r>
          </a:p>
        </p:txBody>
      </p:sp>
      <p:sp>
        <p:nvSpPr>
          <p:cNvPr id="9" name="1 CuadroTexto">
            <a:extLst>
              <a:ext uri="{FF2B5EF4-FFF2-40B4-BE49-F238E27FC236}">
                <a16:creationId xmlns:a16="http://schemas.microsoft.com/office/drawing/2014/main" id="{C415509A-F4B9-B89D-CA82-CAC155E750FF}"/>
              </a:ext>
            </a:extLst>
          </p:cNvPr>
          <p:cNvSpPr txBox="1"/>
          <p:nvPr/>
        </p:nvSpPr>
        <p:spPr>
          <a:xfrm>
            <a:off x="2275226" y="5685334"/>
            <a:ext cx="4224638"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Apocalipsis 1:18</a:t>
            </a:r>
          </a:p>
        </p:txBody>
      </p:sp>
      <p:sp>
        <p:nvSpPr>
          <p:cNvPr id="11" name="2 CuadroTexto">
            <a:extLst>
              <a:ext uri="{FF2B5EF4-FFF2-40B4-BE49-F238E27FC236}">
                <a16:creationId xmlns:a16="http://schemas.microsoft.com/office/drawing/2014/main" id="{EDDC16E6-4052-1AE1-7D95-D2AF8E60ED28}"/>
              </a:ext>
            </a:extLst>
          </p:cNvPr>
          <p:cNvSpPr txBox="1"/>
          <p:nvPr/>
        </p:nvSpPr>
        <p:spPr>
          <a:xfrm>
            <a:off x="54039" y="6112118"/>
            <a:ext cx="9088698" cy="712183"/>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el que vivo, y estuve muerto; </a:t>
            </a:r>
            <a:r>
              <a:rPr lang="es-ES" sz="2400" dirty="0">
                <a:latin typeface="Calibri"/>
              </a:rPr>
              <a:t>mas he aquí que vivo por los siglos de los siglos, amén. Y tengo las llaves de la muerte y del Hades. </a:t>
            </a:r>
          </a:p>
        </p:txBody>
      </p:sp>
    </p:spTree>
    <p:extLst>
      <p:ext uri="{BB962C8B-B14F-4D97-AF65-F5344CB8AC3E}">
        <p14:creationId xmlns:p14="http://schemas.microsoft.com/office/powerpoint/2010/main" val="1515966158"/>
      </p:ext>
    </p:extLst>
  </p:cSld>
  <p:clrMapOvr>
    <a:masterClrMapping/>
  </p:clrMapOvr>
</p:sld>
</file>

<file path=ppt/theme/theme1.xml><?xml version="1.0" encoding="utf-8"?>
<a:theme xmlns:a="http://schemas.openxmlformats.org/drawingml/2006/main" name="Corte">
  <a:themeElements>
    <a:clrScheme name="Corte 1">
      <a:dk1>
        <a:srgbClr val="8C0000"/>
      </a:dk1>
      <a:lt1>
        <a:srgbClr val="FFFFFF"/>
      </a:lt1>
      <a:dk2>
        <a:srgbClr val="720000"/>
      </a:dk2>
      <a:lt2>
        <a:srgbClr val="FFFFCC"/>
      </a:lt2>
      <a:accent1>
        <a:srgbClr val="FF3300"/>
      </a:accent1>
      <a:accent2>
        <a:srgbClr val="BE7960"/>
      </a:accent2>
      <a:accent3>
        <a:srgbClr val="BCAAAA"/>
      </a:accent3>
      <a:accent4>
        <a:srgbClr val="DADADA"/>
      </a:accent4>
      <a:accent5>
        <a:srgbClr val="FFADAA"/>
      </a:accent5>
      <a:accent6>
        <a:srgbClr val="AC6D56"/>
      </a:accent6>
      <a:hlink>
        <a:srgbClr val="FFCC66"/>
      </a:hlink>
      <a:folHlink>
        <a:srgbClr val="FF9900"/>
      </a:folHlink>
    </a:clrScheme>
    <a:fontScheme name="Corte">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orte 1">
        <a:dk1>
          <a:srgbClr val="8C0000"/>
        </a:dk1>
        <a:lt1>
          <a:srgbClr val="FFFFFF"/>
        </a:lt1>
        <a:dk2>
          <a:srgbClr val="720000"/>
        </a:dk2>
        <a:lt2>
          <a:srgbClr val="FFFFCC"/>
        </a:lt2>
        <a:accent1>
          <a:srgbClr val="FF3300"/>
        </a:accent1>
        <a:accent2>
          <a:srgbClr val="BE7960"/>
        </a:accent2>
        <a:accent3>
          <a:srgbClr val="BCAAAA"/>
        </a:accent3>
        <a:accent4>
          <a:srgbClr val="DADADA"/>
        </a:accent4>
        <a:accent5>
          <a:srgbClr val="FFADAA"/>
        </a:accent5>
        <a:accent6>
          <a:srgbClr val="AC6D56"/>
        </a:accent6>
        <a:hlink>
          <a:srgbClr val="FFCC66"/>
        </a:hlink>
        <a:folHlink>
          <a:srgbClr val="FF9900"/>
        </a:folHlink>
      </a:clrScheme>
      <a:clrMap bg1="dk2" tx1="lt1" bg2="dk1" tx2="lt2" accent1="accent1" accent2="accent2" accent3="accent3" accent4="accent4" accent5="accent5" accent6="accent6" hlink="hlink" folHlink="folHlink"/>
    </a:extraClrScheme>
    <a:extraClrScheme>
      <a:clrScheme name="Corte 2">
        <a:dk1>
          <a:srgbClr val="674E2F"/>
        </a:dk1>
        <a:lt1>
          <a:srgbClr val="FFFFFF"/>
        </a:lt1>
        <a:dk2>
          <a:srgbClr val="533F27"/>
        </a:dk2>
        <a:lt2>
          <a:srgbClr val="D8B274"/>
        </a:lt2>
        <a:accent1>
          <a:srgbClr val="CC9900"/>
        </a:accent1>
        <a:accent2>
          <a:srgbClr val="8F5F2F"/>
        </a:accent2>
        <a:accent3>
          <a:srgbClr val="B3AFAC"/>
        </a:accent3>
        <a:accent4>
          <a:srgbClr val="DADADA"/>
        </a:accent4>
        <a:accent5>
          <a:srgbClr val="E2CAAA"/>
        </a:accent5>
        <a:accent6>
          <a:srgbClr val="81552A"/>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Corte 3">
        <a:dk1>
          <a:srgbClr val="646464"/>
        </a:dk1>
        <a:lt1>
          <a:srgbClr val="FFFFFF"/>
        </a:lt1>
        <a:dk2>
          <a:srgbClr val="545454"/>
        </a:dk2>
        <a:lt2>
          <a:srgbClr val="D4D4CE"/>
        </a:lt2>
        <a:accent1>
          <a:srgbClr val="49747D"/>
        </a:accent1>
        <a:accent2>
          <a:srgbClr val="8F9699"/>
        </a:accent2>
        <a:accent3>
          <a:srgbClr val="B3B3B3"/>
        </a:accent3>
        <a:accent4>
          <a:srgbClr val="DADADA"/>
        </a:accent4>
        <a:accent5>
          <a:srgbClr val="B1BCBF"/>
        </a:accent5>
        <a:accent6>
          <a:srgbClr val="81878A"/>
        </a:accent6>
        <a:hlink>
          <a:srgbClr val="8DC4D7"/>
        </a:hlink>
        <a:folHlink>
          <a:srgbClr val="7FB97F"/>
        </a:folHlink>
      </a:clrScheme>
      <a:clrMap bg1="dk2" tx1="lt1" bg2="dk1" tx2="lt2" accent1="accent1" accent2="accent2" accent3="accent3" accent4="accent4" accent5="accent5" accent6="accent6" hlink="hlink" folHlink="folHlink"/>
    </a:extraClrScheme>
    <a:extraClrScheme>
      <a:clrScheme name="Corte 4">
        <a:dk1>
          <a:srgbClr val="3A7400"/>
        </a:dk1>
        <a:lt1>
          <a:srgbClr val="FFFFFF"/>
        </a:lt1>
        <a:dk2>
          <a:srgbClr val="2E5C00"/>
        </a:dk2>
        <a:lt2>
          <a:srgbClr val="FFFFFF"/>
        </a:lt2>
        <a:accent1>
          <a:srgbClr val="79CA02"/>
        </a:accent1>
        <a:accent2>
          <a:srgbClr val="008080"/>
        </a:accent2>
        <a:accent3>
          <a:srgbClr val="ADB5AA"/>
        </a:accent3>
        <a:accent4>
          <a:srgbClr val="DADADA"/>
        </a:accent4>
        <a:accent5>
          <a:srgbClr val="BEE1AA"/>
        </a:accent5>
        <a:accent6>
          <a:srgbClr val="007373"/>
        </a:accent6>
        <a:hlink>
          <a:srgbClr val="A8DE0E"/>
        </a:hlink>
        <a:folHlink>
          <a:srgbClr val="00CC66"/>
        </a:folHlink>
      </a:clrScheme>
      <a:clrMap bg1="dk2" tx1="lt1" bg2="dk1" tx2="lt2" accent1="accent1" accent2="accent2" accent3="accent3" accent4="accent4" accent5="accent5" accent6="accent6" hlink="hlink" folHlink="folHlink"/>
    </a:extraClrScheme>
    <a:extraClrScheme>
      <a:clrScheme name="Corte 5">
        <a:dk1>
          <a:srgbClr val="008885"/>
        </a:dk1>
        <a:lt1>
          <a:srgbClr val="FFFFFF"/>
        </a:lt1>
        <a:dk2>
          <a:srgbClr val="007572"/>
        </a:dk2>
        <a:lt2>
          <a:srgbClr val="FFFF99"/>
        </a:lt2>
        <a:accent1>
          <a:srgbClr val="33CCCC"/>
        </a:accent1>
        <a:accent2>
          <a:srgbClr val="6D6FC7"/>
        </a:accent2>
        <a:accent3>
          <a:srgbClr val="AABDBC"/>
        </a:accent3>
        <a:accent4>
          <a:srgbClr val="DADADA"/>
        </a:accent4>
        <a:accent5>
          <a:srgbClr val="ADE2E2"/>
        </a:accent5>
        <a:accent6>
          <a:srgbClr val="6264B4"/>
        </a:accent6>
        <a:hlink>
          <a:srgbClr val="FFFFCC"/>
        </a:hlink>
        <a:folHlink>
          <a:srgbClr val="00FF00"/>
        </a:folHlink>
      </a:clrScheme>
      <a:clrMap bg1="dk2" tx1="lt1" bg2="dk1" tx2="lt2" accent1="accent1" accent2="accent2" accent3="accent3" accent4="accent4" accent5="accent5" accent6="accent6" hlink="hlink" folHlink="folHlink"/>
    </a:extraClrScheme>
    <a:extraClrScheme>
      <a:clrScheme name="Corte 6">
        <a:dk1>
          <a:srgbClr val="0000AC"/>
        </a:dk1>
        <a:lt1>
          <a:srgbClr val="FFFFFF"/>
        </a:lt1>
        <a:dk2>
          <a:srgbClr val="000086"/>
        </a:dk2>
        <a:lt2>
          <a:srgbClr val="CCFFFF"/>
        </a:lt2>
        <a:accent1>
          <a:srgbClr val="0099FF"/>
        </a:accent1>
        <a:accent2>
          <a:srgbClr val="00B000"/>
        </a:accent2>
        <a:accent3>
          <a:srgbClr val="AAAAC3"/>
        </a:accent3>
        <a:accent4>
          <a:srgbClr val="DADADA"/>
        </a:accent4>
        <a:accent5>
          <a:srgbClr val="AACAFF"/>
        </a:accent5>
        <a:accent6>
          <a:srgbClr val="009F00"/>
        </a:accent6>
        <a:hlink>
          <a:srgbClr val="FFE701"/>
        </a:hlink>
        <a:folHlink>
          <a:srgbClr val="FF9900"/>
        </a:folHlink>
      </a:clrScheme>
      <a:clrMap bg1="dk2" tx1="lt1" bg2="dk1" tx2="lt2" accent1="accent1" accent2="accent2" accent3="accent3" accent4="accent4" accent5="accent5" accent6="accent6" hlink="hlink" folHlink="folHlink"/>
    </a:extraClrScheme>
    <a:extraClrScheme>
      <a:clrScheme name="Corte 7">
        <a:dk1>
          <a:srgbClr val="7474A2"/>
        </a:dk1>
        <a:lt1>
          <a:srgbClr val="FFFFFF"/>
        </a:lt1>
        <a:dk2>
          <a:srgbClr val="5E5E8E"/>
        </a:dk2>
        <a:lt2>
          <a:srgbClr val="D1D1DF"/>
        </a:lt2>
        <a:accent1>
          <a:srgbClr val="CC66FF"/>
        </a:accent1>
        <a:accent2>
          <a:srgbClr val="6666FF"/>
        </a:accent2>
        <a:accent3>
          <a:srgbClr val="B6B6C6"/>
        </a:accent3>
        <a:accent4>
          <a:srgbClr val="DADADA"/>
        </a:accent4>
        <a:accent5>
          <a:srgbClr val="E2B8FF"/>
        </a:accent5>
        <a:accent6>
          <a:srgbClr val="5C5CE7"/>
        </a:accent6>
        <a:hlink>
          <a:srgbClr val="FFCC99"/>
        </a:hlink>
        <a:folHlink>
          <a:srgbClr val="CCCCFF"/>
        </a:folHlink>
      </a:clrScheme>
      <a:clrMap bg1="dk2" tx1="lt1" bg2="dk1" tx2="lt2" accent1="accent1" accent2="accent2" accent3="accent3" accent4="accent4" accent5="accent5" accent6="accent6" hlink="hlink" folHlink="folHlink"/>
    </a:extraClrScheme>
    <a:extraClrScheme>
      <a:clrScheme name="Corte 8">
        <a:dk1>
          <a:srgbClr val="000000"/>
        </a:dk1>
        <a:lt1>
          <a:srgbClr val="D0DAE2"/>
        </a:lt1>
        <a:dk2>
          <a:srgbClr val="000000"/>
        </a:dk2>
        <a:lt2>
          <a:srgbClr val="E7EDF1"/>
        </a:lt2>
        <a:accent1>
          <a:srgbClr val="33CCCC"/>
        </a:accent1>
        <a:accent2>
          <a:srgbClr val="0099CC"/>
        </a:accent2>
        <a:accent3>
          <a:srgbClr val="E4EAEE"/>
        </a:accent3>
        <a:accent4>
          <a:srgbClr val="000000"/>
        </a:accent4>
        <a:accent5>
          <a:srgbClr val="ADE2E2"/>
        </a:accent5>
        <a:accent6>
          <a:srgbClr val="008AB9"/>
        </a:accent6>
        <a:hlink>
          <a:srgbClr val="3333CC"/>
        </a:hlink>
        <a:folHlink>
          <a:srgbClr val="008080"/>
        </a:folHlink>
      </a:clrScheme>
      <a:clrMap bg1="lt1" tx1="dk1" bg2="lt2" tx2="dk2" accent1="accent1" accent2="accent2" accent3="accent3" accent4="accent4" accent5="accent5" accent6="accent6" hlink="hlink" folHlink="folHlink"/>
    </a:extraClrScheme>
    <a:extraClrScheme>
      <a:clrScheme name="Corte 9">
        <a:dk1>
          <a:srgbClr val="000000"/>
        </a:dk1>
        <a:lt1>
          <a:srgbClr val="FFFFFF"/>
        </a:lt1>
        <a:dk2>
          <a:srgbClr val="000000"/>
        </a:dk2>
        <a:lt2>
          <a:srgbClr val="E6E6E6"/>
        </a:lt2>
        <a:accent1>
          <a:srgbClr val="66CCFF"/>
        </a:accent1>
        <a:accent2>
          <a:srgbClr val="9999FF"/>
        </a:accent2>
        <a:accent3>
          <a:srgbClr val="FFFFFF"/>
        </a:accent3>
        <a:accent4>
          <a:srgbClr val="000000"/>
        </a:accent4>
        <a:accent5>
          <a:srgbClr val="B8E2FF"/>
        </a:accent5>
        <a:accent6>
          <a:srgbClr val="8A8AE7"/>
        </a:accent6>
        <a:hlink>
          <a:srgbClr val="3333CC"/>
        </a:hlink>
        <a:folHlink>
          <a:srgbClr val="008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513435</TotalTime>
  <Words>15330</Words>
  <Application>Microsoft Office PowerPoint</Application>
  <PresentationFormat>Apresentação na tela (4:3)</PresentationFormat>
  <Paragraphs>1106</Paragraphs>
  <Slides>85</Slides>
  <Notes>83</Notes>
  <HiddenSlides>0</HiddenSlides>
  <MMClips>0</MMClips>
  <ScaleCrop>false</ScaleCrop>
  <HeadingPairs>
    <vt:vector size="6" baseType="variant">
      <vt:variant>
        <vt:lpstr>Fontes usadas</vt:lpstr>
      </vt:variant>
      <vt:variant>
        <vt:i4>5</vt:i4>
      </vt:variant>
      <vt:variant>
        <vt:lpstr>Tema</vt:lpstr>
      </vt:variant>
      <vt:variant>
        <vt:i4>1</vt:i4>
      </vt:variant>
      <vt:variant>
        <vt:lpstr>Títulos de slides</vt:lpstr>
      </vt:variant>
      <vt:variant>
        <vt:i4>85</vt:i4>
      </vt:variant>
    </vt:vector>
  </HeadingPairs>
  <TitlesOfParts>
    <vt:vector size="91" baseType="lpstr">
      <vt:lpstr>Arial</vt:lpstr>
      <vt:lpstr>Arial Rounded MT Bold</vt:lpstr>
      <vt:lpstr>Calibri</vt:lpstr>
      <vt:lpstr>Tahoma</vt:lpstr>
      <vt:lpstr>Wingdings</vt:lpstr>
      <vt:lpstr>Corte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 Urrutia</dc:title>
  <dc:creator>Héctor</dc:creator>
  <cp:lastModifiedBy>jose ferreira Neto</cp:lastModifiedBy>
  <cp:revision>3140</cp:revision>
  <dcterms:created xsi:type="dcterms:W3CDTF">2006-07-04T03:12:34Z</dcterms:created>
  <dcterms:modified xsi:type="dcterms:W3CDTF">2026-06-19T23:17:13Z</dcterms:modified>
</cp:coreProperties>
</file>