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32A7E-1408-91F1-EEA5-482F4A60A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F717A8-8615-5CFB-3B4B-D55A0253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CCC63-81A4-7809-E94E-AB6D63FD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FBA1D0-25D4-C224-1B59-C4C5199D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6EB527-C0C2-8E30-5CD5-06F3DC83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20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EEFF0-D35B-E8AD-C403-CA5BAA20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35B88E-BF9A-4B28-9191-E94E53C74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F838C-FF3B-7B16-6CD3-9E94BAF0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D5C3B7-4D68-04D6-C406-B520CB70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4DE817-3C63-9984-05BD-376F1EAB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0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69D450-7F8D-34A6-1D10-2E0C4641D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C88212-74B2-5133-B428-AA8E76C83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D00B16-6CAB-575E-B35E-FD2FB600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1C58AE-D502-B415-FF86-0F852631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9BB80-0025-AEF0-8916-C6E00581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1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3B4A-31A4-8B03-8CB7-6CC778C2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C72A4-98B7-F159-DDE7-D8BF1FFC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A4FD9C-D8CB-D722-7FD0-34619FCC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FED9D-5A31-CF06-B335-74C9D43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4F9AE6-B5A4-15AD-16E1-7656A597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95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2ACF5-4292-F240-EBBD-EDD6B60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2AA037-F84C-40CE-90D4-5EE2A1DC9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0B470-5994-A9D7-B2D4-E5414E10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5F1C2-BF1F-F36D-594B-1C8A4C4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0FE7CC-2DD6-8A72-321A-C0979B32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7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192D-732B-A856-B45D-651A69B8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FC9F8B-1AF1-17FB-4DB7-5E7D314A3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D9B8A7-7894-1C5A-5625-33503DF6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799AF8-F26D-C162-4EB9-8CD1A2A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505557-609F-122A-735B-0FE0FB99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72AF2F-53EF-D176-82D6-EF576D3A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56999-78BB-4040-D843-78374507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BC6D09-A4EF-0D2F-3E33-B72561ADD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F38107-DB37-3714-5E12-738CC8D7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DF17BA-EFE5-DC49-7716-1A770605A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096F30-F65A-603F-4497-0079712A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B0A01DA-C028-49B1-ACC3-24FC48C2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620213-9964-19C7-01BB-3F0FBEF1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665857-6D37-21D7-C93E-9144CDA6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67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D153D-F63A-29F1-D65F-0984B799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EFC34D-3EC8-6BE4-6B11-CF41A53D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7D942A-A648-6162-C6F9-D7F1B68B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B42101-D2E0-719D-1BE9-AF65224E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456281-5EF5-B2A7-851E-CE589CE5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E3AE54-0399-80A2-C222-FAD78796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BA97CF-6E5C-DF3B-26FC-A87C1AFB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DD19C-FD64-CAA4-465E-33492BC1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92742-84BD-48C4-9494-91C4B996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D54056-0111-2DF9-FFB3-70CA1217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D02B4E-2965-D347-90E4-FA8B8776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0135DF-708E-6812-EB40-400A8A35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6A813C-FAA0-4B4A-939A-5D99276B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4BD18-6A54-5282-5CE2-87525C6D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7B8ABE-2770-816B-5DD3-E221F5A09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BC2F09-0E4A-72BA-7485-32929DB0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8F8A29-F8A7-A93F-CEB6-08F4D3EC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6B88AD-A18E-BF28-E6CF-A15E1328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64D255-4486-6ED5-5EED-41358865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AAFAC5-2088-E636-9737-7ADE2F7C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2C2C20-C617-6C9E-ABDC-497B777C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54D14-3A62-1939-E9D3-C649836E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B9E32-AB9A-4B39-A407-A647E08BDFEE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DFB944-A92D-23DC-D1E2-6C06DE45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25179-B82A-10DC-EC73-FBE76A731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5378C-C1F2-4574-971D-B7A65A3CD1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9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A2C35-9B2D-87C2-84AD-557D6D42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6F8F3E-BBFA-FE62-716A-64E167A5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F461-4EEF-C4FE-3EBA-2347FDCB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8784E3-F2C4-9F71-F3C7-B05307C4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0B0C8-C089-032D-8762-BA8A7B55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7D205B-97C3-5978-7AFB-A47EEAEB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ADA0-849A-BE55-C0BC-C9EE9AB02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AB3FDE-C05C-1F97-6C66-167CE40F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A4C9-96F4-707F-18C6-029DDAC9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1F061C-03A4-440F-6D41-E4B23031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A2F01-DC8B-57A7-0FEB-DD274A549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33568F-F35A-FFC1-9F54-0D1CF8F4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880F0-6E7A-B958-0C3F-33521CF4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131FE8-4C16-9E86-5D8D-ACC4074A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7233-1FAA-6B3B-1635-C156F6E9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ode ser uma imagem de texto">
            <a:extLst>
              <a:ext uri="{FF2B5EF4-FFF2-40B4-BE49-F238E27FC236}">
                <a16:creationId xmlns:a16="http://schemas.microsoft.com/office/drawing/2014/main" id="{895A5E1F-B17A-B825-EF25-FF90D847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9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2026-06-19T23:09:36Z</dcterms:created>
  <dcterms:modified xsi:type="dcterms:W3CDTF">2026-06-19T23:14:40Z</dcterms:modified>
</cp:coreProperties>
</file>