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313" r:id="rId3"/>
    <p:sldId id="306" r:id="rId4"/>
    <p:sldId id="257" r:id="rId5"/>
    <p:sldId id="258" r:id="rId6"/>
    <p:sldId id="259" r:id="rId7"/>
    <p:sldId id="260" r:id="rId8"/>
    <p:sldId id="315" r:id="rId9"/>
    <p:sldId id="261" r:id="rId10"/>
    <p:sldId id="307" r:id="rId11"/>
    <p:sldId id="314" r:id="rId12"/>
    <p:sldId id="263" r:id="rId13"/>
    <p:sldId id="264" r:id="rId14"/>
    <p:sldId id="310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79F"/>
    <a:srgbClr val="925000"/>
    <a:srgbClr val="E57C00"/>
    <a:srgbClr val="C1E189"/>
    <a:srgbClr val="7B0001"/>
    <a:srgbClr val="FECBCA"/>
    <a:srgbClr val="FD9E9B"/>
    <a:srgbClr val="C1EFFF"/>
    <a:srgbClr val="FADBC6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4D0652-07B3-4E4F-B072-5F5B8F626FBD}" type="doc">
      <dgm:prSet loTypeId="urn:microsoft.com/office/officeart/2008/layout/VerticalCurvedList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650EA3-E517-4926-A516-0D52CC254840}">
      <dgm:prSet phldrT="[Texto]" custT="1"/>
      <dgm:spPr/>
      <dgm:t>
        <a:bodyPr/>
        <a:lstStyle/>
        <a:p>
          <a:r>
            <a:rPr lang="es-ES" sz="2400" b="1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GRUPO DE BABILONIA</a:t>
          </a:r>
        </a:p>
      </dgm:t>
    </dgm:pt>
    <dgm:pt modelId="{79BFB7FB-12BF-4F2A-BE08-226134CF4955}" type="parTrans" cxnId="{1B508463-6454-47EA-ADD7-191AC51297B3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94F4F7-6A08-4007-838A-CA9FF05E5B1A}" type="sibTrans" cxnId="{1B508463-6454-47EA-ADD7-191AC51297B3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4884B6-5228-4965-95DB-211834BD98F6}">
      <dgm:prSet phldrT="[Texto]" custT="1"/>
      <dgm:spPr/>
      <dgm:t>
        <a:bodyPr/>
        <a:lstStyle/>
        <a:p>
          <a:pPr>
            <a:buClr>
              <a:schemeClr val="bg2">
                <a:lumMod val="60000"/>
                <a:lumOff val="40000"/>
              </a:schemeClr>
            </a:buClr>
          </a:pP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Ruidoso (</a:t>
          </a:r>
          <a:r>
            <a:rPr lang="es-E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3:4)</a:t>
          </a:r>
        </a:p>
      </dgm:t>
    </dgm:pt>
    <dgm:pt modelId="{B170A44D-B904-465B-AC84-A89D844729EA}" type="parTrans" cxnId="{39D1DB03-FB27-4197-A3E1-8E248C3CC1D4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4E37C4-FB84-4DF4-B0BC-086977E06125}" type="sibTrans" cxnId="{39D1DB03-FB27-4197-A3E1-8E248C3CC1D4}">
      <dgm:prSet/>
      <dgm:spPr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AE7303-738C-4DD3-9FF4-7089BABF8F40}">
      <dgm:prSet phldrT="[Texto]" custT="1"/>
      <dgm:spPr/>
      <dgm:t>
        <a:bodyPr/>
        <a:lstStyle/>
        <a:p>
          <a:pPr>
            <a:buClr>
              <a:schemeClr val="bg2">
                <a:lumMod val="60000"/>
                <a:lumOff val="40000"/>
              </a:schemeClr>
            </a:buClr>
          </a:pP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Poderoso (</a:t>
          </a:r>
          <a:r>
            <a:rPr lang="es-E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3:2)</a:t>
          </a:r>
        </a:p>
      </dgm:t>
    </dgm:pt>
    <dgm:pt modelId="{08C687FA-D0F9-4768-A06E-4D386D0ED457}" type="parTrans" cxnId="{0ED3E8AF-26C2-4D61-A7BF-0ADB791C42D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5CF463-B532-49EB-A6B1-21379222ACC5}" type="sibTrans" cxnId="{0ED3E8AF-26C2-4D61-A7BF-0ADB791C42D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1EAFBA-AB72-4660-9B45-C4A2CC83779B}">
      <dgm:prSet phldrT="[Texto]" custT="1"/>
      <dgm:spPr/>
      <dgm:t>
        <a:bodyPr/>
        <a:lstStyle/>
        <a:p>
          <a:r>
            <a:rPr lang="es-ES" sz="2400" b="1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GRUPO DE FIELES</a:t>
          </a:r>
        </a:p>
      </dgm:t>
    </dgm:pt>
    <dgm:pt modelId="{66AD912B-9922-43C9-9A86-CC2C4E262925}" type="parTrans" cxnId="{06089A70-BAB3-4B1F-8578-0ED0A82957A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E390B50-EF29-4281-9D00-ED6D1D343023}" type="sibTrans" cxnId="{06089A70-BAB3-4B1F-8578-0ED0A82957A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D818C92-5F56-4860-9EB9-08F648339769}">
      <dgm:prSet phldrT="[Texto]" custT="1"/>
      <dgm:spPr/>
      <dgm:t>
        <a:bodyPr/>
        <a:lstStyle/>
        <a:p>
          <a:pPr>
            <a:buClr>
              <a:srgbClr val="FFFF00"/>
            </a:buClr>
          </a:pP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Silencioso (</a:t>
          </a:r>
          <a:r>
            <a:rPr lang="es-E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3:16)</a:t>
          </a:r>
        </a:p>
      </dgm:t>
    </dgm:pt>
    <dgm:pt modelId="{47F37014-0D26-4EBC-B5EA-CE8142A1C964}" type="parTrans" cxnId="{516E80B4-9F3C-4B8E-800E-0450A9FE9333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A01EA4-A047-4040-921C-8CC1B274C84B}" type="sibTrans" cxnId="{516E80B4-9F3C-4B8E-800E-0450A9FE9333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10C87D5-5F4A-4880-B38B-D717EB9B1513}">
      <dgm:prSet phldrT="[Texto]" custT="1"/>
      <dgm:spPr/>
      <dgm:t>
        <a:bodyPr/>
        <a:lstStyle/>
        <a:p>
          <a:pPr>
            <a:buClr>
              <a:srgbClr val="FFFF00"/>
            </a:buClr>
          </a:pP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Humilde (</a:t>
          </a:r>
          <a:r>
            <a:rPr lang="es-E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3:12)</a:t>
          </a:r>
        </a:p>
      </dgm:t>
    </dgm:pt>
    <dgm:pt modelId="{C31CCFAC-AE67-485E-B833-3A93998F9EB8}" type="parTrans" cxnId="{D4677AEA-D88F-40EA-BF38-4A4BED3094E5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588161-D705-44CB-868E-4C14021DA9F9}" type="sibTrans" cxnId="{D4677AEA-D88F-40EA-BF38-4A4BED3094E5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F218D0-D1F2-4256-B44E-3C9A6C00787F}">
      <dgm:prSet phldrT="[Texto]" custT="1"/>
      <dgm:spPr/>
      <dgm:t>
        <a:bodyPr/>
        <a:lstStyle/>
        <a:p>
          <a:pPr>
            <a:buClr>
              <a:schemeClr val="bg2">
                <a:lumMod val="60000"/>
                <a:lumOff val="40000"/>
              </a:schemeClr>
            </a:buClr>
          </a:pP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Numeroso (</a:t>
          </a:r>
          <a:r>
            <a:rPr lang="es-E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3:7)</a:t>
          </a:r>
        </a:p>
      </dgm:t>
    </dgm:pt>
    <dgm:pt modelId="{6A3EFCA7-DA73-412A-A4BE-BB3B82BDB042}" type="parTrans" cxnId="{29A56CEE-A2AC-4B71-A635-3F5DB56A53E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F1F390-4E45-4179-977B-0A0B6D67A4C1}" type="sibTrans" cxnId="{29A56CEE-A2AC-4B71-A635-3F5DB56A53E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C3AD5AD-1DA7-48B1-B931-FE00B0FD30C8}">
      <dgm:prSet phldrT="[Texto]" custT="1"/>
      <dgm:spPr/>
      <dgm:t>
        <a:bodyPr/>
        <a:lstStyle/>
        <a:p>
          <a:pPr>
            <a:buClr>
              <a:srgbClr val="FFFF00"/>
            </a:buClr>
          </a:pP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Solo tres varones (</a:t>
          </a:r>
          <a:r>
            <a:rPr lang="es-E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3:23)</a:t>
          </a:r>
        </a:p>
      </dgm:t>
    </dgm:pt>
    <dgm:pt modelId="{305447E1-17EF-4603-BB9C-4B48FD62C3ED}" type="parTrans" cxnId="{AA03F381-4842-4CD7-B374-28729D568714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A9B2CE-7BB5-4A6B-9645-3AB318D983E3}" type="sibTrans" cxnId="{AA03F381-4842-4CD7-B374-28729D568714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63FE1BE-A61D-4652-994E-4A6F903D9F07}">
      <dgm:prSet phldrT="[Texto]" custT="1"/>
      <dgm:spPr/>
      <dgm:t>
        <a:bodyPr/>
        <a:lstStyle/>
        <a:p>
          <a:pPr>
            <a:buClr>
              <a:schemeClr val="bg2">
                <a:lumMod val="60000"/>
                <a:lumOff val="40000"/>
              </a:schemeClr>
            </a:buClr>
          </a:pP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Orientado al presente: “adoraron” (</a:t>
          </a:r>
          <a:r>
            <a:rPr lang="es-E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3:7)</a:t>
          </a:r>
        </a:p>
      </dgm:t>
    </dgm:pt>
    <dgm:pt modelId="{A3240F8C-3B88-4D35-BE69-A19F516F567F}" type="parTrans" cxnId="{71A6BFDD-0A8C-417B-AC06-E2B82CC626E8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83C629-8C4E-4A0E-8A0E-6E0BC7CF6778}" type="sibTrans" cxnId="{71A6BFDD-0A8C-417B-AC06-E2B82CC626E8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973F7D-98F4-40AC-BCE3-77D9655B28D4}">
      <dgm:prSet phldrT="[Texto]" custT="1"/>
      <dgm:spPr/>
      <dgm:t>
        <a:bodyPr/>
        <a:lstStyle/>
        <a:p>
          <a:pPr>
            <a:buClr>
              <a:srgbClr val="FFFF00"/>
            </a:buClr>
          </a:pP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Orientado al futuro: “Dios puede librarnos” (</a:t>
          </a:r>
          <a:r>
            <a:rPr lang="es-E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3:17)</a:t>
          </a:r>
        </a:p>
      </dgm:t>
    </dgm:pt>
    <dgm:pt modelId="{B99D4906-0722-478D-9E42-002C3B80AA1C}" type="parTrans" cxnId="{CCF80D2A-0D8A-49DC-A8F3-3D415405CE85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F2EC417-BFF4-4EF5-B672-F360FE2645DF}" type="sibTrans" cxnId="{CCF80D2A-0D8A-49DC-A8F3-3D415405CE85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31C72E-37A4-45DE-8FD3-B61F022187E4}">
      <dgm:prSet phldrT="[Texto]" custT="1"/>
      <dgm:spPr/>
      <dgm:t>
        <a:bodyPr/>
        <a:lstStyle/>
        <a:p>
          <a:pPr>
            <a:buClr>
              <a:schemeClr val="bg2">
                <a:lumMod val="60000"/>
                <a:lumOff val="40000"/>
              </a:schemeClr>
            </a:buClr>
          </a:pP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Obedece por temor (</a:t>
          </a:r>
          <a:r>
            <a:rPr lang="es-E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3:10-11)</a:t>
          </a:r>
        </a:p>
      </dgm:t>
    </dgm:pt>
    <dgm:pt modelId="{94507234-69C9-432D-81F2-64E4CD26EB0A}" type="parTrans" cxnId="{6D96C9EA-2E82-46DB-9228-5E794D328755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84CDC2-97FC-4B2D-999C-0D751C2D22D7}" type="sibTrans" cxnId="{6D96C9EA-2E82-46DB-9228-5E794D328755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843AC24-D58A-4FC1-864F-EBA256D5DAB0}">
      <dgm:prSet phldrT="[Texto]" custT="1"/>
      <dgm:spPr/>
      <dgm:t>
        <a:bodyPr/>
        <a:lstStyle/>
        <a:p>
          <a:pPr>
            <a:buClr>
              <a:srgbClr val="FFFF00"/>
            </a:buClr>
          </a:pP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Obedecen, aunque Dios no los libre (</a:t>
          </a:r>
          <a:r>
            <a:rPr lang="es-E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3:18)</a:t>
          </a:r>
        </a:p>
      </dgm:t>
    </dgm:pt>
    <dgm:pt modelId="{8F441833-2EFA-427B-AEB8-663871D95A20}" type="parTrans" cxnId="{711F79F7-334E-4CC6-91DC-15CDA92FEE5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BED6FDB-996C-4397-B8A2-8B669A926A00}" type="sibTrans" cxnId="{711F79F7-334E-4CC6-91DC-15CDA92FEE5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9D8A950-5FF9-4B53-85E9-051301ADD5D1}" type="pres">
      <dgm:prSet presAssocID="{064D0652-07B3-4E4F-B072-5F5B8F626FBD}" presName="Name0" presStyleCnt="0">
        <dgm:presLayoutVars>
          <dgm:chMax val="7"/>
          <dgm:chPref val="7"/>
          <dgm:dir/>
        </dgm:presLayoutVars>
      </dgm:prSet>
      <dgm:spPr/>
    </dgm:pt>
    <dgm:pt modelId="{A38F33A1-D9E0-4FD2-82D3-26A8C31C380D}" type="pres">
      <dgm:prSet presAssocID="{064D0652-07B3-4E4F-B072-5F5B8F626FBD}" presName="Name1" presStyleCnt="0"/>
      <dgm:spPr/>
    </dgm:pt>
    <dgm:pt modelId="{C1D2A439-9105-4791-B682-96EDE0DA4084}" type="pres">
      <dgm:prSet presAssocID="{064D0652-07B3-4E4F-B072-5F5B8F626FBD}" presName="cycle" presStyleCnt="0"/>
      <dgm:spPr/>
    </dgm:pt>
    <dgm:pt modelId="{D04F4793-9FCE-45C3-8CEC-A0679FE617C4}" type="pres">
      <dgm:prSet presAssocID="{064D0652-07B3-4E4F-B072-5F5B8F626FBD}" presName="srcNode" presStyleLbl="node1" presStyleIdx="0" presStyleCnt="2"/>
      <dgm:spPr/>
    </dgm:pt>
    <dgm:pt modelId="{F8D0019C-AC0F-44AC-A345-B4B8FB17C83B}" type="pres">
      <dgm:prSet presAssocID="{064D0652-07B3-4E4F-B072-5F5B8F626FBD}" presName="conn" presStyleLbl="parChTrans1D2" presStyleIdx="0" presStyleCnt="1"/>
      <dgm:spPr/>
    </dgm:pt>
    <dgm:pt modelId="{865C40E9-8CA7-4C73-9EAD-64A0D81CC898}" type="pres">
      <dgm:prSet presAssocID="{064D0652-07B3-4E4F-B072-5F5B8F626FBD}" presName="extraNode" presStyleLbl="node1" presStyleIdx="0" presStyleCnt="2"/>
      <dgm:spPr/>
    </dgm:pt>
    <dgm:pt modelId="{58BF3A0A-5778-4006-B00A-A7440F00E5C6}" type="pres">
      <dgm:prSet presAssocID="{064D0652-07B3-4E4F-B072-5F5B8F626FBD}" presName="dstNode" presStyleLbl="node1" presStyleIdx="0" presStyleCnt="2"/>
      <dgm:spPr/>
    </dgm:pt>
    <dgm:pt modelId="{FB40B83F-9267-4D47-93FA-A3EA12C2853C}" type="pres">
      <dgm:prSet presAssocID="{2B650EA3-E517-4926-A516-0D52CC254840}" presName="text_1" presStyleLbl="node1" presStyleIdx="0" presStyleCnt="2" custScaleY="154596" custLinFactNeighborY="-5816">
        <dgm:presLayoutVars>
          <dgm:bulletEnabled val="1"/>
        </dgm:presLayoutVars>
      </dgm:prSet>
      <dgm:spPr/>
    </dgm:pt>
    <dgm:pt modelId="{AAD797D2-453D-4184-9F82-90ADFFA00220}" type="pres">
      <dgm:prSet presAssocID="{2B650EA3-E517-4926-A516-0D52CC254840}" presName="accent_1" presStyleCnt="0"/>
      <dgm:spPr/>
    </dgm:pt>
    <dgm:pt modelId="{732CCE8C-2D14-4A6C-AF0E-71C232469D21}" type="pres">
      <dgm:prSet presAssocID="{2B650EA3-E517-4926-A516-0D52CC254840}" presName="accentRepeatNode" presStyleLbl="solidFgAcc1" presStyleIdx="0" presStyleCnt="2" custScaleX="120802"/>
      <dgm:spPr>
        <a:prstGeom prst="roundRect">
          <a:avLst/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53380" t="-2939" r="-2259" b="-2821"/>
          </a:stretch>
        </a:blipFill>
      </dgm:spPr>
    </dgm:pt>
    <dgm:pt modelId="{C05EC9E4-6D84-4D1E-9728-7A0349D4679E}" type="pres">
      <dgm:prSet presAssocID="{931EAFBA-AB72-4660-9B45-C4A2CC83779B}" presName="text_2" presStyleLbl="node1" presStyleIdx="1" presStyleCnt="2" custScaleY="172944" custLinFactNeighborY="12136">
        <dgm:presLayoutVars>
          <dgm:bulletEnabled val="1"/>
        </dgm:presLayoutVars>
      </dgm:prSet>
      <dgm:spPr/>
    </dgm:pt>
    <dgm:pt modelId="{3D830AAF-5902-4CCB-8010-32F85B2617C5}" type="pres">
      <dgm:prSet presAssocID="{931EAFBA-AB72-4660-9B45-C4A2CC83779B}" presName="accent_2" presStyleCnt="0"/>
      <dgm:spPr/>
    </dgm:pt>
    <dgm:pt modelId="{B97CB725-4178-4883-901A-37F53FCA047D}" type="pres">
      <dgm:prSet presAssocID="{931EAFBA-AB72-4660-9B45-C4A2CC83779B}" presName="accentRepeatNode" presStyleLbl="solidFgAcc1" presStyleIdx="1" presStyleCnt="2" custScaleX="120802"/>
      <dgm:spPr>
        <a:prstGeom prst="roundRect">
          <a:avLst/>
        </a:prstGeom>
        <a:blipFill dpi="0"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70" t="-2087" r="-151008" b="-68361"/>
          </a:stretch>
        </a:blipFill>
      </dgm:spPr>
    </dgm:pt>
  </dgm:ptLst>
  <dgm:cxnLst>
    <dgm:cxn modelId="{39D1DB03-FB27-4197-A3E1-8E248C3CC1D4}" srcId="{2B650EA3-E517-4926-A516-0D52CC254840}" destId="{DB4884B6-5228-4965-95DB-211834BD98F6}" srcOrd="0" destOrd="0" parTransId="{B170A44D-B904-465B-AC84-A89D844729EA}" sibTransId="{A54E37C4-FB84-4DF4-B0BC-086977E06125}"/>
    <dgm:cxn modelId="{8048D608-D1EF-437F-BC5F-AD18491FA575}" type="presOf" srcId="{064D0652-07B3-4E4F-B072-5F5B8F626FBD}" destId="{29D8A950-5FF9-4B53-85E9-051301ADD5D1}" srcOrd="0" destOrd="0" presId="urn:microsoft.com/office/officeart/2008/layout/VerticalCurvedList"/>
    <dgm:cxn modelId="{0CD6F019-670A-4E87-A8D7-2FE779872FBF}" type="presOf" srcId="{2B650EA3-E517-4926-A516-0D52CC254840}" destId="{FB40B83F-9267-4D47-93FA-A3EA12C2853C}" srcOrd="0" destOrd="0" presId="urn:microsoft.com/office/officeart/2008/layout/VerticalCurvedList"/>
    <dgm:cxn modelId="{70331F23-7202-4D36-AB6D-7A6A453D923F}" type="presOf" srcId="{9AF218D0-D1F2-4256-B44E-3C9A6C00787F}" destId="{FB40B83F-9267-4D47-93FA-A3EA12C2853C}" srcOrd="0" destOrd="3" presId="urn:microsoft.com/office/officeart/2008/layout/VerticalCurvedList"/>
    <dgm:cxn modelId="{CCF80D2A-0D8A-49DC-A8F3-3D415405CE85}" srcId="{931EAFBA-AB72-4660-9B45-C4A2CC83779B}" destId="{FB973F7D-98F4-40AC-BCE3-77D9655B28D4}" srcOrd="3" destOrd="0" parTransId="{B99D4906-0722-478D-9E42-002C3B80AA1C}" sibTransId="{EF2EC417-BFF4-4EF5-B672-F360FE2645DF}"/>
    <dgm:cxn modelId="{1B508463-6454-47EA-ADD7-191AC51297B3}" srcId="{064D0652-07B3-4E4F-B072-5F5B8F626FBD}" destId="{2B650EA3-E517-4926-A516-0D52CC254840}" srcOrd="0" destOrd="0" parTransId="{79BFB7FB-12BF-4F2A-BE08-226134CF4955}" sibTransId="{AB94F4F7-6A08-4007-838A-CA9FF05E5B1A}"/>
    <dgm:cxn modelId="{59EB6F4B-3FDF-4AAE-9C4C-6576B4C2A3B9}" type="presOf" srcId="{2C3AD5AD-1DA7-48B1-B931-FE00B0FD30C8}" destId="{C05EC9E4-6D84-4D1E-9728-7A0349D4679E}" srcOrd="0" destOrd="3" presId="urn:microsoft.com/office/officeart/2008/layout/VerticalCurvedList"/>
    <dgm:cxn modelId="{2260604D-37E1-49A9-9A63-A10403D31E5A}" type="presOf" srcId="{6EAE7303-738C-4DD3-9FF4-7089BABF8F40}" destId="{FB40B83F-9267-4D47-93FA-A3EA12C2853C}" srcOrd="0" destOrd="2" presId="urn:microsoft.com/office/officeart/2008/layout/VerticalCurvedList"/>
    <dgm:cxn modelId="{06089A70-BAB3-4B1F-8578-0ED0A82957AA}" srcId="{064D0652-07B3-4E4F-B072-5F5B8F626FBD}" destId="{931EAFBA-AB72-4660-9B45-C4A2CC83779B}" srcOrd="1" destOrd="0" parTransId="{66AD912B-9922-43C9-9A86-CC2C4E262925}" sibTransId="{4E390B50-EF29-4281-9D00-ED6D1D343023}"/>
    <dgm:cxn modelId="{3E6DCC51-8736-4D2B-BD0B-4A4B70B33832}" type="presOf" srcId="{B63FE1BE-A61D-4652-994E-4A6F903D9F07}" destId="{FB40B83F-9267-4D47-93FA-A3EA12C2853C}" srcOrd="0" destOrd="4" presId="urn:microsoft.com/office/officeart/2008/layout/VerticalCurvedList"/>
    <dgm:cxn modelId="{BADB8D72-C637-468F-94F1-469A6DF6A824}" type="presOf" srcId="{A54E37C4-FB84-4DF4-B0BC-086977E06125}" destId="{F8D0019C-AC0F-44AC-A345-B4B8FB17C83B}" srcOrd="0" destOrd="0" presId="urn:microsoft.com/office/officeart/2008/layout/VerticalCurvedList"/>
    <dgm:cxn modelId="{C651C853-1DBC-4B6D-ABC7-88517086E04D}" type="presOf" srcId="{DB4884B6-5228-4965-95DB-211834BD98F6}" destId="{FB40B83F-9267-4D47-93FA-A3EA12C2853C}" srcOrd="0" destOrd="1" presId="urn:microsoft.com/office/officeart/2008/layout/VerticalCurvedList"/>
    <dgm:cxn modelId="{839E2D78-376C-415B-A1D4-8385E17E6264}" type="presOf" srcId="{FB973F7D-98F4-40AC-BCE3-77D9655B28D4}" destId="{C05EC9E4-6D84-4D1E-9728-7A0349D4679E}" srcOrd="0" destOrd="4" presId="urn:microsoft.com/office/officeart/2008/layout/VerticalCurvedList"/>
    <dgm:cxn modelId="{AA03F381-4842-4CD7-B374-28729D568714}" srcId="{931EAFBA-AB72-4660-9B45-C4A2CC83779B}" destId="{2C3AD5AD-1DA7-48B1-B931-FE00B0FD30C8}" srcOrd="2" destOrd="0" parTransId="{305447E1-17EF-4603-BB9C-4B48FD62C3ED}" sibTransId="{E7A9B2CE-7BB5-4A6B-9645-3AB318D983E3}"/>
    <dgm:cxn modelId="{141923A5-3358-4928-ABBD-8B8828F0F18F}" type="presOf" srcId="{810C87D5-5F4A-4880-B38B-D717EB9B1513}" destId="{C05EC9E4-6D84-4D1E-9728-7A0349D4679E}" srcOrd="0" destOrd="2" presId="urn:microsoft.com/office/officeart/2008/layout/VerticalCurvedList"/>
    <dgm:cxn modelId="{0ED3E8AF-26C2-4D61-A7BF-0ADB791C42DD}" srcId="{2B650EA3-E517-4926-A516-0D52CC254840}" destId="{6EAE7303-738C-4DD3-9FF4-7089BABF8F40}" srcOrd="1" destOrd="0" parTransId="{08C687FA-D0F9-4768-A06E-4D386D0ED457}" sibTransId="{A05CF463-B532-49EB-A6B1-21379222ACC5}"/>
    <dgm:cxn modelId="{516E80B4-9F3C-4B8E-800E-0450A9FE9333}" srcId="{931EAFBA-AB72-4660-9B45-C4A2CC83779B}" destId="{5D818C92-5F56-4860-9EB9-08F648339769}" srcOrd="0" destOrd="0" parTransId="{47F37014-0D26-4EBC-B5EA-CE8142A1C964}" sibTransId="{E7A01EA4-A047-4040-921C-8CC1B274C84B}"/>
    <dgm:cxn modelId="{2FE154C2-EF84-422F-BC5F-5B8494644167}" type="presOf" srcId="{C843AC24-D58A-4FC1-864F-EBA256D5DAB0}" destId="{C05EC9E4-6D84-4D1E-9728-7A0349D4679E}" srcOrd="0" destOrd="5" presId="urn:microsoft.com/office/officeart/2008/layout/VerticalCurvedList"/>
    <dgm:cxn modelId="{D098BECA-69DD-4206-AA1F-C268EA1ACA87}" type="presOf" srcId="{6C31C72E-37A4-45DE-8FD3-B61F022187E4}" destId="{FB40B83F-9267-4D47-93FA-A3EA12C2853C}" srcOrd="0" destOrd="5" presId="urn:microsoft.com/office/officeart/2008/layout/VerticalCurvedList"/>
    <dgm:cxn modelId="{3D27BACB-0594-4F8D-B31A-5DA9D644EEEE}" type="presOf" srcId="{931EAFBA-AB72-4660-9B45-C4A2CC83779B}" destId="{C05EC9E4-6D84-4D1E-9728-7A0349D4679E}" srcOrd="0" destOrd="0" presId="urn:microsoft.com/office/officeart/2008/layout/VerticalCurvedList"/>
    <dgm:cxn modelId="{71A6BFDD-0A8C-417B-AC06-E2B82CC626E8}" srcId="{2B650EA3-E517-4926-A516-0D52CC254840}" destId="{B63FE1BE-A61D-4652-994E-4A6F903D9F07}" srcOrd="3" destOrd="0" parTransId="{A3240F8C-3B88-4D35-BE69-A19F516F567F}" sibTransId="{8083C629-8C4E-4A0E-8A0E-6E0BC7CF6778}"/>
    <dgm:cxn modelId="{D4677AEA-D88F-40EA-BF38-4A4BED3094E5}" srcId="{931EAFBA-AB72-4660-9B45-C4A2CC83779B}" destId="{810C87D5-5F4A-4880-B38B-D717EB9B1513}" srcOrd="1" destOrd="0" parTransId="{C31CCFAC-AE67-485E-B833-3A93998F9EB8}" sibTransId="{49588161-D705-44CB-868E-4C14021DA9F9}"/>
    <dgm:cxn modelId="{6D96C9EA-2E82-46DB-9228-5E794D328755}" srcId="{2B650EA3-E517-4926-A516-0D52CC254840}" destId="{6C31C72E-37A4-45DE-8FD3-B61F022187E4}" srcOrd="4" destOrd="0" parTransId="{94507234-69C9-432D-81F2-64E4CD26EB0A}" sibTransId="{1384CDC2-97FC-4B2D-999C-0D751C2D22D7}"/>
    <dgm:cxn modelId="{101D44EE-C4BA-41EA-8FF6-55E79ACCE9D5}" type="presOf" srcId="{5D818C92-5F56-4860-9EB9-08F648339769}" destId="{C05EC9E4-6D84-4D1E-9728-7A0349D4679E}" srcOrd="0" destOrd="1" presId="urn:microsoft.com/office/officeart/2008/layout/VerticalCurvedList"/>
    <dgm:cxn modelId="{29A56CEE-A2AC-4B71-A635-3F5DB56A53ED}" srcId="{2B650EA3-E517-4926-A516-0D52CC254840}" destId="{9AF218D0-D1F2-4256-B44E-3C9A6C00787F}" srcOrd="2" destOrd="0" parTransId="{6A3EFCA7-DA73-412A-A4BE-BB3B82BDB042}" sibTransId="{74F1F390-4E45-4179-977B-0A0B6D67A4C1}"/>
    <dgm:cxn modelId="{711F79F7-334E-4CC6-91DC-15CDA92FEE5E}" srcId="{931EAFBA-AB72-4660-9B45-C4A2CC83779B}" destId="{C843AC24-D58A-4FC1-864F-EBA256D5DAB0}" srcOrd="4" destOrd="0" parTransId="{8F441833-2EFA-427B-AEB8-663871D95A20}" sibTransId="{7BED6FDB-996C-4397-B8A2-8B669A926A00}"/>
    <dgm:cxn modelId="{F1CD9F73-FC94-4770-8EE0-41BE9867D0E3}" type="presParOf" srcId="{29D8A950-5FF9-4B53-85E9-051301ADD5D1}" destId="{A38F33A1-D9E0-4FD2-82D3-26A8C31C380D}" srcOrd="0" destOrd="0" presId="urn:microsoft.com/office/officeart/2008/layout/VerticalCurvedList"/>
    <dgm:cxn modelId="{FB4B64FA-54A5-4041-B2C7-10A7FFAD9C12}" type="presParOf" srcId="{A38F33A1-D9E0-4FD2-82D3-26A8C31C380D}" destId="{C1D2A439-9105-4791-B682-96EDE0DA4084}" srcOrd="0" destOrd="0" presId="urn:microsoft.com/office/officeart/2008/layout/VerticalCurvedList"/>
    <dgm:cxn modelId="{9536C1FB-F773-4A6F-8079-6038C1559BF4}" type="presParOf" srcId="{C1D2A439-9105-4791-B682-96EDE0DA4084}" destId="{D04F4793-9FCE-45C3-8CEC-A0679FE617C4}" srcOrd="0" destOrd="0" presId="urn:microsoft.com/office/officeart/2008/layout/VerticalCurvedList"/>
    <dgm:cxn modelId="{C9FD20A9-9DF5-4713-B7F1-6360AAD42F01}" type="presParOf" srcId="{C1D2A439-9105-4791-B682-96EDE0DA4084}" destId="{F8D0019C-AC0F-44AC-A345-B4B8FB17C83B}" srcOrd="1" destOrd="0" presId="urn:microsoft.com/office/officeart/2008/layout/VerticalCurvedList"/>
    <dgm:cxn modelId="{8D6D31CA-E868-40B2-9878-ECD0828855D2}" type="presParOf" srcId="{C1D2A439-9105-4791-B682-96EDE0DA4084}" destId="{865C40E9-8CA7-4C73-9EAD-64A0D81CC898}" srcOrd="2" destOrd="0" presId="urn:microsoft.com/office/officeart/2008/layout/VerticalCurvedList"/>
    <dgm:cxn modelId="{FE29F0D5-29EB-4B20-A861-EDFC58753B62}" type="presParOf" srcId="{C1D2A439-9105-4791-B682-96EDE0DA4084}" destId="{58BF3A0A-5778-4006-B00A-A7440F00E5C6}" srcOrd="3" destOrd="0" presId="urn:microsoft.com/office/officeart/2008/layout/VerticalCurvedList"/>
    <dgm:cxn modelId="{95D8D709-C22E-4E97-A2AE-74D00533E53A}" type="presParOf" srcId="{A38F33A1-D9E0-4FD2-82D3-26A8C31C380D}" destId="{FB40B83F-9267-4D47-93FA-A3EA12C2853C}" srcOrd="1" destOrd="0" presId="urn:microsoft.com/office/officeart/2008/layout/VerticalCurvedList"/>
    <dgm:cxn modelId="{E071AF81-6D55-4F47-B043-459EF55DEC34}" type="presParOf" srcId="{A38F33A1-D9E0-4FD2-82D3-26A8C31C380D}" destId="{AAD797D2-453D-4184-9F82-90ADFFA00220}" srcOrd="2" destOrd="0" presId="urn:microsoft.com/office/officeart/2008/layout/VerticalCurvedList"/>
    <dgm:cxn modelId="{1C0583F3-91D2-4356-B006-AF78536A5C31}" type="presParOf" srcId="{AAD797D2-453D-4184-9F82-90ADFFA00220}" destId="{732CCE8C-2D14-4A6C-AF0E-71C232469D21}" srcOrd="0" destOrd="0" presId="urn:microsoft.com/office/officeart/2008/layout/VerticalCurvedList"/>
    <dgm:cxn modelId="{3767F06D-7191-4F71-947B-E66EE47085CB}" type="presParOf" srcId="{A38F33A1-D9E0-4FD2-82D3-26A8C31C380D}" destId="{C05EC9E4-6D84-4D1E-9728-7A0349D4679E}" srcOrd="3" destOrd="0" presId="urn:microsoft.com/office/officeart/2008/layout/VerticalCurvedList"/>
    <dgm:cxn modelId="{E78AC424-2E93-49F0-9E4E-DE3799CBC168}" type="presParOf" srcId="{A38F33A1-D9E0-4FD2-82D3-26A8C31C380D}" destId="{3D830AAF-5902-4CCB-8010-32F85B2617C5}" srcOrd="4" destOrd="0" presId="urn:microsoft.com/office/officeart/2008/layout/VerticalCurvedList"/>
    <dgm:cxn modelId="{27221A4C-910C-47BA-95E7-A8578B2AF539}" type="presParOf" srcId="{3D830AAF-5902-4CCB-8010-32F85B2617C5}" destId="{B97CB725-4178-4883-901A-37F53FCA047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4BAF04-015B-425E-A3C3-5AAE03540B45}" type="doc">
      <dgm:prSet loTypeId="urn:microsoft.com/office/officeart/2005/8/layout/hierarchy3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33428F3D-3D91-42B8-8DBF-8DC99C8DE17D}">
      <dgm:prSet phldrT="[Texto]" custT="1"/>
      <dgm:spPr/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Daniel 3</a:t>
          </a:r>
        </a:p>
      </dgm:t>
    </dgm:pt>
    <dgm:pt modelId="{291C7D18-D528-4271-8231-D4B2170CA87B}" type="parTrans" cxnId="{93A28AE4-6645-4554-A590-F1B5B100ED24}">
      <dgm:prSet/>
      <dgm:spPr/>
      <dgm:t>
        <a:bodyPr/>
        <a:lstStyle/>
        <a:p>
          <a:endParaRPr lang="es-ES" sz="2000" b="1"/>
        </a:p>
      </dgm:t>
    </dgm:pt>
    <dgm:pt modelId="{F915CCCB-9C48-4A9D-A027-2F0E30916E54}" type="sibTrans" cxnId="{93A28AE4-6645-4554-A590-F1B5B100ED24}">
      <dgm:prSet/>
      <dgm:spPr/>
      <dgm:t>
        <a:bodyPr/>
        <a:lstStyle/>
        <a:p>
          <a:endParaRPr lang="es-ES" sz="2000" b="1"/>
        </a:p>
      </dgm:t>
    </dgm:pt>
    <dgm:pt modelId="{D36EF5EE-9350-4BC7-A91C-A0CFAEEEF783}">
      <dgm:prSet phldrT="[Texto]" custT="1"/>
      <dgm:spPr>
        <a:solidFill>
          <a:schemeClr val="accent3">
            <a:lumMod val="20000"/>
            <a:lumOff val="80000"/>
            <a:alpha val="89804"/>
          </a:schemeClr>
        </a:solidFill>
        <a:ln w="28575"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es-ES" sz="2000" b="1" dirty="0"/>
            <a:t>Nabucodonosor hace una estatua</a:t>
          </a:r>
        </a:p>
      </dgm:t>
    </dgm:pt>
    <dgm:pt modelId="{AF34D3DB-6CA3-4FB7-AD6D-0108876AD6C4}" type="parTrans" cxnId="{91E8C604-C241-421E-93BB-35FAA57FE919}">
      <dgm:prSet/>
      <dgm:spPr/>
      <dgm:t>
        <a:bodyPr/>
        <a:lstStyle/>
        <a:p>
          <a:endParaRPr lang="es-ES" sz="2000" b="1"/>
        </a:p>
      </dgm:t>
    </dgm:pt>
    <dgm:pt modelId="{D0FAD90C-3CF4-42AB-A7A5-2EF81D65FC28}" type="sibTrans" cxnId="{91E8C604-C241-421E-93BB-35FAA57FE919}">
      <dgm:prSet/>
      <dgm:spPr/>
      <dgm:t>
        <a:bodyPr/>
        <a:lstStyle/>
        <a:p>
          <a:endParaRPr lang="es-ES" sz="2000" b="1"/>
        </a:p>
      </dgm:t>
    </dgm:pt>
    <dgm:pt modelId="{6221D481-8297-4B50-9575-F82FCBCE4F32}">
      <dgm:prSet phldrT="[Texto]" custT="1"/>
      <dgm:spPr>
        <a:solidFill>
          <a:schemeClr val="accent4">
            <a:lumMod val="20000"/>
            <a:lumOff val="80000"/>
            <a:alpha val="90000"/>
          </a:schemeClr>
        </a:solidFill>
        <a:ln w="28575"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s-ES" sz="2000" b="1" dirty="0"/>
            <a:t>Obliga a todos a adorarla</a:t>
          </a:r>
        </a:p>
      </dgm:t>
    </dgm:pt>
    <dgm:pt modelId="{43CBB090-F29D-441C-ACE2-4CAAD99B45F8}" type="parTrans" cxnId="{ED182112-E79B-487A-A7B0-963D4E609406}">
      <dgm:prSet/>
      <dgm:spPr/>
      <dgm:t>
        <a:bodyPr/>
        <a:lstStyle/>
        <a:p>
          <a:endParaRPr lang="es-ES" sz="2000" b="1"/>
        </a:p>
      </dgm:t>
    </dgm:pt>
    <dgm:pt modelId="{3820EC10-26ED-4E96-B1C6-28A3E5639BBC}" type="sibTrans" cxnId="{ED182112-E79B-487A-A7B0-963D4E609406}">
      <dgm:prSet/>
      <dgm:spPr/>
      <dgm:t>
        <a:bodyPr/>
        <a:lstStyle/>
        <a:p>
          <a:endParaRPr lang="es-ES" sz="2000" b="1"/>
        </a:p>
      </dgm:t>
    </dgm:pt>
    <dgm:pt modelId="{8B512F2F-FF85-475D-8C51-611952C63E0B}">
      <dgm:prSet phldrT="[Texto]" custT="1"/>
      <dgm:spPr>
        <a:gradFill flip="none" rotWithShape="0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Apocalipsis 13 y 14</a:t>
          </a:r>
        </a:p>
      </dgm:t>
    </dgm:pt>
    <dgm:pt modelId="{0252B283-928C-433E-BCC3-75414FF78F55}" type="parTrans" cxnId="{43F6E85D-CE5E-4F7D-8860-D610B3489542}">
      <dgm:prSet/>
      <dgm:spPr/>
      <dgm:t>
        <a:bodyPr/>
        <a:lstStyle/>
        <a:p>
          <a:endParaRPr lang="es-ES" sz="2000" b="1"/>
        </a:p>
      </dgm:t>
    </dgm:pt>
    <dgm:pt modelId="{35D95273-1D18-43DE-8D21-B47270D8CDB1}" type="sibTrans" cxnId="{43F6E85D-CE5E-4F7D-8860-D610B3489542}">
      <dgm:prSet/>
      <dgm:spPr/>
      <dgm:t>
        <a:bodyPr/>
        <a:lstStyle/>
        <a:p>
          <a:endParaRPr lang="es-ES" sz="2000" b="1"/>
        </a:p>
      </dgm:t>
    </dgm:pt>
    <dgm:pt modelId="{E778AFE1-3D97-4805-BC0A-5AB5AC9B7823}">
      <dgm:prSet phldrT="[Texto]" custT="1"/>
      <dgm:spPr>
        <a:solidFill>
          <a:srgbClr val="FF0066">
            <a:lumMod val="20000"/>
            <a:lumOff val="80000"/>
            <a:alpha val="89804"/>
          </a:srgbClr>
        </a:solidFill>
        <a:ln w="28575" cap="flat" cmpd="sng" algn="ctr">
          <a:solidFill>
            <a:srgbClr val="FF0066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 2ª bestia hace una estatua</a:t>
          </a:r>
        </a:p>
      </dgm:t>
    </dgm:pt>
    <dgm:pt modelId="{006E616D-3E9C-4DF1-B52B-EECB83D8F135}" type="parTrans" cxnId="{D102C296-BE63-424F-86CE-F70361DA055B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S" sz="2000" b="1"/>
        </a:p>
      </dgm:t>
    </dgm:pt>
    <dgm:pt modelId="{323C5E57-E040-44D0-9131-51162D93CCE1}" type="sibTrans" cxnId="{D102C296-BE63-424F-86CE-F70361DA055B}">
      <dgm:prSet/>
      <dgm:spPr/>
      <dgm:t>
        <a:bodyPr/>
        <a:lstStyle/>
        <a:p>
          <a:endParaRPr lang="es-ES" sz="2000" b="1"/>
        </a:p>
      </dgm:t>
    </dgm:pt>
    <dgm:pt modelId="{337B6ADA-69C9-430A-87B0-E752BD812018}">
      <dgm:prSet phldrT="[Texto]" custT="1"/>
      <dgm:spPr>
        <a:solidFill>
          <a:srgbClr val="FFC000">
            <a:lumMod val="20000"/>
            <a:lumOff val="80000"/>
            <a:alpha val="90000"/>
          </a:srgbClr>
        </a:solidFill>
        <a:ln w="28575" cap="flat" cmpd="sng" algn="ctr">
          <a:solidFill>
            <a:srgbClr val="FFC000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Obliga a todos a adorarla</a:t>
          </a:r>
        </a:p>
      </dgm:t>
    </dgm:pt>
    <dgm:pt modelId="{56B61250-012C-4B84-9995-2CE88E89CC7C}" type="parTrans" cxnId="{AFE46A50-1E81-4358-9A28-0B14716E53C9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S" sz="2000" b="1"/>
        </a:p>
      </dgm:t>
    </dgm:pt>
    <dgm:pt modelId="{F659E673-C0C0-4A9F-A663-6E722359823A}" type="sibTrans" cxnId="{AFE46A50-1E81-4358-9A28-0B14716E53C9}">
      <dgm:prSet/>
      <dgm:spPr/>
      <dgm:t>
        <a:bodyPr/>
        <a:lstStyle/>
        <a:p>
          <a:endParaRPr lang="es-ES" sz="2000" b="1"/>
        </a:p>
      </dgm:t>
    </dgm:pt>
    <dgm:pt modelId="{11B89F9D-D621-48FF-A557-FD3E82988FDF}">
      <dgm:prSet phldrT="[Texto]" custT="1"/>
      <dgm:spPr>
        <a:solidFill>
          <a:schemeClr val="accent5">
            <a:lumMod val="20000"/>
            <a:lumOff val="80000"/>
            <a:alpha val="90000"/>
          </a:schemeClr>
        </a:solidFill>
        <a:ln w="28575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s-ES" sz="2000" b="1" dirty="0"/>
            <a:t>Quien no la adore debe morir</a:t>
          </a:r>
        </a:p>
      </dgm:t>
    </dgm:pt>
    <dgm:pt modelId="{0E0AF850-3AEA-442E-BC41-1056105749FF}" type="parTrans" cxnId="{9F028BF7-EC88-4924-B61E-28462F89CBBC}">
      <dgm:prSet/>
      <dgm:spPr/>
      <dgm:t>
        <a:bodyPr/>
        <a:lstStyle/>
        <a:p>
          <a:endParaRPr lang="es-ES" sz="2000" b="1"/>
        </a:p>
      </dgm:t>
    </dgm:pt>
    <dgm:pt modelId="{1BE1415E-6344-42FE-BA27-43EB07FA9141}" type="sibTrans" cxnId="{9F028BF7-EC88-4924-B61E-28462F89CBBC}">
      <dgm:prSet/>
      <dgm:spPr/>
      <dgm:t>
        <a:bodyPr/>
        <a:lstStyle/>
        <a:p>
          <a:endParaRPr lang="es-ES" sz="2000" b="1"/>
        </a:p>
      </dgm:t>
    </dgm:pt>
    <dgm:pt modelId="{5932336D-BC81-4524-8B32-2159FF87EE76}">
      <dgm:prSet phldrT="[Texto]" custT="1"/>
      <dgm:spPr>
        <a:solidFill>
          <a:srgbClr val="990099">
            <a:lumMod val="20000"/>
            <a:lumOff val="80000"/>
            <a:alpha val="90000"/>
          </a:srgbClr>
        </a:solidFill>
        <a:ln w="28575" cap="flat" cmpd="sng" algn="ctr">
          <a:solidFill>
            <a:srgbClr val="990099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Quien no la adore debe morir</a:t>
          </a:r>
        </a:p>
      </dgm:t>
    </dgm:pt>
    <dgm:pt modelId="{A5F6E31A-EA69-4477-942D-0D3D810ED519}" type="parTrans" cxnId="{7801F9A4-45DA-4D61-B0D7-9776D73406EA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S" sz="2000" b="1"/>
        </a:p>
      </dgm:t>
    </dgm:pt>
    <dgm:pt modelId="{4D79337D-62F2-4870-A804-91A49338CFB7}" type="sibTrans" cxnId="{7801F9A4-45DA-4D61-B0D7-9776D73406EA}">
      <dgm:prSet/>
      <dgm:spPr/>
      <dgm:t>
        <a:bodyPr/>
        <a:lstStyle/>
        <a:p>
          <a:endParaRPr lang="es-ES" sz="2000" b="1"/>
        </a:p>
      </dgm:t>
    </dgm:pt>
    <dgm:pt modelId="{511F142F-E8BF-468C-B658-5AC1D4876F1D}">
      <dgm:prSet phldrT="[Texto]" custT="1"/>
      <dgm:spPr>
        <a:solidFill>
          <a:schemeClr val="accent6">
            <a:lumMod val="20000"/>
            <a:lumOff val="80000"/>
            <a:alpha val="90000"/>
          </a:schemeClr>
        </a:solidFill>
        <a:ln w="28575"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s-ES" sz="2000" b="1" dirty="0"/>
            <a:t>Tres jóvenes se niegan</a:t>
          </a:r>
        </a:p>
      </dgm:t>
    </dgm:pt>
    <dgm:pt modelId="{FBE66522-68CB-4828-8494-AE4299F5B73A}" type="parTrans" cxnId="{7002485D-70AA-4A22-A8CA-9956D736FCE1}">
      <dgm:prSet/>
      <dgm:spPr/>
      <dgm:t>
        <a:bodyPr/>
        <a:lstStyle/>
        <a:p>
          <a:endParaRPr lang="es-ES" sz="2000" b="1"/>
        </a:p>
      </dgm:t>
    </dgm:pt>
    <dgm:pt modelId="{B47A1F28-9955-4F41-AF32-1D53B5E5A782}" type="sibTrans" cxnId="{7002485D-70AA-4A22-A8CA-9956D736FCE1}">
      <dgm:prSet/>
      <dgm:spPr/>
      <dgm:t>
        <a:bodyPr/>
        <a:lstStyle/>
        <a:p>
          <a:endParaRPr lang="es-ES" sz="2000" b="1"/>
        </a:p>
      </dgm:t>
    </dgm:pt>
    <dgm:pt modelId="{D80247E1-6576-4935-B7E8-1219E1535FBA}">
      <dgm:prSet phldrT="[Texto]" custT="1"/>
      <dgm:spPr>
        <a:solidFill>
          <a:srgbClr val="70AD47">
            <a:lumMod val="20000"/>
            <a:lumOff val="80000"/>
            <a:alpha val="90000"/>
          </a:srgbClr>
        </a:solidFill>
        <a:ln w="28575" cap="flat" cmpd="sng" algn="ctr">
          <a:solidFill>
            <a:srgbClr val="70AD47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r>
            <a:rPr lang="es-ES" sz="2000" b="1" dirty="0"/>
            <a:t>El pueblo remanente se niega</a:t>
          </a:r>
        </a:p>
      </dgm:t>
    </dgm:pt>
    <dgm:pt modelId="{535C98C4-B0DB-419B-ADC9-71F84DE41A15}" type="parTrans" cxnId="{BE3CEC6A-4EC2-40E6-8656-EE9974484A3A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S" sz="2000" b="1"/>
        </a:p>
      </dgm:t>
    </dgm:pt>
    <dgm:pt modelId="{136122C9-0661-471B-881D-850251A35D70}" type="sibTrans" cxnId="{BE3CEC6A-4EC2-40E6-8656-EE9974484A3A}">
      <dgm:prSet/>
      <dgm:spPr/>
      <dgm:t>
        <a:bodyPr/>
        <a:lstStyle/>
        <a:p>
          <a:endParaRPr lang="es-ES" sz="2000" b="1"/>
        </a:p>
      </dgm:t>
    </dgm:pt>
    <dgm:pt modelId="{AEC4D476-98D8-4C78-B4DB-9BD205C16232}">
      <dgm:prSet phldrT="[Texto]" custT="1"/>
      <dgm:spPr>
        <a:solidFill>
          <a:srgbClr val="4472C4">
            <a:lumMod val="20000"/>
            <a:lumOff val="80000"/>
            <a:alpha val="90000"/>
          </a:srgbClr>
        </a:solidFill>
        <a:ln w="28575" cap="flat" cmpd="sng" algn="ctr">
          <a:solidFill>
            <a:srgbClr val="4472C4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r>
            <a:rPr lang="es-ES" sz="2000" b="1" dirty="0"/>
            <a:t>Testifican ante el rey y sus súbditos</a:t>
          </a:r>
        </a:p>
      </dgm:t>
    </dgm:pt>
    <dgm:pt modelId="{DA2490A7-60EA-4ECA-86ED-8DB8545E1C8A}" type="parTrans" cxnId="{67914073-12FB-4BAB-80AF-F135F60C20CD}">
      <dgm:prSet/>
      <dgm:spPr/>
      <dgm:t>
        <a:bodyPr/>
        <a:lstStyle/>
        <a:p>
          <a:endParaRPr lang="es-ES" sz="2000" b="1"/>
        </a:p>
      </dgm:t>
    </dgm:pt>
    <dgm:pt modelId="{F61FA54A-1ED9-4B53-AB78-1FE63AA32FBA}" type="sibTrans" cxnId="{67914073-12FB-4BAB-80AF-F135F60C20CD}">
      <dgm:prSet/>
      <dgm:spPr/>
      <dgm:t>
        <a:bodyPr/>
        <a:lstStyle/>
        <a:p>
          <a:endParaRPr lang="es-ES" sz="2000" b="1"/>
        </a:p>
      </dgm:t>
    </dgm:pt>
    <dgm:pt modelId="{A70DC6D8-2600-4F75-8043-F824348CF04E}">
      <dgm:prSet phldrT="[Texto]" custT="1"/>
      <dgm:spPr>
        <a:solidFill>
          <a:srgbClr val="4472C4">
            <a:lumMod val="20000"/>
            <a:lumOff val="80000"/>
            <a:alpha val="90000"/>
          </a:srgbClr>
        </a:solidFill>
        <a:ln w="28575" cap="flat" cmpd="sng" algn="ctr">
          <a:solidFill>
            <a:srgbClr val="4472C4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Testifica ante el mundo entero</a:t>
          </a:r>
        </a:p>
      </dgm:t>
    </dgm:pt>
    <dgm:pt modelId="{AF3B3C6F-EA5B-458D-A0A8-1B76CB87515F}" type="parTrans" cxnId="{BB566068-B8EA-4C8A-98D0-4678AB879E03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S" sz="2000" b="1"/>
        </a:p>
      </dgm:t>
    </dgm:pt>
    <dgm:pt modelId="{BEF40E61-023A-4807-9DC7-EEAFD9BABE1C}" type="sibTrans" cxnId="{BB566068-B8EA-4C8A-98D0-4678AB879E03}">
      <dgm:prSet/>
      <dgm:spPr/>
      <dgm:t>
        <a:bodyPr/>
        <a:lstStyle/>
        <a:p>
          <a:endParaRPr lang="es-ES" sz="2000" b="1"/>
        </a:p>
      </dgm:t>
    </dgm:pt>
    <dgm:pt modelId="{4D9B9708-3ADC-4FB0-A050-8474BE7E251A}">
      <dgm:prSet phldrT="[Texto]" custT="1"/>
      <dgm:spPr>
        <a:solidFill>
          <a:srgbClr val="ED7D31">
            <a:lumMod val="20000"/>
            <a:lumOff val="80000"/>
            <a:alpha val="90000"/>
          </a:srgbClr>
        </a:solidFill>
        <a:ln w="28575" cap="flat" cmpd="sng" algn="ctr">
          <a:solidFill>
            <a:srgbClr val="ED7D31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Son arrojados al horno</a:t>
          </a:r>
        </a:p>
      </dgm:t>
    </dgm:pt>
    <dgm:pt modelId="{65BC5FD3-1750-4799-A1A6-96FBE1674497}" type="parTrans" cxnId="{DF71B921-BCC0-4204-9C74-E0A616573941}">
      <dgm:prSet/>
      <dgm:spPr/>
      <dgm:t>
        <a:bodyPr/>
        <a:lstStyle/>
        <a:p>
          <a:endParaRPr lang="es-ES" sz="2000" b="1"/>
        </a:p>
      </dgm:t>
    </dgm:pt>
    <dgm:pt modelId="{49120A3C-A536-4F33-8C15-923CA20437B5}" type="sibTrans" cxnId="{DF71B921-BCC0-4204-9C74-E0A616573941}">
      <dgm:prSet/>
      <dgm:spPr/>
      <dgm:t>
        <a:bodyPr/>
        <a:lstStyle/>
        <a:p>
          <a:endParaRPr lang="es-ES" sz="2000" b="1"/>
        </a:p>
      </dgm:t>
    </dgm:pt>
    <dgm:pt modelId="{E9F760D7-CD52-4F02-BA51-2AF3AEDA4DCD}">
      <dgm:prSet phldrT="[Texto]" custT="1"/>
      <dgm:spPr>
        <a:solidFill>
          <a:srgbClr val="ED7D31">
            <a:lumMod val="20000"/>
            <a:lumOff val="80000"/>
            <a:alpha val="90000"/>
          </a:srgbClr>
        </a:solidFill>
        <a:ln w="28575" cap="flat" cmpd="sng" algn="ctr">
          <a:solidFill>
            <a:srgbClr val="ED7D31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Son perseguidos</a:t>
          </a:r>
        </a:p>
      </dgm:t>
    </dgm:pt>
    <dgm:pt modelId="{F7C1B42E-0E3C-4BAF-A362-5FE04803B985}" type="parTrans" cxnId="{4300D484-F1EA-4C66-A3EA-B24AB562754D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S" sz="2000" b="1"/>
        </a:p>
      </dgm:t>
    </dgm:pt>
    <dgm:pt modelId="{744A0A80-270B-4024-89A7-AF4737FE8D90}" type="sibTrans" cxnId="{4300D484-F1EA-4C66-A3EA-B24AB562754D}">
      <dgm:prSet/>
      <dgm:spPr/>
      <dgm:t>
        <a:bodyPr/>
        <a:lstStyle/>
        <a:p>
          <a:endParaRPr lang="es-ES" sz="2000" b="1"/>
        </a:p>
      </dgm:t>
    </dgm:pt>
    <dgm:pt modelId="{6D5174BF-4F05-4B2D-A372-7A743EF133B7}">
      <dgm:prSet phldrT="[Texto]" custT="1"/>
      <dgm:spPr>
        <a:solidFill>
          <a:srgbClr val="C1EFFF">
            <a:alpha val="89804"/>
          </a:srgbClr>
        </a:solidFill>
        <a:ln w="28575">
          <a:solidFill>
            <a:srgbClr val="00B0F0"/>
          </a:solidFill>
        </a:ln>
      </dgm:spPr>
      <dgm:t>
        <a:bodyPr/>
        <a:lstStyle/>
        <a:p>
          <a:r>
            <a:rPr lang="es-ES" sz="2000" b="1" dirty="0"/>
            <a:t>Jesús viene a rescatarlos</a:t>
          </a:r>
        </a:p>
      </dgm:t>
    </dgm:pt>
    <dgm:pt modelId="{3F7433A0-2F32-4B80-989D-EAD86061BAF1}" type="parTrans" cxnId="{74903EEA-755A-4493-9CA4-CA5494D43C8A}">
      <dgm:prSet/>
      <dgm:spPr/>
      <dgm:t>
        <a:bodyPr/>
        <a:lstStyle/>
        <a:p>
          <a:endParaRPr lang="es-ES" sz="2000" b="1"/>
        </a:p>
      </dgm:t>
    </dgm:pt>
    <dgm:pt modelId="{F267B128-B0D0-4106-85D3-AEC2AFBE21F1}" type="sibTrans" cxnId="{74903EEA-755A-4493-9CA4-CA5494D43C8A}">
      <dgm:prSet/>
      <dgm:spPr/>
      <dgm:t>
        <a:bodyPr/>
        <a:lstStyle/>
        <a:p>
          <a:endParaRPr lang="es-ES" sz="2000" b="1"/>
        </a:p>
      </dgm:t>
    </dgm:pt>
    <dgm:pt modelId="{6DF39399-1743-4322-908C-69F40F508645}">
      <dgm:prSet phldrT="[Texto]" custT="1"/>
      <dgm:spPr>
        <a:solidFill>
          <a:srgbClr val="C1EFFF">
            <a:alpha val="89804"/>
          </a:srgbClr>
        </a:solidFill>
        <a:ln w="28575" cap="flat" cmpd="sng" algn="ctr">
          <a:solidFill>
            <a:srgbClr val="00B0F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Jesús viene a rescatarlos</a:t>
          </a:r>
        </a:p>
      </dgm:t>
    </dgm:pt>
    <dgm:pt modelId="{E24EA102-E4B8-457F-BE81-293C78F42967}" type="parTrans" cxnId="{B96068C9-0314-40AE-BE9A-B1350CA1819A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S" sz="2000" b="1"/>
        </a:p>
      </dgm:t>
    </dgm:pt>
    <dgm:pt modelId="{C8311055-B96D-4229-8B70-7216D3698698}" type="sibTrans" cxnId="{B96068C9-0314-40AE-BE9A-B1350CA1819A}">
      <dgm:prSet/>
      <dgm:spPr/>
      <dgm:t>
        <a:bodyPr/>
        <a:lstStyle/>
        <a:p>
          <a:endParaRPr lang="es-ES" sz="2000" b="1"/>
        </a:p>
      </dgm:t>
    </dgm:pt>
    <dgm:pt modelId="{74FA7D45-ADAA-4F51-9A26-B9C5EF6E4AA5}" type="pres">
      <dgm:prSet presAssocID="{9E4BAF04-015B-425E-A3C3-5AAE03540B4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2DB5416-FDE6-4938-92D1-77306BECAD97}" type="pres">
      <dgm:prSet presAssocID="{33428F3D-3D91-42B8-8DBF-8DC99C8DE17D}" presName="root" presStyleCnt="0"/>
      <dgm:spPr/>
    </dgm:pt>
    <dgm:pt modelId="{DA30DF8D-E199-4631-9EB4-2388E8A3590E}" type="pres">
      <dgm:prSet presAssocID="{33428F3D-3D91-42B8-8DBF-8DC99C8DE17D}" presName="rootComposite" presStyleCnt="0"/>
      <dgm:spPr/>
    </dgm:pt>
    <dgm:pt modelId="{4D92B3C4-825F-463A-ACF3-360960F5310F}" type="pres">
      <dgm:prSet presAssocID="{33428F3D-3D91-42B8-8DBF-8DC99C8DE17D}" presName="rootText" presStyleLbl="node1" presStyleIdx="0" presStyleCnt="2" custScaleX="265490"/>
      <dgm:spPr/>
    </dgm:pt>
    <dgm:pt modelId="{E924D925-6B04-462F-B464-2071E26BA031}" type="pres">
      <dgm:prSet presAssocID="{33428F3D-3D91-42B8-8DBF-8DC99C8DE17D}" presName="rootConnector" presStyleLbl="node1" presStyleIdx="0" presStyleCnt="2"/>
      <dgm:spPr/>
    </dgm:pt>
    <dgm:pt modelId="{15CF055C-8A3D-42BF-8F9E-66E988B669FC}" type="pres">
      <dgm:prSet presAssocID="{33428F3D-3D91-42B8-8DBF-8DC99C8DE17D}" presName="childShape" presStyleCnt="0"/>
      <dgm:spPr/>
    </dgm:pt>
    <dgm:pt modelId="{A71E786A-D33E-4497-9549-54077A1FD9BB}" type="pres">
      <dgm:prSet presAssocID="{AF34D3DB-6CA3-4FB7-AD6D-0108876AD6C4}" presName="Name13" presStyleLbl="parChTrans1D2" presStyleIdx="0" presStyleCnt="14"/>
      <dgm:spPr/>
    </dgm:pt>
    <dgm:pt modelId="{1D7E0BE1-A427-4210-AB42-2E753F9F15CD}" type="pres">
      <dgm:prSet presAssocID="{D36EF5EE-9350-4BC7-A91C-A0CFAEEEF783}" presName="childText" presStyleLbl="bgAcc1" presStyleIdx="0" presStyleCnt="14" custScaleX="307597" custScaleY="118319">
        <dgm:presLayoutVars>
          <dgm:bulletEnabled val="1"/>
        </dgm:presLayoutVars>
      </dgm:prSet>
      <dgm:spPr/>
    </dgm:pt>
    <dgm:pt modelId="{EEB40A49-4D84-48EB-A76E-6C4B54F3D0B7}" type="pres">
      <dgm:prSet presAssocID="{43CBB090-F29D-441C-ACE2-4CAAD99B45F8}" presName="Name13" presStyleLbl="parChTrans1D2" presStyleIdx="1" presStyleCnt="14"/>
      <dgm:spPr/>
    </dgm:pt>
    <dgm:pt modelId="{70C2FABB-1E37-4335-939C-2A9BE87155BF}" type="pres">
      <dgm:prSet presAssocID="{6221D481-8297-4B50-9575-F82FCBCE4F32}" presName="childText" presStyleLbl="bgAcc1" presStyleIdx="1" presStyleCnt="14" custScaleX="307597" custScaleY="118319">
        <dgm:presLayoutVars>
          <dgm:bulletEnabled val="1"/>
        </dgm:presLayoutVars>
      </dgm:prSet>
      <dgm:spPr/>
    </dgm:pt>
    <dgm:pt modelId="{9B93BF41-19A8-442D-8D05-CA0E0C938E15}" type="pres">
      <dgm:prSet presAssocID="{0E0AF850-3AEA-442E-BC41-1056105749FF}" presName="Name13" presStyleLbl="parChTrans1D2" presStyleIdx="2" presStyleCnt="14"/>
      <dgm:spPr/>
    </dgm:pt>
    <dgm:pt modelId="{F94E0890-96A2-48C9-8C49-E8F75D9DDE12}" type="pres">
      <dgm:prSet presAssocID="{11B89F9D-D621-48FF-A557-FD3E82988FDF}" presName="childText" presStyleLbl="bgAcc1" presStyleIdx="2" presStyleCnt="14" custScaleX="307597" custScaleY="118319">
        <dgm:presLayoutVars>
          <dgm:bulletEnabled val="1"/>
        </dgm:presLayoutVars>
      </dgm:prSet>
      <dgm:spPr/>
    </dgm:pt>
    <dgm:pt modelId="{91772394-D281-4D3A-BC5A-A3B6F4BEDA1B}" type="pres">
      <dgm:prSet presAssocID="{FBE66522-68CB-4828-8494-AE4299F5B73A}" presName="Name13" presStyleLbl="parChTrans1D2" presStyleIdx="3" presStyleCnt="14"/>
      <dgm:spPr/>
    </dgm:pt>
    <dgm:pt modelId="{D0C7E49F-28FB-430C-9EB7-F300BAD4058A}" type="pres">
      <dgm:prSet presAssocID="{511F142F-E8BF-468C-B658-5AC1D4876F1D}" presName="childText" presStyleLbl="bgAcc1" presStyleIdx="3" presStyleCnt="14" custScaleX="307597" custScaleY="118319">
        <dgm:presLayoutVars>
          <dgm:bulletEnabled val="1"/>
        </dgm:presLayoutVars>
      </dgm:prSet>
      <dgm:spPr/>
    </dgm:pt>
    <dgm:pt modelId="{B3E63664-935B-494E-B0BF-7F334D4211FE}" type="pres">
      <dgm:prSet presAssocID="{DA2490A7-60EA-4ECA-86ED-8DB8545E1C8A}" presName="Name13" presStyleLbl="parChTrans1D2" presStyleIdx="4" presStyleCnt="14"/>
      <dgm:spPr/>
    </dgm:pt>
    <dgm:pt modelId="{A7053DED-525D-4BAF-A23A-7222CA0CB75D}" type="pres">
      <dgm:prSet presAssocID="{AEC4D476-98D8-4C78-B4DB-9BD205C16232}" presName="childText" presStyleLbl="bgAcc1" presStyleIdx="4" presStyleCnt="14" custScaleX="307597" custScaleY="118319">
        <dgm:presLayoutVars>
          <dgm:bulletEnabled val="1"/>
        </dgm:presLayoutVars>
      </dgm:prSet>
      <dgm:spPr>
        <a:xfrm>
          <a:off x="600760" y="3377030"/>
          <a:ext cx="2379700" cy="572103"/>
        </a:xfrm>
        <a:prstGeom prst="roundRect">
          <a:avLst>
            <a:gd name="adj" fmla="val 10000"/>
          </a:avLst>
        </a:prstGeom>
      </dgm:spPr>
    </dgm:pt>
    <dgm:pt modelId="{73A878FC-CF50-424C-8CAE-BDE166FE4E4C}" type="pres">
      <dgm:prSet presAssocID="{65BC5FD3-1750-4799-A1A6-96FBE1674497}" presName="Name13" presStyleLbl="parChTrans1D2" presStyleIdx="5" presStyleCnt="14"/>
      <dgm:spPr/>
    </dgm:pt>
    <dgm:pt modelId="{05ADF599-8850-4FA2-B07D-2EFE6B6993C5}" type="pres">
      <dgm:prSet presAssocID="{4D9B9708-3ADC-4FB0-A050-8474BE7E251A}" presName="childText" presStyleLbl="bgAcc1" presStyleIdx="5" presStyleCnt="14" custScaleX="307597" custScaleY="118319">
        <dgm:presLayoutVars>
          <dgm:bulletEnabled val="1"/>
        </dgm:presLayoutVars>
      </dgm:prSet>
      <dgm:spPr>
        <a:xfrm>
          <a:off x="600760" y="4070016"/>
          <a:ext cx="2379700" cy="572103"/>
        </a:xfrm>
        <a:prstGeom prst="roundRect">
          <a:avLst>
            <a:gd name="adj" fmla="val 10000"/>
          </a:avLst>
        </a:prstGeom>
      </dgm:spPr>
    </dgm:pt>
    <dgm:pt modelId="{10B20D90-E7AB-4A8B-8CAC-88B7632B5561}" type="pres">
      <dgm:prSet presAssocID="{3F7433A0-2F32-4B80-989D-EAD86061BAF1}" presName="Name13" presStyleLbl="parChTrans1D2" presStyleIdx="6" presStyleCnt="14"/>
      <dgm:spPr/>
    </dgm:pt>
    <dgm:pt modelId="{69E6B8C7-AEF3-4F97-AADE-7CF083A9B654}" type="pres">
      <dgm:prSet presAssocID="{6D5174BF-4F05-4B2D-A372-7A743EF133B7}" presName="childText" presStyleLbl="bgAcc1" presStyleIdx="6" presStyleCnt="14" custScaleX="307597" custScaleY="118319">
        <dgm:presLayoutVars>
          <dgm:bulletEnabled val="1"/>
        </dgm:presLayoutVars>
      </dgm:prSet>
      <dgm:spPr/>
    </dgm:pt>
    <dgm:pt modelId="{1287E444-7C63-4324-9A03-1213620065BD}" type="pres">
      <dgm:prSet presAssocID="{8B512F2F-FF85-475D-8C51-611952C63E0B}" presName="root" presStyleCnt="0"/>
      <dgm:spPr/>
    </dgm:pt>
    <dgm:pt modelId="{E0A79CD4-36C7-4B46-B806-B5D46FDEE321}" type="pres">
      <dgm:prSet presAssocID="{8B512F2F-FF85-475D-8C51-611952C63E0B}" presName="rootComposite" presStyleCnt="0"/>
      <dgm:spPr/>
    </dgm:pt>
    <dgm:pt modelId="{B42A48D1-9B9F-47ED-962B-2EECF49A05B0}" type="pres">
      <dgm:prSet presAssocID="{8B512F2F-FF85-475D-8C51-611952C63E0B}" presName="rootText" presStyleLbl="node1" presStyleIdx="1" presStyleCnt="2" custScaleX="265490"/>
      <dgm:spPr/>
    </dgm:pt>
    <dgm:pt modelId="{993B6109-44CE-4DEE-8FE8-27FD291A9176}" type="pres">
      <dgm:prSet presAssocID="{8B512F2F-FF85-475D-8C51-611952C63E0B}" presName="rootConnector" presStyleLbl="node1" presStyleIdx="1" presStyleCnt="2"/>
      <dgm:spPr/>
    </dgm:pt>
    <dgm:pt modelId="{A382C4FD-25C2-4C8C-AB50-40847B5B68B7}" type="pres">
      <dgm:prSet presAssocID="{8B512F2F-FF85-475D-8C51-611952C63E0B}" presName="childShape" presStyleCnt="0"/>
      <dgm:spPr/>
    </dgm:pt>
    <dgm:pt modelId="{61031B92-27FF-4A74-A429-79FCC3895F9E}" type="pres">
      <dgm:prSet presAssocID="{006E616D-3E9C-4DF1-B52B-EECB83D8F135}" presName="Name13" presStyleLbl="parChTrans1D2" presStyleIdx="7" presStyleCnt="14"/>
      <dgm:spPr/>
    </dgm:pt>
    <dgm:pt modelId="{C4672068-3442-4502-AD8B-A8379DB25801}" type="pres">
      <dgm:prSet presAssocID="{E778AFE1-3D97-4805-BC0A-5AB5AC9B7823}" presName="childText" presStyleLbl="bgAcc1" presStyleIdx="7" presStyleCnt="14" custScaleX="307597" custScaleY="118319">
        <dgm:presLayoutVars>
          <dgm:bulletEnabled val="1"/>
        </dgm:presLayoutVars>
      </dgm:prSet>
      <dgm:spPr>
        <a:xfrm>
          <a:off x="3409952" y="605089"/>
          <a:ext cx="2379700" cy="572103"/>
        </a:xfrm>
        <a:prstGeom prst="roundRect">
          <a:avLst>
            <a:gd name="adj" fmla="val 10000"/>
          </a:avLst>
        </a:prstGeom>
      </dgm:spPr>
    </dgm:pt>
    <dgm:pt modelId="{0ADD5BDD-D645-455E-B9E4-2C46F4E52E3C}" type="pres">
      <dgm:prSet presAssocID="{56B61250-012C-4B84-9995-2CE88E89CC7C}" presName="Name13" presStyleLbl="parChTrans1D2" presStyleIdx="8" presStyleCnt="14"/>
      <dgm:spPr/>
    </dgm:pt>
    <dgm:pt modelId="{FF753E7B-972A-4F61-9B0A-A16FBE1BF851}" type="pres">
      <dgm:prSet presAssocID="{337B6ADA-69C9-430A-87B0-E752BD812018}" presName="childText" presStyleLbl="bgAcc1" presStyleIdx="8" presStyleCnt="14" custScaleX="307597" custScaleY="118319">
        <dgm:presLayoutVars>
          <dgm:bulletEnabled val="1"/>
        </dgm:presLayoutVars>
      </dgm:prSet>
      <dgm:spPr>
        <a:xfrm>
          <a:off x="3409952" y="1298075"/>
          <a:ext cx="2379700" cy="572103"/>
        </a:xfrm>
        <a:prstGeom prst="roundRect">
          <a:avLst>
            <a:gd name="adj" fmla="val 10000"/>
          </a:avLst>
        </a:prstGeom>
      </dgm:spPr>
    </dgm:pt>
    <dgm:pt modelId="{50119544-1E71-4A40-8EBA-41F42EEF58FE}" type="pres">
      <dgm:prSet presAssocID="{A5F6E31A-EA69-4477-942D-0D3D810ED519}" presName="Name13" presStyleLbl="parChTrans1D2" presStyleIdx="9" presStyleCnt="14"/>
      <dgm:spPr/>
    </dgm:pt>
    <dgm:pt modelId="{AAC61DAB-C5FE-4E8C-8F58-F9CB6DBB42D8}" type="pres">
      <dgm:prSet presAssocID="{5932336D-BC81-4524-8B32-2159FF87EE76}" presName="childText" presStyleLbl="bgAcc1" presStyleIdx="9" presStyleCnt="14" custScaleX="307597" custScaleY="118319">
        <dgm:presLayoutVars>
          <dgm:bulletEnabled val="1"/>
        </dgm:presLayoutVars>
      </dgm:prSet>
      <dgm:spPr>
        <a:xfrm>
          <a:off x="3409952" y="1991060"/>
          <a:ext cx="2379700" cy="572103"/>
        </a:xfrm>
        <a:prstGeom prst="roundRect">
          <a:avLst>
            <a:gd name="adj" fmla="val 10000"/>
          </a:avLst>
        </a:prstGeom>
      </dgm:spPr>
    </dgm:pt>
    <dgm:pt modelId="{408B362E-88D2-4983-8C18-A8D07F513F5E}" type="pres">
      <dgm:prSet presAssocID="{535C98C4-B0DB-419B-ADC9-71F84DE41A15}" presName="Name13" presStyleLbl="parChTrans1D2" presStyleIdx="10" presStyleCnt="14"/>
      <dgm:spPr/>
    </dgm:pt>
    <dgm:pt modelId="{B7C6058D-B0E8-4ACA-B883-A2377BA01CC1}" type="pres">
      <dgm:prSet presAssocID="{D80247E1-6576-4935-B7E8-1219E1535FBA}" presName="childText" presStyleLbl="bgAcc1" presStyleIdx="10" presStyleCnt="14" custScaleX="307597" custScaleY="118319">
        <dgm:presLayoutVars>
          <dgm:bulletEnabled val="1"/>
        </dgm:presLayoutVars>
      </dgm:prSet>
      <dgm:spPr>
        <a:xfrm>
          <a:off x="3409952" y="2684045"/>
          <a:ext cx="2379700" cy="572103"/>
        </a:xfrm>
        <a:prstGeom prst="roundRect">
          <a:avLst>
            <a:gd name="adj" fmla="val 10000"/>
          </a:avLst>
        </a:prstGeom>
      </dgm:spPr>
    </dgm:pt>
    <dgm:pt modelId="{3174A745-3EA9-40AB-9D26-AB038C6E88B7}" type="pres">
      <dgm:prSet presAssocID="{AF3B3C6F-EA5B-458D-A0A8-1B76CB87515F}" presName="Name13" presStyleLbl="parChTrans1D2" presStyleIdx="11" presStyleCnt="14"/>
      <dgm:spPr/>
    </dgm:pt>
    <dgm:pt modelId="{85AAE4CD-BE8A-4510-B958-13A1FAFE98BA}" type="pres">
      <dgm:prSet presAssocID="{A70DC6D8-2600-4F75-8043-F824348CF04E}" presName="childText" presStyleLbl="bgAcc1" presStyleIdx="11" presStyleCnt="14" custScaleX="307597" custScaleY="118319">
        <dgm:presLayoutVars>
          <dgm:bulletEnabled val="1"/>
        </dgm:presLayoutVars>
      </dgm:prSet>
      <dgm:spPr>
        <a:xfrm>
          <a:off x="3409952" y="3377030"/>
          <a:ext cx="2379700" cy="572103"/>
        </a:xfrm>
        <a:prstGeom prst="roundRect">
          <a:avLst>
            <a:gd name="adj" fmla="val 10000"/>
          </a:avLst>
        </a:prstGeom>
      </dgm:spPr>
    </dgm:pt>
    <dgm:pt modelId="{AB0F3517-D1DF-4020-81D0-C57321B0B70F}" type="pres">
      <dgm:prSet presAssocID="{F7C1B42E-0E3C-4BAF-A362-5FE04803B985}" presName="Name13" presStyleLbl="parChTrans1D2" presStyleIdx="12" presStyleCnt="14"/>
      <dgm:spPr/>
    </dgm:pt>
    <dgm:pt modelId="{9DDB27DB-66C1-4650-9436-91F9E7E5740F}" type="pres">
      <dgm:prSet presAssocID="{E9F760D7-CD52-4F02-BA51-2AF3AEDA4DCD}" presName="childText" presStyleLbl="bgAcc1" presStyleIdx="12" presStyleCnt="14" custScaleX="307597" custScaleY="118319">
        <dgm:presLayoutVars>
          <dgm:bulletEnabled val="1"/>
        </dgm:presLayoutVars>
      </dgm:prSet>
      <dgm:spPr>
        <a:xfrm>
          <a:off x="3409952" y="4070016"/>
          <a:ext cx="2379700" cy="572103"/>
        </a:xfrm>
        <a:prstGeom prst="roundRect">
          <a:avLst>
            <a:gd name="adj" fmla="val 10000"/>
          </a:avLst>
        </a:prstGeom>
      </dgm:spPr>
    </dgm:pt>
    <dgm:pt modelId="{4BAC0836-0001-49AF-AA03-EDBC6FD608FC}" type="pres">
      <dgm:prSet presAssocID="{E24EA102-E4B8-457F-BE81-293C78F42967}" presName="Name13" presStyleLbl="parChTrans1D2" presStyleIdx="13" presStyleCnt="14"/>
      <dgm:spPr/>
    </dgm:pt>
    <dgm:pt modelId="{5187F89A-21E9-4964-BF9E-0146BF09058B}" type="pres">
      <dgm:prSet presAssocID="{6DF39399-1743-4322-908C-69F40F508645}" presName="childText" presStyleLbl="bgAcc1" presStyleIdx="13" presStyleCnt="14" custScaleX="307597" custScaleY="118319">
        <dgm:presLayoutVars>
          <dgm:bulletEnabled val="1"/>
        </dgm:presLayoutVars>
      </dgm:prSet>
      <dgm:spPr>
        <a:xfrm>
          <a:off x="3409952" y="4763001"/>
          <a:ext cx="2379700" cy="572103"/>
        </a:xfrm>
        <a:prstGeom prst="roundRect">
          <a:avLst>
            <a:gd name="adj" fmla="val 10000"/>
          </a:avLst>
        </a:prstGeom>
      </dgm:spPr>
    </dgm:pt>
  </dgm:ptLst>
  <dgm:cxnLst>
    <dgm:cxn modelId="{8989B800-7137-4FD1-B819-3AEFA7A293FD}" type="presOf" srcId="{FBE66522-68CB-4828-8494-AE4299F5B73A}" destId="{91772394-D281-4D3A-BC5A-A3B6F4BEDA1B}" srcOrd="0" destOrd="0" presId="urn:microsoft.com/office/officeart/2005/8/layout/hierarchy3"/>
    <dgm:cxn modelId="{91E8C604-C241-421E-93BB-35FAA57FE919}" srcId="{33428F3D-3D91-42B8-8DBF-8DC99C8DE17D}" destId="{D36EF5EE-9350-4BC7-A91C-A0CFAEEEF783}" srcOrd="0" destOrd="0" parTransId="{AF34D3DB-6CA3-4FB7-AD6D-0108876AD6C4}" sibTransId="{D0FAD90C-3CF4-42AB-A7A5-2EF81D65FC28}"/>
    <dgm:cxn modelId="{DBA39F05-58C0-4A3F-B195-288DBE53126C}" type="presOf" srcId="{DA2490A7-60EA-4ECA-86ED-8DB8545E1C8A}" destId="{B3E63664-935B-494E-B0BF-7F334D4211FE}" srcOrd="0" destOrd="0" presId="urn:microsoft.com/office/officeart/2005/8/layout/hierarchy3"/>
    <dgm:cxn modelId="{EDABC705-1F68-4E4E-9463-23DF5DCB3B8C}" type="presOf" srcId="{D36EF5EE-9350-4BC7-A91C-A0CFAEEEF783}" destId="{1D7E0BE1-A427-4210-AB42-2E753F9F15CD}" srcOrd="0" destOrd="0" presId="urn:microsoft.com/office/officeart/2005/8/layout/hierarchy3"/>
    <dgm:cxn modelId="{ED182112-E79B-487A-A7B0-963D4E609406}" srcId="{33428F3D-3D91-42B8-8DBF-8DC99C8DE17D}" destId="{6221D481-8297-4B50-9575-F82FCBCE4F32}" srcOrd="1" destOrd="0" parTransId="{43CBB090-F29D-441C-ACE2-4CAAD99B45F8}" sibTransId="{3820EC10-26ED-4E96-B1C6-28A3E5639BBC}"/>
    <dgm:cxn modelId="{88DC5018-A4BE-49DF-85F6-1B6A7B7B21FF}" type="presOf" srcId="{E24EA102-E4B8-457F-BE81-293C78F42967}" destId="{4BAC0836-0001-49AF-AA03-EDBC6FD608FC}" srcOrd="0" destOrd="0" presId="urn:microsoft.com/office/officeart/2005/8/layout/hierarchy3"/>
    <dgm:cxn modelId="{DF71B921-BCC0-4204-9C74-E0A616573941}" srcId="{33428F3D-3D91-42B8-8DBF-8DC99C8DE17D}" destId="{4D9B9708-3ADC-4FB0-A050-8474BE7E251A}" srcOrd="5" destOrd="0" parTransId="{65BC5FD3-1750-4799-A1A6-96FBE1674497}" sibTransId="{49120A3C-A536-4F33-8C15-923CA20437B5}"/>
    <dgm:cxn modelId="{EBCDDC21-8987-4ED2-9098-A46E5EE11123}" type="presOf" srcId="{006E616D-3E9C-4DF1-B52B-EECB83D8F135}" destId="{61031B92-27FF-4A74-A429-79FCC3895F9E}" srcOrd="0" destOrd="0" presId="urn:microsoft.com/office/officeart/2005/8/layout/hierarchy3"/>
    <dgm:cxn modelId="{4637A028-2187-4B10-8052-3BE97FE469A5}" type="presOf" srcId="{535C98C4-B0DB-419B-ADC9-71F84DE41A15}" destId="{408B362E-88D2-4983-8C18-A8D07F513F5E}" srcOrd="0" destOrd="0" presId="urn:microsoft.com/office/officeart/2005/8/layout/hierarchy3"/>
    <dgm:cxn modelId="{8AE76C35-F09F-41DA-BD00-5C9833797533}" type="presOf" srcId="{4D9B9708-3ADC-4FB0-A050-8474BE7E251A}" destId="{05ADF599-8850-4FA2-B07D-2EFE6B6993C5}" srcOrd="0" destOrd="0" presId="urn:microsoft.com/office/officeart/2005/8/layout/hierarchy3"/>
    <dgm:cxn modelId="{7002485D-70AA-4A22-A8CA-9956D736FCE1}" srcId="{33428F3D-3D91-42B8-8DBF-8DC99C8DE17D}" destId="{511F142F-E8BF-468C-B658-5AC1D4876F1D}" srcOrd="3" destOrd="0" parTransId="{FBE66522-68CB-4828-8494-AE4299F5B73A}" sibTransId="{B47A1F28-9955-4F41-AF32-1D53B5E5A782}"/>
    <dgm:cxn modelId="{43F6E85D-CE5E-4F7D-8860-D610B3489542}" srcId="{9E4BAF04-015B-425E-A3C3-5AAE03540B45}" destId="{8B512F2F-FF85-475D-8C51-611952C63E0B}" srcOrd="1" destOrd="0" parTransId="{0252B283-928C-433E-BCC3-75414FF78F55}" sibTransId="{35D95273-1D18-43DE-8D21-B47270D8CDB1}"/>
    <dgm:cxn modelId="{015C4F64-88C8-439D-9E32-F6F1BC6F53DD}" type="presOf" srcId="{0E0AF850-3AEA-442E-BC41-1056105749FF}" destId="{9B93BF41-19A8-442D-8D05-CA0E0C938E15}" srcOrd="0" destOrd="0" presId="urn:microsoft.com/office/officeart/2005/8/layout/hierarchy3"/>
    <dgm:cxn modelId="{BB566068-B8EA-4C8A-98D0-4678AB879E03}" srcId="{8B512F2F-FF85-475D-8C51-611952C63E0B}" destId="{A70DC6D8-2600-4F75-8043-F824348CF04E}" srcOrd="4" destOrd="0" parTransId="{AF3B3C6F-EA5B-458D-A0A8-1B76CB87515F}" sibTransId="{BEF40E61-023A-4807-9DC7-EEAFD9BABE1C}"/>
    <dgm:cxn modelId="{BE3CEC6A-4EC2-40E6-8656-EE9974484A3A}" srcId="{8B512F2F-FF85-475D-8C51-611952C63E0B}" destId="{D80247E1-6576-4935-B7E8-1219E1535FBA}" srcOrd="3" destOrd="0" parTransId="{535C98C4-B0DB-419B-ADC9-71F84DE41A15}" sibTransId="{136122C9-0661-471B-881D-850251A35D70}"/>
    <dgm:cxn modelId="{C37ED86C-EE1F-423F-A196-68E3787E4962}" type="presOf" srcId="{33428F3D-3D91-42B8-8DBF-8DC99C8DE17D}" destId="{4D92B3C4-825F-463A-ACF3-360960F5310F}" srcOrd="0" destOrd="0" presId="urn:microsoft.com/office/officeart/2005/8/layout/hierarchy3"/>
    <dgm:cxn modelId="{AFE46A50-1E81-4358-9A28-0B14716E53C9}" srcId="{8B512F2F-FF85-475D-8C51-611952C63E0B}" destId="{337B6ADA-69C9-430A-87B0-E752BD812018}" srcOrd="1" destOrd="0" parTransId="{56B61250-012C-4B84-9995-2CE88E89CC7C}" sibTransId="{F659E673-C0C0-4A9F-A663-6E722359823A}"/>
    <dgm:cxn modelId="{991F5B51-5275-49ED-A432-58B6C028E4A8}" type="presOf" srcId="{E778AFE1-3D97-4805-BC0A-5AB5AC9B7823}" destId="{C4672068-3442-4502-AD8B-A8379DB25801}" srcOrd="0" destOrd="0" presId="urn:microsoft.com/office/officeart/2005/8/layout/hierarchy3"/>
    <dgm:cxn modelId="{67914073-12FB-4BAB-80AF-F135F60C20CD}" srcId="{33428F3D-3D91-42B8-8DBF-8DC99C8DE17D}" destId="{AEC4D476-98D8-4C78-B4DB-9BD205C16232}" srcOrd="4" destOrd="0" parTransId="{DA2490A7-60EA-4ECA-86ED-8DB8545E1C8A}" sibTransId="{F61FA54A-1ED9-4B53-AB78-1FE63AA32FBA}"/>
    <dgm:cxn modelId="{70489674-8370-428B-90CD-A61916E9B4EF}" type="presOf" srcId="{337B6ADA-69C9-430A-87B0-E752BD812018}" destId="{FF753E7B-972A-4F61-9B0A-A16FBE1BF851}" srcOrd="0" destOrd="0" presId="urn:microsoft.com/office/officeart/2005/8/layout/hierarchy3"/>
    <dgm:cxn modelId="{DFBCC254-5605-49E3-9760-E690866512AC}" type="presOf" srcId="{5932336D-BC81-4524-8B32-2159FF87EE76}" destId="{AAC61DAB-C5FE-4E8C-8F58-F9CB6DBB42D8}" srcOrd="0" destOrd="0" presId="urn:microsoft.com/office/officeart/2005/8/layout/hierarchy3"/>
    <dgm:cxn modelId="{90C01B56-914B-483F-BC33-1A81D7FC9A81}" type="presOf" srcId="{6D5174BF-4F05-4B2D-A372-7A743EF133B7}" destId="{69E6B8C7-AEF3-4F97-AADE-7CF083A9B654}" srcOrd="0" destOrd="0" presId="urn:microsoft.com/office/officeart/2005/8/layout/hierarchy3"/>
    <dgm:cxn modelId="{B8FC0883-0B9A-4212-9EDE-C0AFEC92D63F}" type="presOf" srcId="{8B512F2F-FF85-475D-8C51-611952C63E0B}" destId="{993B6109-44CE-4DEE-8FE8-27FD291A9176}" srcOrd="1" destOrd="0" presId="urn:microsoft.com/office/officeart/2005/8/layout/hierarchy3"/>
    <dgm:cxn modelId="{4300D484-F1EA-4C66-A3EA-B24AB562754D}" srcId="{8B512F2F-FF85-475D-8C51-611952C63E0B}" destId="{E9F760D7-CD52-4F02-BA51-2AF3AEDA4DCD}" srcOrd="5" destOrd="0" parTransId="{F7C1B42E-0E3C-4BAF-A362-5FE04803B985}" sibTransId="{744A0A80-270B-4024-89A7-AF4737FE8D90}"/>
    <dgm:cxn modelId="{D284C785-0902-4D36-AB43-CA2A052ABFB0}" type="presOf" srcId="{43CBB090-F29D-441C-ACE2-4CAAD99B45F8}" destId="{EEB40A49-4D84-48EB-A76E-6C4B54F3D0B7}" srcOrd="0" destOrd="0" presId="urn:microsoft.com/office/officeart/2005/8/layout/hierarchy3"/>
    <dgm:cxn modelId="{72FB4387-7CBD-430C-8A24-06E066A386C8}" type="presOf" srcId="{56B61250-012C-4B84-9995-2CE88E89CC7C}" destId="{0ADD5BDD-D645-455E-B9E4-2C46F4E52E3C}" srcOrd="0" destOrd="0" presId="urn:microsoft.com/office/officeart/2005/8/layout/hierarchy3"/>
    <dgm:cxn modelId="{F979DD8B-6652-4BAA-9891-CCAA77AE2873}" type="presOf" srcId="{33428F3D-3D91-42B8-8DBF-8DC99C8DE17D}" destId="{E924D925-6B04-462F-B464-2071E26BA031}" srcOrd="1" destOrd="0" presId="urn:microsoft.com/office/officeart/2005/8/layout/hierarchy3"/>
    <dgm:cxn modelId="{DC22868D-BC2B-452D-B5F5-F6A57BF18F03}" type="presOf" srcId="{8B512F2F-FF85-475D-8C51-611952C63E0B}" destId="{B42A48D1-9B9F-47ED-962B-2EECF49A05B0}" srcOrd="0" destOrd="0" presId="urn:microsoft.com/office/officeart/2005/8/layout/hierarchy3"/>
    <dgm:cxn modelId="{E122DB95-A733-46C6-9FAA-3869020846E4}" type="presOf" srcId="{A5F6E31A-EA69-4477-942D-0D3D810ED519}" destId="{50119544-1E71-4A40-8EBA-41F42EEF58FE}" srcOrd="0" destOrd="0" presId="urn:microsoft.com/office/officeart/2005/8/layout/hierarchy3"/>
    <dgm:cxn modelId="{D102C296-BE63-424F-86CE-F70361DA055B}" srcId="{8B512F2F-FF85-475D-8C51-611952C63E0B}" destId="{E778AFE1-3D97-4805-BC0A-5AB5AC9B7823}" srcOrd="0" destOrd="0" parTransId="{006E616D-3E9C-4DF1-B52B-EECB83D8F135}" sibTransId="{323C5E57-E040-44D0-9131-51162D93CCE1}"/>
    <dgm:cxn modelId="{8780E89A-7F42-407C-807C-A19057EABC43}" type="presOf" srcId="{D80247E1-6576-4935-B7E8-1219E1535FBA}" destId="{B7C6058D-B0E8-4ACA-B883-A2377BA01CC1}" srcOrd="0" destOrd="0" presId="urn:microsoft.com/office/officeart/2005/8/layout/hierarchy3"/>
    <dgm:cxn modelId="{2642AF9D-4E4B-469A-B919-9D84DCD3B716}" type="presOf" srcId="{6DF39399-1743-4322-908C-69F40F508645}" destId="{5187F89A-21E9-4964-BF9E-0146BF09058B}" srcOrd="0" destOrd="0" presId="urn:microsoft.com/office/officeart/2005/8/layout/hierarchy3"/>
    <dgm:cxn modelId="{7801F9A4-45DA-4D61-B0D7-9776D73406EA}" srcId="{8B512F2F-FF85-475D-8C51-611952C63E0B}" destId="{5932336D-BC81-4524-8B32-2159FF87EE76}" srcOrd="2" destOrd="0" parTransId="{A5F6E31A-EA69-4477-942D-0D3D810ED519}" sibTransId="{4D79337D-62F2-4870-A804-91A49338CFB7}"/>
    <dgm:cxn modelId="{9FBFB7A9-187D-47A8-9E3D-33F9BAE8DC7D}" type="presOf" srcId="{6221D481-8297-4B50-9575-F82FCBCE4F32}" destId="{70C2FABB-1E37-4335-939C-2A9BE87155BF}" srcOrd="0" destOrd="0" presId="urn:microsoft.com/office/officeart/2005/8/layout/hierarchy3"/>
    <dgm:cxn modelId="{C94D62B0-C471-4A37-B52E-6257FF6E7C6E}" type="presOf" srcId="{65BC5FD3-1750-4799-A1A6-96FBE1674497}" destId="{73A878FC-CF50-424C-8CAE-BDE166FE4E4C}" srcOrd="0" destOrd="0" presId="urn:microsoft.com/office/officeart/2005/8/layout/hierarchy3"/>
    <dgm:cxn modelId="{A68073BC-B79C-492D-9EC6-8E953BDDD228}" type="presOf" srcId="{AEC4D476-98D8-4C78-B4DB-9BD205C16232}" destId="{A7053DED-525D-4BAF-A23A-7222CA0CB75D}" srcOrd="0" destOrd="0" presId="urn:microsoft.com/office/officeart/2005/8/layout/hierarchy3"/>
    <dgm:cxn modelId="{A4870EBD-F4D4-4DA6-B3F4-A5BB16114443}" type="presOf" srcId="{AF34D3DB-6CA3-4FB7-AD6D-0108876AD6C4}" destId="{A71E786A-D33E-4497-9549-54077A1FD9BB}" srcOrd="0" destOrd="0" presId="urn:microsoft.com/office/officeart/2005/8/layout/hierarchy3"/>
    <dgm:cxn modelId="{B4FF0FBE-841E-4134-830C-E6D044C11C85}" type="presOf" srcId="{511F142F-E8BF-468C-B658-5AC1D4876F1D}" destId="{D0C7E49F-28FB-430C-9EB7-F300BAD4058A}" srcOrd="0" destOrd="0" presId="urn:microsoft.com/office/officeart/2005/8/layout/hierarchy3"/>
    <dgm:cxn modelId="{3ADFC5C4-E438-4EF5-BA2D-3412E45C9E9F}" type="presOf" srcId="{3F7433A0-2F32-4B80-989D-EAD86061BAF1}" destId="{10B20D90-E7AB-4A8B-8CAC-88B7632B5561}" srcOrd="0" destOrd="0" presId="urn:microsoft.com/office/officeart/2005/8/layout/hierarchy3"/>
    <dgm:cxn modelId="{80B074C5-25FE-4565-92D1-DFF99EAED24B}" type="presOf" srcId="{11B89F9D-D621-48FF-A557-FD3E82988FDF}" destId="{F94E0890-96A2-48C9-8C49-E8F75D9DDE12}" srcOrd="0" destOrd="0" presId="urn:microsoft.com/office/officeart/2005/8/layout/hierarchy3"/>
    <dgm:cxn modelId="{B96068C9-0314-40AE-BE9A-B1350CA1819A}" srcId="{8B512F2F-FF85-475D-8C51-611952C63E0B}" destId="{6DF39399-1743-4322-908C-69F40F508645}" srcOrd="6" destOrd="0" parTransId="{E24EA102-E4B8-457F-BE81-293C78F42967}" sibTransId="{C8311055-B96D-4229-8B70-7216D3698698}"/>
    <dgm:cxn modelId="{9713E2CF-2E04-4523-9DDA-3D1907A7BD06}" type="presOf" srcId="{AF3B3C6F-EA5B-458D-A0A8-1B76CB87515F}" destId="{3174A745-3EA9-40AB-9D26-AB038C6E88B7}" srcOrd="0" destOrd="0" presId="urn:microsoft.com/office/officeart/2005/8/layout/hierarchy3"/>
    <dgm:cxn modelId="{93A28AE4-6645-4554-A590-F1B5B100ED24}" srcId="{9E4BAF04-015B-425E-A3C3-5AAE03540B45}" destId="{33428F3D-3D91-42B8-8DBF-8DC99C8DE17D}" srcOrd="0" destOrd="0" parTransId="{291C7D18-D528-4271-8231-D4B2170CA87B}" sibTransId="{F915CCCB-9C48-4A9D-A027-2F0E30916E54}"/>
    <dgm:cxn modelId="{6C6031E7-EE2F-4B2F-B05F-8D3040B8BD28}" type="presOf" srcId="{E9F760D7-CD52-4F02-BA51-2AF3AEDA4DCD}" destId="{9DDB27DB-66C1-4650-9436-91F9E7E5740F}" srcOrd="0" destOrd="0" presId="urn:microsoft.com/office/officeart/2005/8/layout/hierarchy3"/>
    <dgm:cxn modelId="{74903EEA-755A-4493-9CA4-CA5494D43C8A}" srcId="{33428F3D-3D91-42B8-8DBF-8DC99C8DE17D}" destId="{6D5174BF-4F05-4B2D-A372-7A743EF133B7}" srcOrd="6" destOrd="0" parTransId="{3F7433A0-2F32-4B80-989D-EAD86061BAF1}" sibTransId="{F267B128-B0D0-4106-85D3-AEC2AFBE21F1}"/>
    <dgm:cxn modelId="{1A97F7EE-15A6-40AB-AF4D-5C6DFCFD9A26}" type="presOf" srcId="{A70DC6D8-2600-4F75-8043-F824348CF04E}" destId="{85AAE4CD-BE8A-4510-B958-13A1FAFE98BA}" srcOrd="0" destOrd="0" presId="urn:microsoft.com/office/officeart/2005/8/layout/hierarchy3"/>
    <dgm:cxn modelId="{AAA2FDF4-5F8E-47E9-8F25-5BA2CF793E99}" type="presOf" srcId="{9E4BAF04-015B-425E-A3C3-5AAE03540B45}" destId="{74FA7D45-ADAA-4F51-9A26-B9C5EF6E4AA5}" srcOrd="0" destOrd="0" presId="urn:microsoft.com/office/officeart/2005/8/layout/hierarchy3"/>
    <dgm:cxn modelId="{0AA979F7-BD6D-4402-957A-560E8661416B}" type="presOf" srcId="{F7C1B42E-0E3C-4BAF-A362-5FE04803B985}" destId="{AB0F3517-D1DF-4020-81D0-C57321B0B70F}" srcOrd="0" destOrd="0" presId="urn:microsoft.com/office/officeart/2005/8/layout/hierarchy3"/>
    <dgm:cxn modelId="{9F028BF7-EC88-4924-B61E-28462F89CBBC}" srcId="{33428F3D-3D91-42B8-8DBF-8DC99C8DE17D}" destId="{11B89F9D-D621-48FF-A557-FD3E82988FDF}" srcOrd="2" destOrd="0" parTransId="{0E0AF850-3AEA-442E-BC41-1056105749FF}" sibTransId="{1BE1415E-6344-42FE-BA27-43EB07FA9141}"/>
    <dgm:cxn modelId="{83D3BABC-735A-48AF-97CD-3F59B338C64F}" type="presParOf" srcId="{74FA7D45-ADAA-4F51-9A26-B9C5EF6E4AA5}" destId="{E2DB5416-FDE6-4938-92D1-77306BECAD97}" srcOrd="0" destOrd="0" presId="urn:microsoft.com/office/officeart/2005/8/layout/hierarchy3"/>
    <dgm:cxn modelId="{B2001881-1494-431B-9F5B-6B15345CCB02}" type="presParOf" srcId="{E2DB5416-FDE6-4938-92D1-77306BECAD97}" destId="{DA30DF8D-E199-4631-9EB4-2388E8A3590E}" srcOrd="0" destOrd="0" presId="urn:microsoft.com/office/officeart/2005/8/layout/hierarchy3"/>
    <dgm:cxn modelId="{32502DA2-1779-4FF4-B481-D66CCB502AD8}" type="presParOf" srcId="{DA30DF8D-E199-4631-9EB4-2388E8A3590E}" destId="{4D92B3C4-825F-463A-ACF3-360960F5310F}" srcOrd="0" destOrd="0" presId="urn:microsoft.com/office/officeart/2005/8/layout/hierarchy3"/>
    <dgm:cxn modelId="{33FBBE09-50B7-4614-B1E3-F25F25E7EB6A}" type="presParOf" srcId="{DA30DF8D-E199-4631-9EB4-2388E8A3590E}" destId="{E924D925-6B04-462F-B464-2071E26BA031}" srcOrd="1" destOrd="0" presId="urn:microsoft.com/office/officeart/2005/8/layout/hierarchy3"/>
    <dgm:cxn modelId="{80669A4C-576B-4DEB-ADE4-EB782F02D592}" type="presParOf" srcId="{E2DB5416-FDE6-4938-92D1-77306BECAD97}" destId="{15CF055C-8A3D-42BF-8F9E-66E988B669FC}" srcOrd="1" destOrd="0" presId="urn:microsoft.com/office/officeart/2005/8/layout/hierarchy3"/>
    <dgm:cxn modelId="{CA91C1AA-B309-45DB-AC1B-E76CB6DB7D6E}" type="presParOf" srcId="{15CF055C-8A3D-42BF-8F9E-66E988B669FC}" destId="{A71E786A-D33E-4497-9549-54077A1FD9BB}" srcOrd="0" destOrd="0" presId="urn:microsoft.com/office/officeart/2005/8/layout/hierarchy3"/>
    <dgm:cxn modelId="{46BBFEA6-F6C1-4267-93C5-B1AD31DA02A9}" type="presParOf" srcId="{15CF055C-8A3D-42BF-8F9E-66E988B669FC}" destId="{1D7E0BE1-A427-4210-AB42-2E753F9F15CD}" srcOrd="1" destOrd="0" presId="urn:microsoft.com/office/officeart/2005/8/layout/hierarchy3"/>
    <dgm:cxn modelId="{C64033F4-6B14-41BE-83CA-1C8E87026FA3}" type="presParOf" srcId="{15CF055C-8A3D-42BF-8F9E-66E988B669FC}" destId="{EEB40A49-4D84-48EB-A76E-6C4B54F3D0B7}" srcOrd="2" destOrd="0" presId="urn:microsoft.com/office/officeart/2005/8/layout/hierarchy3"/>
    <dgm:cxn modelId="{85B7BFA6-6F95-4DD2-87FD-D42BF1F93855}" type="presParOf" srcId="{15CF055C-8A3D-42BF-8F9E-66E988B669FC}" destId="{70C2FABB-1E37-4335-939C-2A9BE87155BF}" srcOrd="3" destOrd="0" presId="urn:microsoft.com/office/officeart/2005/8/layout/hierarchy3"/>
    <dgm:cxn modelId="{0B79B295-64A3-4A41-8B5D-04E455D2F14E}" type="presParOf" srcId="{15CF055C-8A3D-42BF-8F9E-66E988B669FC}" destId="{9B93BF41-19A8-442D-8D05-CA0E0C938E15}" srcOrd="4" destOrd="0" presId="urn:microsoft.com/office/officeart/2005/8/layout/hierarchy3"/>
    <dgm:cxn modelId="{12B51BCE-82B2-46B6-AAFF-CC5E0804E0F7}" type="presParOf" srcId="{15CF055C-8A3D-42BF-8F9E-66E988B669FC}" destId="{F94E0890-96A2-48C9-8C49-E8F75D9DDE12}" srcOrd="5" destOrd="0" presId="urn:microsoft.com/office/officeart/2005/8/layout/hierarchy3"/>
    <dgm:cxn modelId="{73C7310A-A334-4977-9C74-B85AD5427D40}" type="presParOf" srcId="{15CF055C-8A3D-42BF-8F9E-66E988B669FC}" destId="{91772394-D281-4D3A-BC5A-A3B6F4BEDA1B}" srcOrd="6" destOrd="0" presId="urn:microsoft.com/office/officeart/2005/8/layout/hierarchy3"/>
    <dgm:cxn modelId="{CB5A2B53-A2B3-491B-B6D7-9A9FCCE5F6F0}" type="presParOf" srcId="{15CF055C-8A3D-42BF-8F9E-66E988B669FC}" destId="{D0C7E49F-28FB-430C-9EB7-F300BAD4058A}" srcOrd="7" destOrd="0" presId="urn:microsoft.com/office/officeart/2005/8/layout/hierarchy3"/>
    <dgm:cxn modelId="{3CC30BA7-632D-4D50-B494-988ED06661B5}" type="presParOf" srcId="{15CF055C-8A3D-42BF-8F9E-66E988B669FC}" destId="{B3E63664-935B-494E-B0BF-7F334D4211FE}" srcOrd="8" destOrd="0" presId="urn:microsoft.com/office/officeart/2005/8/layout/hierarchy3"/>
    <dgm:cxn modelId="{D27130B7-1E1A-4949-B5D8-78AC5F05199A}" type="presParOf" srcId="{15CF055C-8A3D-42BF-8F9E-66E988B669FC}" destId="{A7053DED-525D-4BAF-A23A-7222CA0CB75D}" srcOrd="9" destOrd="0" presId="urn:microsoft.com/office/officeart/2005/8/layout/hierarchy3"/>
    <dgm:cxn modelId="{267498B8-BD18-4504-990C-E9663B3BD1C5}" type="presParOf" srcId="{15CF055C-8A3D-42BF-8F9E-66E988B669FC}" destId="{73A878FC-CF50-424C-8CAE-BDE166FE4E4C}" srcOrd="10" destOrd="0" presId="urn:microsoft.com/office/officeart/2005/8/layout/hierarchy3"/>
    <dgm:cxn modelId="{8472DC2B-3C0C-496D-9229-84E3282A9DF0}" type="presParOf" srcId="{15CF055C-8A3D-42BF-8F9E-66E988B669FC}" destId="{05ADF599-8850-4FA2-B07D-2EFE6B6993C5}" srcOrd="11" destOrd="0" presId="urn:microsoft.com/office/officeart/2005/8/layout/hierarchy3"/>
    <dgm:cxn modelId="{377E2976-40F2-4FC7-A62E-CEDBEF807A9B}" type="presParOf" srcId="{15CF055C-8A3D-42BF-8F9E-66E988B669FC}" destId="{10B20D90-E7AB-4A8B-8CAC-88B7632B5561}" srcOrd="12" destOrd="0" presId="urn:microsoft.com/office/officeart/2005/8/layout/hierarchy3"/>
    <dgm:cxn modelId="{659F73B6-DD29-4B20-BF62-D66F3450C464}" type="presParOf" srcId="{15CF055C-8A3D-42BF-8F9E-66E988B669FC}" destId="{69E6B8C7-AEF3-4F97-AADE-7CF083A9B654}" srcOrd="13" destOrd="0" presId="urn:microsoft.com/office/officeart/2005/8/layout/hierarchy3"/>
    <dgm:cxn modelId="{CD41D3A6-B0DC-4EE2-87C1-BE86F900BEA0}" type="presParOf" srcId="{74FA7D45-ADAA-4F51-9A26-B9C5EF6E4AA5}" destId="{1287E444-7C63-4324-9A03-1213620065BD}" srcOrd="1" destOrd="0" presId="urn:microsoft.com/office/officeart/2005/8/layout/hierarchy3"/>
    <dgm:cxn modelId="{FA50F0F3-2286-4DB2-9F5F-0647705908BB}" type="presParOf" srcId="{1287E444-7C63-4324-9A03-1213620065BD}" destId="{E0A79CD4-36C7-4B46-B806-B5D46FDEE321}" srcOrd="0" destOrd="0" presId="urn:microsoft.com/office/officeart/2005/8/layout/hierarchy3"/>
    <dgm:cxn modelId="{04251D4F-235A-4C73-A6A0-0F6FEB86E8FD}" type="presParOf" srcId="{E0A79CD4-36C7-4B46-B806-B5D46FDEE321}" destId="{B42A48D1-9B9F-47ED-962B-2EECF49A05B0}" srcOrd="0" destOrd="0" presId="urn:microsoft.com/office/officeart/2005/8/layout/hierarchy3"/>
    <dgm:cxn modelId="{3CD66C5D-0A2F-400F-8DBB-E37523D0D0E0}" type="presParOf" srcId="{E0A79CD4-36C7-4B46-B806-B5D46FDEE321}" destId="{993B6109-44CE-4DEE-8FE8-27FD291A9176}" srcOrd="1" destOrd="0" presId="urn:microsoft.com/office/officeart/2005/8/layout/hierarchy3"/>
    <dgm:cxn modelId="{CDBB9E2A-8FF3-45A1-A959-987681DD34AC}" type="presParOf" srcId="{1287E444-7C63-4324-9A03-1213620065BD}" destId="{A382C4FD-25C2-4C8C-AB50-40847B5B68B7}" srcOrd="1" destOrd="0" presId="urn:microsoft.com/office/officeart/2005/8/layout/hierarchy3"/>
    <dgm:cxn modelId="{F93EDCFC-F12F-49B1-868E-72456CE0A8FA}" type="presParOf" srcId="{A382C4FD-25C2-4C8C-AB50-40847B5B68B7}" destId="{61031B92-27FF-4A74-A429-79FCC3895F9E}" srcOrd="0" destOrd="0" presId="urn:microsoft.com/office/officeart/2005/8/layout/hierarchy3"/>
    <dgm:cxn modelId="{ADDD86F1-D466-40F0-97F2-D6CA67C31232}" type="presParOf" srcId="{A382C4FD-25C2-4C8C-AB50-40847B5B68B7}" destId="{C4672068-3442-4502-AD8B-A8379DB25801}" srcOrd="1" destOrd="0" presId="urn:microsoft.com/office/officeart/2005/8/layout/hierarchy3"/>
    <dgm:cxn modelId="{278D1D46-31B5-447E-8104-D8B140E1E7C3}" type="presParOf" srcId="{A382C4FD-25C2-4C8C-AB50-40847B5B68B7}" destId="{0ADD5BDD-D645-455E-B9E4-2C46F4E52E3C}" srcOrd="2" destOrd="0" presId="urn:microsoft.com/office/officeart/2005/8/layout/hierarchy3"/>
    <dgm:cxn modelId="{B8C0AE23-729B-4E5B-805D-CE95C80391DC}" type="presParOf" srcId="{A382C4FD-25C2-4C8C-AB50-40847B5B68B7}" destId="{FF753E7B-972A-4F61-9B0A-A16FBE1BF851}" srcOrd="3" destOrd="0" presId="urn:microsoft.com/office/officeart/2005/8/layout/hierarchy3"/>
    <dgm:cxn modelId="{36C5631C-23FC-4EE4-9EAF-08E2BF6A605D}" type="presParOf" srcId="{A382C4FD-25C2-4C8C-AB50-40847B5B68B7}" destId="{50119544-1E71-4A40-8EBA-41F42EEF58FE}" srcOrd="4" destOrd="0" presId="urn:microsoft.com/office/officeart/2005/8/layout/hierarchy3"/>
    <dgm:cxn modelId="{D4B103F0-AF9C-4558-8598-B8A4A47F00CA}" type="presParOf" srcId="{A382C4FD-25C2-4C8C-AB50-40847B5B68B7}" destId="{AAC61DAB-C5FE-4E8C-8F58-F9CB6DBB42D8}" srcOrd="5" destOrd="0" presId="urn:microsoft.com/office/officeart/2005/8/layout/hierarchy3"/>
    <dgm:cxn modelId="{9EE878D4-057E-447D-91E4-90B012C3EA75}" type="presParOf" srcId="{A382C4FD-25C2-4C8C-AB50-40847B5B68B7}" destId="{408B362E-88D2-4983-8C18-A8D07F513F5E}" srcOrd="6" destOrd="0" presId="urn:microsoft.com/office/officeart/2005/8/layout/hierarchy3"/>
    <dgm:cxn modelId="{E683139C-1B07-40AF-AE29-DD32BA5AFB9F}" type="presParOf" srcId="{A382C4FD-25C2-4C8C-AB50-40847B5B68B7}" destId="{B7C6058D-B0E8-4ACA-B883-A2377BA01CC1}" srcOrd="7" destOrd="0" presId="urn:microsoft.com/office/officeart/2005/8/layout/hierarchy3"/>
    <dgm:cxn modelId="{D262075B-5BB7-4F91-853B-C91433807BD4}" type="presParOf" srcId="{A382C4FD-25C2-4C8C-AB50-40847B5B68B7}" destId="{3174A745-3EA9-40AB-9D26-AB038C6E88B7}" srcOrd="8" destOrd="0" presId="urn:microsoft.com/office/officeart/2005/8/layout/hierarchy3"/>
    <dgm:cxn modelId="{230E1087-634C-42E9-B564-0549DD52B64B}" type="presParOf" srcId="{A382C4FD-25C2-4C8C-AB50-40847B5B68B7}" destId="{85AAE4CD-BE8A-4510-B958-13A1FAFE98BA}" srcOrd="9" destOrd="0" presId="urn:microsoft.com/office/officeart/2005/8/layout/hierarchy3"/>
    <dgm:cxn modelId="{7878183A-9AD4-4FCB-A1CB-327CEF7EB568}" type="presParOf" srcId="{A382C4FD-25C2-4C8C-AB50-40847B5B68B7}" destId="{AB0F3517-D1DF-4020-81D0-C57321B0B70F}" srcOrd="10" destOrd="0" presId="urn:microsoft.com/office/officeart/2005/8/layout/hierarchy3"/>
    <dgm:cxn modelId="{3512C4C2-B9BE-4522-946E-ACFEE8D64AE5}" type="presParOf" srcId="{A382C4FD-25C2-4C8C-AB50-40847B5B68B7}" destId="{9DDB27DB-66C1-4650-9436-91F9E7E5740F}" srcOrd="11" destOrd="0" presId="urn:microsoft.com/office/officeart/2005/8/layout/hierarchy3"/>
    <dgm:cxn modelId="{51472F74-4EBB-46CA-A1BB-4ED799526AAA}" type="presParOf" srcId="{A382C4FD-25C2-4C8C-AB50-40847B5B68B7}" destId="{4BAC0836-0001-49AF-AA03-EDBC6FD608FC}" srcOrd="12" destOrd="0" presId="urn:microsoft.com/office/officeart/2005/8/layout/hierarchy3"/>
    <dgm:cxn modelId="{5170CCB1-025D-4A31-80E7-6CC5FC0FD1E7}" type="presParOf" srcId="{A382C4FD-25C2-4C8C-AB50-40847B5B68B7}" destId="{5187F89A-21E9-4964-BF9E-0146BF09058B}" srcOrd="1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D0019C-AC0F-44AC-A345-B4B8FB17C83B}">
      <dsp:nvSpPr>
        <dsp:cNvPr id="0" name=""/>
        <dsp:cNvSpPr/>
      </dsp:nvSpPr>
      <dsp:spPr>
        <a:xfrm>
          <a:off x="-5943281" y="-931938"/>
          <a:ext cx="7250726" cy="7250726"/>
        </a:xfrm>
        <a:prstGeom prst="blockArc">
          <a:avLst>
            <a:gd name="adj1" fmla="val 18900000"/>
            <a:gd name="adj2" fmla="val 2700000"/>
            <a:gd name="adj3" fmla="val 298"/>
          </a:avLst>
        </a:prstGeom>
        <a:noFill/>
        <a:ln w="55000" cap="flat" cmpd="thickThin" algn="ctr">
          <a:solidFill>
            <a:schemeClr val="accent3">
              <a:lumMod val="75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40B83F-9267-4D47-93FA-A3EA12C2853C}">
      <dsp:nvSpPr>
        <dsp:cNvPr id="0" name=""/>
        <dsp:cNvSpPr/>
      </dsp:nvSpPr>
      <dsp:spPr>
        <a:xfrm>
          <a:off x="1090276" y="259968"/>
          <a:ext cx="5353570" cy="237910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21514" tIns="60960" rIns="60960" bIns="6096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GRUPO DE BABILONIA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2">
                <a:lumMod val="60000"/>
                <a:lumOff val="40000"/>
              </a:schemeClr>
            </a:buClr>
            <a:buChar char="•"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Ruidoso (</a:t>
          </a:r>
          <a:r>
            <a:rPr lang="es-E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3:4)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2">
                <a:lumMod val="60000"/>
                <a:lumOff val="40000"/>
              </a:schemeClr>
            </a:buClr>
            <a:buChar char="•"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Poderoso (</a:t>
          </a:r>
          <a:r>
            <a:rPr lang="es-E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3:2)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2">
                <a:lumMod val="60000"/>
                <a:lumOff val="40000"/>
              </a:schemeClr>
            </a:buClr>
            <a:buChar char="•"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Numeroso (</a:t>
          </a:r>
          <a:r>
            <a:rPr lang="es-E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3:7)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2">
                <a:lumMod val="60000"/>
                <a:lumOff val="40000"/>
              </a:schemeClr>
            </a:buClr>
            <a:buChar char="•"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Orientado al presente: “adoraron” (</a:t>
          </a:r>
          <a:r>
            <a:rPr lang="es-E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3:7)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2">
                <a:lumMod val="60000"/>
                <a:lumOff val="40000"/>
              </a:schemeClr>
            </a:buClr>
            <a:buChar char="•"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Obedece por temor (</a:t>
          </a:r>
          <a:r>
            <a:rPr lang="es-E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3:10-11)</a:t>
          </a:r>
        </a:p>
      </dsp:txBody>
      <dsp:txXfrm>
        <a:off x="1090276" y="259968"/>
        <a:ext cx="5353570" cy="2379101"/>
      </dsp:txXfrm>
    </dsp:sp>
    <dsp:sp modelId="{732CCE8C-2D14-4A6C-AF0E-71C232469D21}">
      <dsp:nvSpPr>
        <dsp:cNvPr id="0" name=""/>
        <dsp:cNvSpPr/>
      </dsp:nvSpPr>
      <dsp:spPr>
        <a:xfrm>
          <a:off x="-71623" y="577200"/>
          <a:ext cx="2323800" cy="1923644"/>
        </a:xfrm>
        <a:prstGeom prst="roundRect">
          <a:avLst/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53380" t="-2939" r="-2259" b="-2821"/>
          </a:stretch>
        </a:blip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05EC9E4-6D84-4D1E-9728-7A0349D4679E}">
      <dsp:nvSpPr>
        <dsp:cNvPr id="0" name=""/>
        <dsp:cNvSpPr/>
      </dsp:nvSpPr>
      <dsp:spPr>
        <a:xfrm>
          <a:off x="1090276" y="2703858"/>
          <a:ext cx="5353570" cy="2661461"/>
        </a:xfrm>
        <a:prstGeom prst="rect">
          <a:avLst/>
        </a:prstGeom>
        <a:gradFill rotWithShape="0">
          <a:gsLst>
            <a:gs pos="0">
              <a:schemeClr val="accent5">
                <a:hueOff val="-6510662"/>
                <a:satOff val="-22058"/>
                <a:lumOff val="12157"/>
                <a:alphaOff val="0"/>
                <a:shade val="15000"/>
                <a:satMod val="180000"/>
              </a:schemeClr>
            </a:gs>
            <a:gs pos="50000">
              <a:schemeClr val="accent5">
                <a:hueOff val="-6510662"/>
                <a:satOff val="-22058"/>
                <a:lumOff val="12157"/>
                <a:alphaOff val="0"/>
                <a:shade val="45000"/>
                <a:satMod val="170000"/>
              </a:schemeClr>
            </a:gs>
            <a:gs pos="70000">
              <a:schemeClr val="accent5">
                <a:hueOff val="-6510662"/>
                <a:satOff val="-22058"/>
                <a:lumOff val="1215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6510662"/>
                <a:satOff val="-22058"/>
                <a:lumOff val="1215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21514" tIns="60960" rIns="60960" bIns="6096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GRUPO DE FIELES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FFFF00"/>
            </a:buClr>
            <a:buChar char="•"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Silencioso (</a:t>
          </a:r>
          <a:r>
            <a:rPr lang="es-E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3:16)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FFFF00"/>
            </a:buClr>
            <a:buChar char="•"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Humilde (</a:t>
          </a:r>
          <a:r>
            <a:rPr lang="es-E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3:12)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FFFF00"/>
            </a:buClr>
            <a:buChar char="•"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Solo tres varones (</a:t>
          </a:r>
          <a:r>
            <a:rPr lang="es-E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3:23)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FFFF00"/>
            </a:buClr>
            <a:buChar char="•"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Orientado al futuro: “Dios puede librarnos” (</a:t>
          </a:r>
          <a:r>
            <a:rPr lang="es-E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3:17)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FFFF00"/>
            </a:buClr>
            <a:buChar char="•"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Obedecen, aunque Dios no los libre (</a:t>
          </a:r>
          <a:r>
            <a:rPr lang="es-E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3:18)</a:t>
          </a:r>
        </a:p>
      </dsp:txBody>
      <dsp:txXfrm>
        <a:off x="1090276" y="2703858"/>
        <a:ext cx="5353570" cy="2661461"/>
      </dsp:txXfrm>
    </dsp:sp>
    <dsp:sp modelId="{B97CB725-4178-4883-901A-37F53FCA047D}">
      <dsp:nvSpPr>
        <dsp:cNvPr id="0" name=""/>
        <dsp:cNvSpPr/>
      </dsp:nvSpPr>
      <dsp:spPr>
        <a:xfrm>
          <a:off x="-71623" y="2886004"/>
          <a:ext cx="2323800" cy="1923644"/>
        </a:xfrm>
        <a:prstGeom prst="roundRect">
          <a:avLst/>
        </a:prstGeom>
        <a:blipFill dpi="0"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70" t="-2087" r="-151008" b="-68361"/>
          </a:stretch>
        </a:blipFill>
        <a:ln w="12700" cap="flat" cmpd="sng" algn="ctr">
          <a:solidFill>
            <a:schemeClr val="accent5">
              <a:hueOff val="-6510662"/>
              <a:satOff val="-22058"/>
              <a:lumOff val="12157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92B3C4-825F-463A-ACF3-360960F5310F}">
      <dsp:nvSpPr>
        <dsp:cNvPr id="0" name=""/>
        <dsp:cNvSpPr/>
      </dsp:nvSpPr>
      <dsp:spPr>
        <a:xfrm>
          <a:off x="87274" y="681"/>
          <a:ext cx="2567428" cy="4835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Daniel 3</a:t>
          </a:r>
        </a:p>
      </dsp:txBody>
      <dsp:txXfrm>
        <a:off x="101436" y="14843"/>
        <a:ext cx="2539104" cy="455202"/>
      </dsp:txXfrm>
    </dsp:sp>
    <dsp:sp modelId="{A71E786A-D33E-4497-9549-54077A1FD9BB}">
      <dsp:nvSpPr>
        <dsp:cNvPr id="0" name=""/>
        <dsp:cNvSpPr/>
      </dsp:nvSpPr>
      <dsp:spPr>
        <a:xfrm>
          <a:off x="344017" y="484208"/>
          <a:ext cx="256742" cy="406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933"/>
              </a:lnTo>
              <a:lnTo>
                <a:pt x="256742" y="406933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7E0BE1-A427-4210-AB42-2E753F9F15CD}">
      <dsp:nvSpPr>
        <dsp:cNvPr id="0" name=""/>
        <dsp:cNvSpPr/>
      </dsp:nvSpPr>
      <dsp:spPr>
        <a:xfrm>
          <a:off x="600760" y="605089"/>
          <a:ext cx="2379700" cy="572103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89804"/>
          </a:schemeClr>
        </a:solidFill>
        <a:ln w="28575" cap="flat" cmpd="sng" algn="ctr">
          <a:solidFill>
            <a:schemeClr val="accent3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Nabucodonosor hace una estatua</a:t>
          </a:r>
        </a:p>
      </dsp:txBody>
      <dsp:txXfrm>
        <a:off x="617516" y="621845"/>
        <a:ext cx="2346188" cy="538591"/>
      </dsp:txXfrm>
    </dsp:sp>
    <dsp:sp modelId="{EEB40A49-4D84-48EB-A76E-6C4B54F3D0B7}">
      <dsp:nvSpPr>
        <dsp:cNvPr id="0" name=""/>
        <dsp:cNvSpPr/>
      </dsp:nvSpPr>
      <dsp:spPr>
        <a:xfrm>
          <a:off x="344017" y="484208"/>
          <a:ext cx="256742" cy="10999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9918"/>
              </a:lnTo>
              <a:lnTo>
                <a:pt x="256742" y="1099918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C2FABB-1E37-4335-939C-2A9BE87155BF}">
      <dsp:nvSpPr>
        <dsp:cNvPr id="0" name=""/>
        <dsp:cNvSpPr/>
      </dsp:nvSpPr>
      <dsp:spPr>
        <a:xfrm>
          <a:off x="600760" y="1298075"/>
          <a:ext cx="2379700" cy="57210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28575" cap="flat" cmpd="sng" algn="ctr">
          <a:solidFill>
            <a:schemeClr val="accent4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Obliga a todos a adorarla</a:t>
          </a:r>
        </a:p>
      </dsp:txBody>
      <dsp:txXfrm>
        <a:off x="617516" y="1314831"/>
        <a:ext cx="2346188" cy="538591"/>
      </dsp:txXfrm>
    </dsp:sp>
    <dsp:sp modelId="{9B93BF41-19A8-442D-8D05-CA0E0C938E15}">
      <dsp:nvSpPr>
        <dsp:cNvPr id="0" name=""/>
        <dsp:cNvSpPr/>
      </dsp:nvSpPr>
      <dsp:spPr>
        <a:xfrm>
          <a:off x="344017" y="484208"/>
          <a:ext cx="256742" cy="1792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2904"/>
              </a:lnTo>
              <a:lnTo>
                <a:pt x="256742" y="1792904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E0890-96A2-48C9-8C49-E8F75D9DDE12}">
      <dsp:nvSpPr>
        <dsp:cNvPr id="0" name=""/>
        <dsp:cNvSpPr/>
      </dsp:nvSpPr>
      <dsp:spPr>
        <a:xfrm>
          <a:off x="600760" y="1991060"/>
          <a:ext cx="2379700" cy="572103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28575" cap="flat" cmpd="sng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Quien no la adore debe morir</a:t>
          </a:r>
        </a:p>
      </dsp:txBody>
      <dsp:txXfrm>
        <a:off x="617516" y="2007816"/>
        <a:ext cx="2346188" cy="538591"/>
      </dsp:txXfrm>
    </dsp:sp>
    <dsp:sp modelId="{91772394-D281-4D3A-BC5A-A3B6F4BEDA1B}">
      <dsp:nvSpPr>
        <dsp:cNvPr id="0" name=""/>
        <dsp:cNvSpPr/>
      </dsp:nvSpPr>
      <dsp:spPr>
        <a:xfrm>
          <a:off x="344017" y="484208"/>
          <a:ext cx="256742" cy="2485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889"/>
              </a:lnTo>
              <a:lnTo>
                <a:pt x="256742" y="2485889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C7E49F-28FB-430C-9EB7-F300BAD4058A}">
      <dsp:nvSpPr>
        <dsp:cNvPr id="0" name=""/>
        <dsp:cNvSpPr/>
      </dsp:nvSpPr>
      <dsp:spPr>
        <a:xfrm>
          <a:off x="600760" y="2684045"/>
          <a:ext cx="2379700" cy="572103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28575" cap="flat" cmpd="sng" algn="ctr">
          <a:solidFill>
            <a:schemeClr val="accent6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Tres jóvenes se niegan</a:t>
          </a:r>
        </a:p>
      </dsp:txBody>
      <dsp:txXfrm>
        <a:off x="617516" y="2700801"/>
        <a:ext cx="2346188" cy="538591"/>
      </dsp:txXfrm>
    </dsp:sp>
    <dsp:sp modelId="{B3E63664-935B-494E-B0BF-7F334D4211FE}">
      <dsp:nvSpPr>
        <dsp:cNvPr id="0" name=""/>
        <dsp:cNvSpPr/>
      </dsp:nvSpPr>
      <dsp:spPr>
        <a:xfrm>
          <a:off x="344017" y="484208"/>
          <a:ext cx="256742" cy="3178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8874"/>
              </a:lnTo>
              <a:lnTo>
                <a:pt x="256742" y="3178874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053DED-525D-4BAF-A23A-7222CA0CB75D}">
      <dsp:nvSpPr>
        <dsp:cNvPr id="0" name=""/>
        <dsp:cNvSpPr/>
      </dsp:nvSpPr>
      <dsp:spPr>
        <a:xfrm>
          <a:off x="600760" y="3377030"/>
          <a:ext cx="2379700" cy="572103"/>
        </a:xfrm>
        <a:prstGeom prst="roundRect">
          <a:avLst>
            <a:gd name="adj" fmla="val 10000"/>
          </a:avLst>
        </a:prstGeom>
        <a:solidFill>
          <a:srgbClr val="4472C4">
            <a:lumMod val="20000"/>
            <a:lumOff val="80000"/>
            <a:alpha val="90000"/>
          </a:srgbClr>
        </a:solidFill>
        <a:ln w="28575" cap="flat" cmpd="sng" algn="ctr">
          <a:solidFill>
            <a:srgbClr val="4472C4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Testifican ante el rey y sus súbditos</a:t>
          </a:r>
        </a:p>
      </dsp:txBody>
      <dsp:txXfrm>
        <a:off x="617516" y="3393786"/>
        <a:ext cx="2346188" cy="538591"/>
      </dsp:txXfrm>
    </dsp:sp>
    <dsp:sp modelId="{73A878FC-CF50-424C-8CAE-BDE166FE4E4C}">
      <dsp:nvSpPr>
        <dsp:cNvPr id="0" name=""/>
        <dsp:cNvSpPr/>
      </dsp:nvSpPr>
      <dsp:spPr>
        <a:xfrm>
          <a:off x="344017" y="484208"/>
          <a:ext cx="256742" cy="3871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1859"/>
              </a:lnTo>
              <a:lnTo>
                <a:pt x="256742" y="3871859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DF599-8850-4FA2-B07D-2EFE6B6993C5}">
      <dsp:nvSpPr>
        <dsp:cNvPr id="0" name=""/>
        <dsp:cNvSpPr/>
      </dsp:nvSpPr>
      <dsp:spPr>
        <a:xfrm>
          <a:off x="600760" y="4070016"/>
          <a:ext cx="2379700" cy="572103"/>
        </a:xfrm>
        <a:prstGeom prst="roundRect">
          <a:avLst>
            <a:gd name="adj" fmla="val 10000"/>
          </a:avLst>
        </a:prstGeom>
        <a:solidFill>
          <a:srgbClr val="ED7D31">
            <a:lumMod val="20000"/>
            <a:lumOff val="80000"/>
            <a:alpha val="90000"/>
          </a:srgbClr>
        </a:solidFill>
        <a:ln w="28575" cap="flat" cmpd="sng" algn="ctr">
          <a:solidFill>
            <a:srgbClr val="ED7D31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Son arrojados al horno</a:t>
          </a:r>
        </a:p>
      </dsp:txBody>
      <dsp:txXfrm>
        <a:off x="617516" y="4086772"/>
        <a:ext cx="2346188" cy="538591"/>
      </dsp:txXfrm>
    </dsp:sp>
    <dsp:sp modelId="{10B20D90-E7AB-4A8B-8CAC-88B7632B5561}">
      <dsp:nvSpPr>
        <dsp:cNvPr id="0" name=""/>
        <dsp:cNvSpPr/>
      </dsp:nvSpPr>
      <dsp:spPr>
        <a:xfrm>
          <a:off x="344017" y="484208"/>
          <a:ext cx="256742" cy="4564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64845"/>
              </a:lnTo>
              <a:lnTo>
                <a:pt x="256742" y="4564845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6B8C7-AEF3-4F97-AADE-7CF083A9B654}">
      <dsp:nvSpPr>
        <dsp:cNvPr id="0" name=""/>
        <dsp:cNvSpPr/>
      </dsp:nvSpPr>
      <dsp:spPr>
        <a:xfrm>
          <a:off x="600760" y="4763001"/>
          <a:ext cx="2379700" cy="572103"/>
        </a:xfrm>
        <a:prstGeom prst="roundRect">
          <a:avLst>
            <a:gd name="adj" fmla="val 10000"/>
          </a:avLst>
        </a:prstGeom>
        <a:solidFill>
          <a:srgbClr val="C1EFFF">
            <a:alpha val="89804"/>
          </a:srgbClr>
        </a:solidFill>
        <a:ln w="28575" cap="flat" cmpd="sng" algn="ctr">
          <a:solidFill>
            <a:srgbClr val="00B0F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Jesús viene a rescatarlos</a:t>
          </a:r>
        </a:p>
      </dsp:txBody>
      <dsp:txXfrm>
        <a:off x="617516" y="4779757"/>
        <a:ext cx="2346188" cy="538591"/>
      </dsp:txXfrm>
    </dsp:sp>
    <dsp:sp modelId="{B42A48D1-9B9F-47ED-962B-2EECF49A05B0}">
      <dsp:nvSpPr>
        <dsp:cNvPr id="0" name=""/>
        <dsp:cNvSpPr/>
      </dsp:nvSpPr>
      <dsp:spPr>
        <a:xfrm>
          <a:off x="2896466" y="681"/>
          <a:ext cx="2567428" cy="48352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Apocalipsis 13 y 14</a:t>
          </a:r>
        </a:p>
      </dsp:txBody>
      <dsp:txXfrm>
        <a:off x="2910628" y="14843"/>
        <a:ext cx="2539104" cy="455202"/>
      </dsp:txXfrm>
    </dsp:sp>
    <dsp:sp modelId="{61031B92-27FF-4A74-A429-79FCC3895F9E}">
      <dsp:nvSpPr>
        <dsp:cNvPr id="0" name=""/>
        <dsp:cNvSpPr/>
      </dsp:nvSpPr>
      <dsp:spPr>
        <a:xfrm>
          <a:off x="3153209" y="484208"/>
          <a:ext cx="256742" cy="406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933"/>
              </a:lnTo>
              <a:lnTo>
                <a:pt x="256742" y="406933"/>
              </a:lnTo>
            </a:path>
          </a:pathLst>
        </a:custGeom>
        <a:noFill/>
        <a:ln w="55000" cap="flat" cmpd="thickThin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672068-3442-4502-AD8B-A8379DB25801}">
      <dsp:nvSpPr>
        <dsp:cNvPr id="0" name=""/>
        <dsp:cNvSpPr/>
      </dsp:nvSpPr>
      <dsp:spPr>
        <a:xfrm>
          <a:off x="3409952" y="605089"/>
          <a:ext cx="2379700" cy="572103"/>
        </a:xfrm>
        <a:prstGeom prst="roundRect">
          <a:avLst>
            <a:gd name="adj" fmla="val 10000"/>
          </a:avLst>
        </a:prstGeom>
        <a:solidFill>
          <a:srgbClr val="FF0066">
            <a:lumMod val="20000"/>
            <a:lumOff val="80000"/>
            <a:alpha val="89804"/>
          </a:srgbClr>
        </a:solidFill>
        <a:ln w="28575" cap="flat" cmpd="sng" algn="ctr">
          <a:solidFill>
            <a:srgbClr val="FF0066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 2ª bestia hace una estatua</a:t>
          </a:r>
        </a:p>
      </dsp:txBody>
      <dsp:txXfrm>
        <a:off x="3426708" y="621845"/>
        <a:ext cx="2346188" cy="538591"/>
      </dsp:txXfrm>
    </dsp:sp>
    <dsp:sp modelId="{0ADD5BDD-D645-455E-B9E4-2C46F4E52E3C}">
      <dsp:nvSpPr>
        <dsp:cNvPr id="0" name=""/>
        <dsp:cNvSpPr/>
      </dsp:nvSpPr>
      <dsp:spPr>
        <a:xfrm>
          <a:off x="3153209" y="484208"/>
          <a:ext cx="256742" cy="10999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9918"/>
              </a:lnTo>
              <a:lnTo>
                <a:pt x="256742" y="1099918"/>
              </a:lnTo>
            </a:path>
          </a:pathLst>
        </a:custGeom>
        <a:noFill/>
        <a:ln w="55000" cap="flat" cmpd="thickThin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753E7B-972A-4F61-9B0A-A16FBE1BF851}">
      <dsp:nvSpPr>
        <dsp:cNvPr id="0" name=""/>
        <dsp:cNvSpPr/>
      </dsp:nvSpPr>
      <dsp:spPr>
        <a:xfrm>
          <a:off x="3409952" y="1298075"/>
          <a:ext cx="2379700" cy="572103"/>
        </a:xfrm>
        <a:prstGeom prst="roundRect">
          <a:avLst>
            <a:gd name="adj" fmla="val 10000"/>
          </a:avLst>
        </a:prstGeom>
        <a:solidFill>
          <a:srgbClr val="FFC000">
            <a:lumMod val="20000"/>
            <a:lumOff val="80000"/>
            <a:alpha val="90000"/>
          </a:srgbClr>
        </a:solidFill>
        <a:ln w="28575" cap="flat" cmpd="sng" algn="ctr">
          <a:solidFill>
            <a:srgbClr val="FFC000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Obliga a todos a adorarla</a:t>
          </a:r>
        </a:p>
      </dsp:txBody>
      <dsp:txXfrm>
        <a:off x="3426708" y="1314831"/>
        <a:ext cx="2346188" cy="538591"/>
      </dsp:txXfrm>
    </dsp:sp>
    <dsp:sp modelId="{50119544-1E71-4A40-8EBA-41F42EEF58FE}">
      <dsp:nvSpPr>
        <dsp:cNvPr id="0" name=""/>
        <dsp:cNvSpPr/>
      </dsp:nvSpPr>
      <dsp:spPr>
        <a:xfrm>
          <a:off x="3153209" y="484208"/>
          <a:ext cx="256742" cy="1792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2904"/>
              </a:lnTo>
              <a:lnTo>
                <a:pt x="256742" y="1792904"/>
              </a:lnTo>
            </a:path>
          </a:pathLst>
        </a:custGeom>
        <a:noFill/>
        <a:ln w="55000" cap="flat" cmpd="thickThin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C61DAB-C5FE-4E8C-8F58-F9CB6DBB42D8}">
      <dsp:nvSpPr>
        <dsp:cNvPr id="0" name=""/>
        <dsp:cNvSpPr/>
      </dsp:nvSpPr>
      <dsp:spPr>
        <a:xfrm>
          <a:off x="3409952" y="1991060"/>
          <a:ext cx="2379700" cy="572103"/>
        </a:xfrm>
        <a:prstGeom prst="roundRect">
          <a:avLst>
            <a:gd name="adj" fmla="val 10000"/>
          </a:avLst>
        </a:prstGeom>
        <a:solidFill>
          <a:srgbClr val="990099">
            <a:lumMod val="20000"/>
            <a:lumOff val="80000"/>
            <a:alpha val="90000"/>
          </a:srgbClr>
        </a:solidFill>
        <a:ln w="28575" cap="flat" cmpd="sng" algn="ctr">
          <a:solidFill>
            <a:srgbClr val="990099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Quien no la adore debe morir</a:t>
          </a:r>
        </a:p>
      </dsp:txBody>
      <dsp:txXfrm>
        <a:off x="3426708" y="2007816"/>
        <a:ext cx="2346188" cy="538591"/>
      </dsp:txXfrm>
    </dsp:sp>
    <dsp:sp modelId="{408B362E-88D2-4983-8C18-A8D07F513F5E}">
      <dsp:nvSpPr>
        <dsp:cNvPr id="0" name=""/>
        <dsp:cNvSpPr/>
      </dsp:nvSpPr>
      <dsp:spPr>
        <a:xfrm>
          <a:off x="3153209" y="484208"/>
          <a:ext cx="256742" cy="2485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889"/>
              </a:lnTo>
              <a:lnTo>
                <a:pt x="256742" y="2485889"/>
              </a:lnTo>
            </a:path>
          </a:pathLst>
        </a:custGeom>
        <a:noFill/>
        <a:ln w="55000" cap="flat" cmpd="thickThin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C6058D-B0E8-4ACA-B883-A2377BA01CC1}">
      <dsp:nvSpPr>
        <dsp:cNvPr id="0" name=""/>
        <dsp:cNvSpPr/>
      </dsp:nvSpPr>
      <dsp:spPr>
        <a:xfrm>
          <a:off x="3409952" y="2684045"/>
          <a:ext cx="2379700" cy="572103"/>
        </a:xfrm>
        <a:prstGeom prst="roundRect">
          <a:avLst>
            <a:gd name="adj" fmla="val 10000"/>
          </a:avLst>
        </a:prstGeom>
        <a:solidFill>
          <a:srgbClr val="70AD47">
            <a:lumMod val="20000"/>
            <a:lumOff val="80000"/>
            <a:alpha val="90000"/>
          </a:srgbClr>
        </a:solidFill>
        <a:ln w="28575" cap="flat" cmpd="sng" algn="ctr">
          <a:solidFill>
            <a:srgbClr val="70AD47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El pueblo remanente se niega</a:t>
          </a:r>
        </a:p>
      </dsp:txBody>
      <dsp:txXfrm>
        <a:off x="3426708" y="2700801"/>
        <a:ext cx="2346188" cy="538591"/>
      </dsp:txXfrm>
    </dsp:sp>
    <dsp:sp modelId="{3174A745-3EA9-40AB-9D26-AB038C6E88B7}">
      <dsp:nvSpPr>
        <dsp:cNvPr id="0" name=""/>
        <dsp:cNvSpPr/>
      </dsp:nvSpPr>
      <dsp:spPr>
        <a:xfrm>
          <a:off x="3153209" y="484208"/>
          <a:ext cx="256742" cy="3178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8874"/>
              </a:lnTo>
              <a:lnTo>
                <a:pt x="256742" y="3178874"/>
              </a:lnTo>
            </a:path>
          </a:pathLst>
        </a:custGeom>
        <a:noFill/>
        <a:ln w="55000" cap="flat" cmpd="thickThin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AE4CD-BE8A-4510-B958-13A1FAFE98BA}">
      <dsp:nvSpPr>
        <dsp:cNvPr id="0" name=""/>
        <dsp:cNvSpPr/>
      </dsp:nvSpPr>
      <dsp:spPr>
        <a:xfrm>
          <a:off x="3409952" y="3377030"/>
          <a:ext cx="2379700" cy="572103"/>
        </a:xfrm>
        <a:prstGeom prst="roundRect">
          <a:avLst>
            <a:gd name="adj" fmla="val 10000"/>
          </a:avLst>
        </a:prstGeom>
        <a:solidFill>
          <a:srgbClr val="4472C4">
            <a:lumMod val="20000"/>
            <a:lumOff val="80000"/>
            <a:alpha val="90000"/>
          </a:srgbClr>
        </a:solidFill>
        <a:ln w="28575" cap="flat" cmpd="sng" algn="ctr">
          <a:solidFill>
            <a:srgbClr val="4472C4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Testifica ante el mundo entero</a:t>
          </a:r>
        </a:p>
      </dsp:txBody>
      <dsp:txXfrm>
        <a:off x="3426708" y="3393786"/>
        <a:ext cx="2346188" cy="538591"/>
      </dsp:txXfrm>
    </dsp:sp>
    <dsp:sp modelId="{AB0F3517-D1DF-4020-81D0-C57321B0B70F}">
      <dsp:nvSpPr>
        <dsp:cNvPr id="0" name=""/>
        <dsp:cNvSpPr/>
      </dsp:nvSpPr>
      <dsp:spPr>
        <a:xfrm>
          <a:off x="3153209" y="484208"/>
          <a:ext cx="256742" cy="3871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1859"/>
              </a:lnTo>
              <a:lnTo>
                <a:pt x="256742" y="3871859"/>
              </a:lnTo>
            </a:path>
          </a:pathLst>
        </a:custGeom>
        <a:noFill/>
        <a:ln w="55000" cap="flat" cmpd="thickThin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DB27DB-66C1-4650-9436-91F9E7E5740F}">
      <dsp:nvSpPr>
        <dsp:cNvPr id="0" name=""/>
        <dsp:cNvSpPr/>
      </dsp:nvSpPr>
      <dsp:spPr>
        <a:xfrm>
          <a:off x="3409952" y="4070016"/>
          <a:ext cx="2379700" cy="572103"/>
        </a:xfrm>
        <a:prstGeom prst="roundRect">
          <a:avLst>
            <a:gd name="adj" fmla="val 10000"/>
          </a:avLst>
        </a:prstGeom>
        <a:solidFill>
          <a:srgbClr val="ED7D31">
            <a:lumMod val="20000"/>
            <a:lumOff val="80000"/>
            <a:alpha val="90000"/>
          </a:srgbClr>
        </a:solidFill>
        <a:ln w="28575" cap="flat" cmpd="sng" algn="ctr">
          <a:solidFill>
            <a:srgbClr val="ED7D31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Son perseguidos</a:t>
          </a:r>
        </a:p>
      </dsp:txBody>
      <dsp:txXfrm>
        <a:off x="3426708" y="4086772"/>
        <a:ext cx="2346188" cy="538591"/>
      </dsp:txXfrm>
    </dsp:sp>
    <dsp:sp modelId="{4BAC0836-0001-49AF-AA03-EDBC6FD608FC}">
      <dsp:nvSpPr>
        <dsp:cNvPr id="0" name=""/>
        <dsp:cNvSpPr/>
      </dsp:nvSpPr>
      <dsp:spPr>
        <a:xfrm>
          <a:off x="3153209" y="484208"/>
          <a:ext cx="256742" cy="4564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64845"/>
              </a:lnTo>
              <a:lnTo>
                <a:pt x="256742" y="4564845"/>
              </a:lnTo>
            </a:path>
          </a:pathLst>
        </a:custGeom>
        <a:noFill/>
        <a:ln w="55000" cap="flat" cmpd="thickThin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87F89A-21E9-4964-BF9E-0146BF09058B}">
      <dsp:nvSpPr>
        <dsp:cNvPr id="0" name=""/>
        <dsp:cNvSpPr/>
      </dsp:nvSpPr>
      <dsp:spPr>
        <a:xfrm>
          <a:off x="3409952" y="4763001"/>
          <a:ext cx="2379700" cy="572103"/>
        </a:xfrm>
        <a:prstGeom prst="roundRect">
          <a:avLst>
            <a:gd name="adj" fmla="val 10000"/>
          </a:avLst>
        </a:prstGeom>
        <a:solidFill>
          <a:srgbClr val="C1EFFF">
            <a:alpha val="89804"/>
          </a:srgbClr>
        </a:solidFill>
        <a:ln w="28575" cap="flat" cmpd="sng" algn="ctr">
          <a:solidFill>
            <a:srgbClr val="00B0F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Jesús viene a rescatarlos</a:t>
          </a:r>
        </a:p>
      </dsp:txBody>
      <dsp:txXfrm>
        <a:off x="3426708" y="4779757"/>
        <a:ext cx="2346188" cy="5385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3F72E-D044-47F4-AA3C-B15C479F1D62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3FD82-4AE8-4010-87CC-173C13269B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2953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C3FD82-4AE8-4010-87CC-173C13269BC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4781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11617A-4941-C3B4-A033-2D2123F26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AC3647-9D83-6945-D322-BE51DAFCF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E5F5A2-3A15-1E04-5324-7C6D848CF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9D2313-DDE5-A694-5F69-C149E2BDD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4F3298-8A3D-8550-B542-69B02DF3A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047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D69FBD-E58C-DDF3-74B0-06FB097F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E715E5-8F9A-23E3-3DD2-C1BB3D36B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06BBCB-FA63-ADCC-7A6C-470747672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526133-DE87-FB57-B409-982A74230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BB6C1B-FA8D-40B8-8BC1-DCF0013F4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921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BD1013-D71A-5D37-8B0B-0269BC8F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B43FE4-9663-B289-701C-274548C01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370CEC-D6F5-B920-6239-60B35D20E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C12A74-E11C-A2A8-A517-A49A89CDA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ACD370-7583-9491-5162-D2587B85A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48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C8179D-F50E-E116-AB2F-CA5BB4D68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08B345-1D7C-E481-E9D1-9FEE82F681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47DE0D-D904-B3B4-9BE6-416784AE3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597D09-22D6-9A0D-4607-F63528EF8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2A7B7-06F3-162D-0A89-471D37A78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4E3A53-5E08-E37B-83CA-3D6447234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612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4AC1B-C0FD-0AD7-77D8-666DB4214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45BA8EE-28FF-99A0-E29E-5A04D23BE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C2C4D3-2297-CE85-342B-C0758B35B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2E54E5C-F2CC-C1EE-19EE-70A5EB5679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06FC499-7832-17B6-9FC9-129E850BD9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D7E7788-EBF9-BDD7-66F0-F0947F376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E48F109-0223-741F-9457-A75E6FEAE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11AB771-15C1-43ED-0AC4-23FEA2C93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126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DC7BD-78A2-BE26-0875-AFF2CBF54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76092ED-CA04-79BD-1B4F-B34A45064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AC556FD-6E4F-D805-CCDC-AD9AB586B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AD1210B-8B86-69BE-EDE7-C8906C93E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501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FDF8B0A-1D05-6892-7B1D-BA3AB37FC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C77F974-81E3-B21F-E76C-88583F166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550CE32-6BBC-517E-40BF-FC60612F8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901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5EFA36-707F-CC21-CC8B-CC6F84E15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7D2CF9-FE00-707E-CD3B-D08EA2F60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F71C505-081C-57AC-8EF5-7D17A9120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FBC71F-B27F-E67C-B191-6314122DC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2BF642-0FB2-6CB9-E494-4521A9A21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1EA45D-5E22-6479-9554-A4C5E86C6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091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A08608-7F7D-59F2-612E-14AC0EA6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32E927B-9681-4DA0-937A-4AC94641B1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14B0395-F47F-71D6-1B17-BD2CFDD3E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CD70D3-6526-112C-52EF-A628610FE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029B6C-D913-F45E-CB21-85945C0C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3F1A4A6-8BA7-E0C6-1CDA-806727FDC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750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FF4D09-332F-0812-40F7-42DB07744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CEC39E1-B1A7-6C7F-CB13-B86835BCE8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C51E66-4E83-70A9-56C1-7B04B06C7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2FFAAD-94C4-29F9-EFCB-7E926B14B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6EBD55-F060-AF7D-F927-C72563B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55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863EA0B-4EBC-869A-6A2F-6A6E6EC22B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9B51B8E-A75A-22AF-EF9B-D63AF1CEBE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47615C-B3C4-09E2-8D84-01F2B3C3E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835929-B887-58AF-5CE2-62131A5C1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FF48C1-0E63-1052-9AF4-D7BD28562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844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F1696-8A43-38CB-069A-140D66239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422014-976E-E9AD-9F00-3628DF7C8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169A1B-24F9-4304-5B5E-E0780613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FF2595-5529-ACC3-EBF3-BB2C82CDD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C47EF2-6DDA-2587-E9F4-A75E09B7C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106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685D4C-A27C-3A02-44F4-ADBAFC3F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823387-AC9D-0BFB-DE16-75C2F31D2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D63C9-A637-8849-02BC-F276FFE7D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F869AE-5FE5-B1BC-A93A-59BBC9654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2745AA-B089-B17F-3FB1-05B69DC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213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27517-E051-5869-43A1-18E95B527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DF8F70-B0B8-2E26-7CE9-2E98A4B72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6B2B1D-D710-D34A-5002-19B772FB1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80C7B-5D1B-CE00-927D-93178B05B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791326-6C57-07E6-1E21-4DD877660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861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6AE66-41CF-5DFF-F00C-C6C8ADBF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008805-6901-246C-D112-9A94CD8B6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0815387-DF03-792E-FC6F-1BAAE112E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AE5BA7-2322-7D59-AA76-8BA9E9B88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4B4005-705D-133F-FC5E-0DAA8F560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036983-D390-FAA2-41E3-71B86AE0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681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3AF94-56FA-E9CC-B1BD-1C2CE738C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E566F5-E548-5AA0-BA1A-FD093961F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ECB0F1-AD58-2D37-0139-1FC007EF3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25C9C75-28BD-5BCC-75ED-11DA0B80B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C5629D3-E7F4-7289-A9CE-9E9AAC449D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1A035AB-9411-2A78-1B6B-614BC4C16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4E5602D-C844-5141-949B-8F8EC0EB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7566903-E78F-342E-F0EF-D721D789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28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36EE8-B5A6-DC66-FDA1-99DA2F75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C3EE89A-A60E-57F1-EFE3-830BCC634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640CFBA-8B10-D64C-543A-396391159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494717-12B9-FE86-1F83-F49B6CDA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267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5200B86-3F91-0448-A247-C65AD43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172068-B81C-C259-C060-14F0CE4E6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B4D4964-C0AB-53B7-EEBB-1DBD7E025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828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F55478-B2DF-A291-680F-DA2823A17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0593CB-5E76-025A-9C16-00D79B9BB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C677A6-7893-5989-0083-487A78764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096717-FFC8-94C2-938B-4CFEC16CB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D09777-435C-BAA2-BCBD-3C7C71250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1A443D-ABB2-363F-D916-C37FD126A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145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8398BC-4547-B9B4-778F-1753178C7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814F6CC-E81E-BF6A-2485-39DDB40A7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4B6F4F-C738-5703-2364-4B5BF6DF7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E11237-2FE5-0368-0C53-DECB31B0D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4BE308-357A-A17E-55CB-600D4FF5B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0AADB8-7DBB-34AB-00DB-BE481916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603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68B06D-71E8-441D-6128-77B64B8C1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08720F-E673-ACA4-2620-76388FB14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C575B1-6C4C-E714-8EA1-CF9B696C2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D5CA39-E6C8-A3C2-C617-1BEFDF706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7864D-76B7-829A-D4CA-60D7A4FD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140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12263E-2D16-3903-92A2-65CC90008D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FD64CF6-1C47-F938-F7BB-47B410D25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AA6283-8AE0-3912-042D-BC5C41B06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EBCCF1-8FDE-4992-3E24-0A0C3B23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B460B2-17F6-DCE2-794C-4E7036873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484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1C2A3CF-0A4D-E05C-4DAD-08BA0B0F0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CAEA42-399A-F79D-413A-DBB2898F4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92FD45-B5FF-0365-88CE-6AEE8EA873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FE9218-9492-2565-142B-B4DCB2B1B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F952E8-ED82-762B-239D-65BA4B2D6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037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2B59ECE-A48D-34B3-247B-D1B19ED7C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FA7AC2-1BF1-F4A8-BBD0-FDB1CC7B4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18A80D-2CB3-C83D-EE4A-01830B257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F6FECE-0B63-D69C-C603-AB155F047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557766-C374-7663-C764-C4713D9AF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2974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6.jp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9.jp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1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43.jpeg"/><Relationship Id="rId4" Type="http://schemas.openxmlformats.org/officeDocument/2006/relationships/diagramData" Target="../diagrams/data2.xml"/><Relationship Id="rId9" Type="http://schemas.openxmlformats.org/officeDocument/2006/relationships/image" Target="../media/image4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82AC2F-ADD4-63CB-BCBD-7BC2123D0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grupo de personas frente a una estatua&#10;&#10;El contenido generado por IA puede ser incorrecto.">
            <a:extLst>
              <a:ext uri="{FF2B5EF4-FFF2-40B4-BE49-F238E27FC236}">
                <a16:creationId xmlns:a16="http://schemas.microsoft.com/office/drawing/2014/main" id="{02F3A118-8E7C-C16B-6694-9E8D89E519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159" r="1" b="12967"/>
          <a:stretch>
            <a:fillRect/>
          </a:stretch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3" name="Imagen 2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7130AAC9-9214-6947-08F4-338CD702676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850" r="-3" b="15002"/>
          <a:stretch>
            <a:fillRect/>
          </a:stretch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7" name="Imagen 6" descr="Imagen que contiene roca, hombre, piedra, mujer&#10;&#10;El contenido generado por IA puede ser incorrecto.">
            <a:extLst>
              <a:ext uri="{FF2B5EF4-FFF2-40B4-BE49-F238E27FC236}">
                <a16:creationId xmlns:a16="http://schemas.microsoft.com/office/drawing/2014/main" id="{542F2412-F712-8780-C98D-84CABA853D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695" b="2"/>
          <a:stretch>
            <a:fillRect/>
          </a:stretch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6" name="Imagen 5" descr="Un grupo de personas disfrazadas&#10;&#10;El contenido generado por IA puede ser incorrecto.">
            <a:extLst>
              <a:ext uri="{FF2B5EF4-FFF2-40B4-BE49-F238E27FC236}">
                <a16:creationId xmlns:a16="http://schemas.microsoft.com/office/drawing/2014/main" id="{9B77E0FD-4884-8BB0-BF9A-1E51041E25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214" r="4" b="30541"/>
          <a:stretch>
            <a:fillRect/>
          </a:stretch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1F10C544-EE5E-BCAE-F03C-199FEA18789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696199" y="3257176"/>
            <a:ext cx="4789093" cy="3600814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Imagen 16" descr="Un reloj en la muñeca de una persona&#10;&#10;El contenido generado por IA puede ser incorrecto.">
            <a:extLst>
              <a:ext uri="{FF2B5EF4-FFF2-40B4-BE49-F238E27FC236}">
                <a16:creationId xmlns:a16="http://schemas.microsoft.com/office/drawing/2014/main" id="{E34719BC-A3AF-ED44-3719-D00FB4BBC2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336" y="3416836"/>
            <a:ext cx="1115085" cy="1061009"/>
          </a:xfrm>
          <a:prstGeom prst="rect">
            <a:avLst/>
          </a:prstGeom>
          <a:effectLst>
            <a:glow rad="101600">
              <a:schemeClr val="bg1">
                <a:alpha val="40000"/>
              </a:schemeClr>
            </a:glow>
          </a:effectLst>
        </p:spPr>
      </p:pic>
      <p:pic>
        <p:nvPicPr>
          <p:cNvPr id="15" name="Imagen 14" descr="Un dibujo de un perro&#10;&#10;El contenido generado por IA puede ser incorrecto.">
            <a:extLst>
              <a:ext uri="{FF2B5EF4-FFF2-40B4-BE49-F238E27FC236}">
                <a16:creationId xmlns:a16="http://schemas.microsoft.com/office/drawing/2014/main" id="{070F557F-7510-3985-28BB-56E6CC5844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8335" y="5556981"/>
            <a:ext cx="1114129" cy="1085852"/>
          </a:xfrm>
          <a:prstGeom prst="rect">
            <a:avLst/>
          </a:prstGeom>
          <a:effectLst>
            <a:glow rad="101600">
              <a:schemeClr val="bg1">
                <a:alpha val="40000"/>
              </a:schemeClr>
            </a:glo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6F1F19C-8F08-74C5-941C-CBF346A0EA15}"/>
              </a:ext>
            </a:extLst>
          </p:cNvPr>
          <p:cNvSpPr txBox="1"/>
          <p:nvPr/>
        </p:nvSpPr>
        <p:spPr>
          <a:xfrm rot="19701492">
            <a:off x="3396961" y="4532617"/>
            <a:ext cx="5434943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PRECURSORES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D12070A-DB57-9CCD-5738-4B5A9D1BA950}"/>
              </a:ext>
            </a:extLst>
          </p:cNvPr>
          <p:cNvSpPr txBox="1"/>
          <p:nvPr/>
        </p:nvSpPr>
        <p:spPr>
          <a:xfrm>
            <a:off x="43393" y="22117"/>
            <a:ext cx="3648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Lección 12 para el 21 de junio de 2025</a:t>
            </a:r>
          </a:p>
        </p:txBody>
      </p:sp>
    </p:spTree>
    <p:extLst>
      <p:ext uri="{BB962C8B-B14F-4D97-AF65-F5344CB8AC3E}">
        <p14:creationId xmlns:p14="http://schemas.microsoft.com/office/powerpoint/2010/main" val="331210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03FE5D-7184-FF23-241E-A47C0B3EB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E36BB3C5-822B-45E1-A81E-5CC3176C6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n 8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699EF426-59B1-DD43-AF5B-3AE40E492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07" t="3171" r="2595" b="14477"/>
          <a:stretch/>
        </p:blipFill>
        <p:spPr>
          <a:xfrm>
            <a:off x="237743" y="206115"/>
            <a:ext cx="6630195" cy="32228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 descr="Imagen que contiene fuego, agua, horno, hombre&#10;&#10;Descripción generada automáticamente">
            <a:extLst>
              <a:ext uri="{FF2B5EF4-FFF2-40B4-BE49-F238E27FC236}">
                <a16:creationId xmlns:a16="http://schemas.microsoft.com/office/drawing/2014/main" id="{C332F0ED-1A46-9A12-98A9-6148F3CF10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607" r="21607"/>
          <a:stretch/>
        </p:blipFill>
        <p:spPr>
          <a:xfrm>
            <a:off x="7048499" y="206114"/>
            <a:ext cx="4905757" cy="6479165"/>
          </a:xfrm>
          <a:prstGeom prst="snip2DiagRect">
            <a:avLst>
              <a:gd name="adj1" fmla="val 10355"/>
              <a:gd name="adj2" fmla="val 11598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0C70A8C-A4CF-B26B-0583-0CD1B5322F3F}"/>
              </a:ext>
            </a:extLst>
          </p:cNvPr>
          <p:cNvSpPr txBox="1"/>
          <p:nvPr/>
        </p:nvSpPr>
        <p:spPr>
          <a:xfrm>
            <a:off x="371920" y="3573542"/>
            <a:ext cx="6361840" cy="320087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820000"/>
                </a:solidFill>
                <a:effectLst>
                  <a:outerShdw blurRad="50800" dist="50800" dir="2700000" algn="tl" rotWithShape="0">
                    <a:prstClr val="white">
                      <a:alpha val="92000"/>
                    </a:prst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“Porque no nos ha dado Dios espíritu de timidez, sino de poder, de amor y de dominio propio”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820000"/>
                </a:solidFill>
                <a:effectLst>
                  <a:outerShdw blurRad="50800" dist="50800" dir="2700000" algn="tl" rotWithShape="0">
                    <a:prstClr val="white">
                      <a:alpha val="92000"/>
                    </a:prst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 Timoteo 1:7</a:t>
            </a:r>
          </a:p>
        </p:txBody>
      </p:sp>
    </p:spTree>
    <p:extLst>
      <p:ext uri="{BB962C8B-B14F-4D97-AF65-F5344CB8AC3E}">
        <p14:creationId xmlns:p14="http://schemas.microsoft.com/office/powerpoint/2010/main" val="419229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4000"/>
            <a:lum/>
          </a:blip>
          <a:srcRect/>
          <a:stretch>
            <a:fillRect t="-15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80F68AB-5ACD-9D1F-663F-0A856CDA2D54}"/>
              </a:ext>
            </a:extLst>
          </p:cNvPr>
          <p:cNvSpPr txBox="1"/>
          <p:nvPr/>
        </p:nvSpPr>
        <p:spPr>
          <a:xfrm>
            <a:off x="6810375" y="3816697"/>
            <a:ext cx="53816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7C23BA"/>
                </a:highlight>
              </a:rPr>
              <a:t> Precursores en el Antiguo Testamento: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Una imagen admonitora.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Adorar o morir.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La adoración en el tiempo del fin.</a:t>
            </a:r>
          </a:p>
          <a:p>
            <a:pPr>
              <a:spcBef>
                <a:spcPts val="1800"/>
              </a:spcBef>
            </a:pP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E7A8B"/>
                </a:highlight>
              </a:rPr>
              <a:t> Precursores en el Nuevo Testamento: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Jacobo y Pedro.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El sábado y el tiempo del fin.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F283CBA-27EE-BFB5-AF3B-CCD3C4AE4C9D}"/>
              </a:ext>
            </a:extLst>
          </p:cNvPr>
          <p:cNvSpPr txBox="1"/>
          <p:nvPr/>
        </p:nvSpPr>
        <p:spPr>
          <a:xfrm>
            <a:off x="209550" y="178981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Apocalipsis relata proféticamente los acontecimientos que sucederán en el tiempo del fin. Estos acontecimientos incluyen momentos de persecución, e incluso muerte, para aquellos que decidan adorar a Dios en lugar de adorar a la imagen de la bestia. Pero no es el único lugar en la Biblia donde podemos investigar estos acontecimientos.</a:t>
            </a:r>
          </a:p>
        </p:txBody>
      </p:sp>
      <p:pic>
        <p:nvPicPr>
          <p:cNvPr id="5" name="Imagen 4" descr="Un grupo de personas disfrazadas&#10;&#10;El contenido generado por IA puede ser incorrecto.">
            <a:extLst>
              <a:ext uri="{FF2B5EF4-FFF2-40B4-BE49-F238E27FC236}">
                <a16:creationId xmlns:a16="http://schemas.microsoft.com/office/drawing/2014/main" id="{5BAFBDD8-6EA2-01AF-0170-958CFEA3E5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" t="16860" r="-166" b="1914"/>
          <a:stretch>
            <a:fillRect/>
          </a:stretch>
        </p:blipFill>
        <p:spPr>
          <a:xfrm>
            <a:off x="247649" y="3530168"/>
            <a:ext cx="5724525" cy="3148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44709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F3226A21-5262-3972-CB3E-2F54E31F67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11" r="8511"/>
          <a:stretch>
            <a:fillRect/>
          </a:stretch>
        </p:blipFill>
        <p:spPr>
          <a:xfrm>
            <a:off x="8233849" y="178981"/>
            <a:ext cx="3776580" cy="3145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 descr="Icono&#10;&#10;El contenido generado por IA puede ser incorrecto.">
            <a:extLst>
              <a:ext uri="{FF2B5EF4-FFF2-40B4-BE49-F238E27FC236}">
                <a16:creationId xmlns:a16="http://schemas.microsoft.com/office/drawing/2014/main" id="{4618F362-B864-A70A-88A5-BFDC3BEAF4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8876" y="6311249"/>
            <a:ext cx="279681" cy="27229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6AB63E37-9A3C-0B4B-3DF1-0FF31C8532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8876" y="4628903"/>
            <a:ext cx="279681" cy="27229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n 13" descr="Icono&#10;&#10;El contenido generado por IA puede ser incorrecto.">
            <a:extLst>
              <a:ext uri="{FF2B5EF4-FFF2-40B4-BE49-F238E27FC236}">
                <a16:creationId xmlns:a16="http://schemas.microsoft.com/office/drawing/2014/main" id="{84F1A58D-8745-EE72-7EC6-F7FBDB155CD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8876" y="5939222"/>
            <a:ext cx="279681" cy="27229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n 15" descr="Icono&#10;&#10;El contenido generado por IA puede ser incorrecto.">
            <a:extLst>
              <a:ext uri="{FF2B5EF4-FFF2-40B4-BE49-F238E27FC236}">
                <a16:creationId xmlns:a16="http://schemas.microsoft.com/office/drawing/2014/main" id="{37C81D3C-AA0D-AC23-562A-602C2B113B6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8876" y="5014895"/>
            <a:ext cx="279681" cy="27229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 descr="Icono&#10;&#10;El contenido generado por IA puede ser incorrecto.">
            <a:extLst>
              <a:ext uri="{FF2B5EF4-FFF2-40B4-BE49-F238E27FC236}">
                <a16:creationId xmlns:a16="http://schemas.microsoft.com/office/drawing/2014/main" id="{4C62A46E-0171-15DC-F568-D02F000F7D0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3769" y="4242911"/>
            <a:ext cx="279681" cy="27229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n 23" descr="Plato redondo azul&#10;&#10;El contenido generado por IA puede ser incorrecto.">
            <a:extLst>
              <a:ext uri="{FF2B5EF4-FFF2-40B4-BE49-F238E27FC236}">
                <a16:creationId xmlns:a16="http://schemas.microsoft.com/office/drawing/2014/main" id="{FA067F8C-C6D5-52E4-F498-745C1D2E0E1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6929" y="5503957"/>
            <a:ext cx="397375" cy="38610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" name="Imagen 25" descr="Imagen que contiene disco volador, rosa, plato, morado&#10;&#10;El contenido generado por IA puede ser incorrecto.">
            <a:extLst>
              <a:ext uri="{FF2B5EF4-FFF2-40B4-BE49-F238E27FC236}">
                <a16:creationId xmlns:a16="http://schemas.microsoft.com/office/drawing/2014/main" id="{C8E0B20C-42EF-C40E-2475-42221344AAA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6929" y="3833588"/>
            <a:ext cx="397375" cy="38610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867D77D-F1A9-41BA-C844-F360C2EC9211}"/>
              </a:ext>
            </a:extLst>
          </p:cNvPr>
          <p:cNvSpPr txBox="1"/>
          <p:nvPr/>
        </p:nvSpPr>
        <p:spPr>
          <a:xfrm>
            <a:off x="203479" y="2117973"/>
            <a:ext cx="7848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En la experiencia de los tres jóvenes hebreos amigos de Daniel; en la muerte de Jacobo; en la liberación de Pedro; o en la persecución que el mismo Jesús sufrió a causa del sábado, vemos precursores de esos momentos cruciales que están por llegar.</a:t>
            </a:r>
          </a:p>
        </p:txBody>
      </p:sp>
    </p:spTree>
    <p:extLst>
      <p:ext uri="{BB962C8B-B14F-4D97-AF65-F5344CB8AC3E}">
        <p14:creationId xmlns:p14="http://schemas.microsoft.com/office/powerpoint/2010/main" val="106204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C665159-7F70-D975-2E94-8055E1412403}"/>
              </a:ext>
            </a:extLst>
          </p:cNvPr>
          <p:cNvSpPr txBox="1"/>
          <p:nvPr/>
        </p:nvSpPr>
        <p:spPr>
          <a:xfrm>
            <a:off x="973394" y="1549778"/>
            <a:ext cx="8898194" cy="34163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woPt" dir="t"/>
            </a:scene3d>
            <a:sp3d extrusionH="57150" contourW="12700">
              <a:bevelT w="69850" h="38100" prst="cross"/>
              <a:contourClr>
                <a:schemeClr val="bg1"/>
              </a:contourClr>
            </a:sp3d>
          </a:bodyPr>
          <a:lstStyle/>
          <a:p>
            <a:pPr algn="ctr"/>
            <a:r>
              <a:rPr lang="es-ES" sz="7200" b="1" dirty="0">
                <a:ln w="9525">
                  <a:noFill/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rgbClr val="92D050"/>
                  </a:outerShdw>
                </a:effectLst>
              </a:rPr>
              <a:t>PRECURSORES EN EL ANTIGUO TESTAMENTO</a:t>
            </a:r>
          </a:p>
        </p:txBody>
      </p:sp>
    </p:spTree>
    <p:extLst>
      <p:ext uri="{BB962C8B-B14F-4D97-AF65-F5344CB8AC3E}">
        <p14:creationId xmlns:p14="http://schemas.microsoft.com/office/powerpoint/2010/main" val="310021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D27C980-9B12-CFBE-20AD-EBB7E669DC7E}"/>
              </a:ext>
            </a:extLst>
          </p:cNvPr>
          <p:cNvSpPr txBox="1"/>
          <p:nvPr/>
        </p:nvSpPr>
        <p:spPr>
          <a:xfrm>
            <a:off x="0" y="0"/>
            <a:ext cx="113633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 IMAGEN ADMONITORA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C6C478-CBA2-E4B3-D926-45E7D290B8B2}"/>
              </a:ext>
            </a:extLst>
          </p:cNvPr>
          <p:cNvSpPr txBox="1"/>
          <p:nvPr/>
        </p:nvSpPr>
        <p:spPr>
          <a:xfrm>
            <a:off x="490536" y="633530"/>
            <a:ext cx="108394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“Así como viste el hierro mezclado con barro, se mezclarán por medio de alianzas humanas; pero no se unirán el uno con el otro, como el hierro no se mezcla con el barro” </a:t>
            </a:r>
            <a:r>
              <a:rPr lang="es-ES" sz="14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(Daniel 2:43)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24DA626-C3DB-482C-36B2-C6B62CEC7AB6}"/>
              </a:ext>
            </a:extLst>
          </p:cNvPr>
          <p:cNvSpPr txBox="1"/>
          <p:nvPr/>
        </p:nvSpPr>
        <p:spPr>
          <a:xfrm>
            <a:off x="2562226" y="1301293"/>
            <a:ext cx="8057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bg1"/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interpretación de la imagen soñada por el rey Nabucodonosor, registrada en Daniel 2, sienta las bases de la interpretación bíblica acerca de los imperios mundiales.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A4EBB3F-BBAB-A144-791F-F0F6A3DF88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29" b="1229"/>
          <a:stretch/>
        </p:blipFill>
        <p:spPr>
          <a:xfrm>
            <a:off x="84514" y="3604513"/>
            <a:ext cx="2396143" cy="2898939"/>
          </a:xfrm>
          <a:prstGeom prst="rect">
            <a:avLst/>
          </a:prstGeom>
        </p:spPr>
      </p:pic>
      <p:pic>
        <p:nvPicPr>
          <p:cNvPr id="10" name="Imagen 9" descr="Pantalla de juego de video&#10;&#10;El contenido generado por IA puede ser incorrecto.">
            <a:extLst>
              <a:ext uri="{FF2B5EF4-FFF2-40B4-BE49-F238E27FC236}">
                <a16:creationId xmlns:a16="http://schemas.microsoft.com/office/drawing/2014/main" id="{A1035C32-B40E-AFF8-FDD4-8618B75E01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99" y="1421814"/>
            <a:ext cx="2400301" cy="1902279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A9F9BECA-06EB-3454-1438-9C7104BC21EA}"/>
              </a:ext>
            </a:extLst>
          </p:cNvPr>
          <p:cNvSpPr txBox="1"/>
          <p:nvPr/>
        </p:nvSpPr>
        <p:spPr>
          <a:xfrm>
            <a:off x="2562225" y="4894956"/>
            <a:ext cx="58578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bg1"/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1962, la hija del rey Pablo de Grecia, Sofía, contrajo matrimonio con el rey de España, Juan Carlos I. Además, es sobrina del duque de Edimburgo; tiene lazos familiares con los reyes de Inglaterra; con la reina Margarita de Dinamarca; y con el rey Harald de Noruega.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B1350B3-9BA3-7A0F-3927-610E7C73C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9866" y="3393096"/>
            <a:ext cx="1279456" cy="15906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6E1550C-88A6-D96D-F322-A1461F925E9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444" r="1221"/>
          <a:stretch>
            <a:fillRect/>
          </a:stretch>
        </p:blipFill>
        <p:spPr>
          <a:xfrm>
            <a:off x="8405732" y="5129736"/>
            <a:ext cx="2213590" cy="1569502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CFC794C-795E-6648-A118-482F2AE759E8}"/>
              </a:ext>
            </a:extLst>
          </p:cNvPr>
          <p:cNvSpPr txBox="1"/>
          <p:nvPr/>
        </p:nvSpPr>
        <p:spPr>
          <a:xfrm>
            <a:off x="2562224" y="3594477"/>
            <a:ext cx="66960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bg1"/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reina Victoria de Inglaterra (que reinó de 1837 a 1901) está considerada «la abuela de Europa» por haber casado a sus nueve hijos y a 26 de sus 42 nietos con otros miembros de la realeza o de la nobleza europeas.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479BC-EAD9-E719-0CDB-39E4AAAFEBE9}"/>
              </a:ext>
            </a:extLst>
          </p:cNvPr>
          <p:cNvSpPr txBox="1"/>
          <p:nvPr/>
        </p:nvSpPr>
        <p:spPr>
          <a:xfrm>
            <a:off x="2558066" y="2293997"/>
            <a:ext cx="80570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bg1"/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ejemplo, se anuncia que Babilonia será un imperio rico, pero pasajero. También se anuncia cómo serían las naciones del fin: mezcladas “por medio de alianzas humanas”, pero sin llegar a unirse (</a:t>
            </a:r>
            <a:r>
              <a:rPr lang="es-ES" sz="2000" b="1" dirty="0" err="1">
                <a:solidFill>
                  <a:schemeClr val="bg1"/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Dn</a:t>
            </a:r>
            <a:r>
              <a:rPr lang="es-ES" sz="2000" b="1" dirty="0">
                <a:solidFill>
                  <a:schemeClr val="bg1"/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2:43).</a:t>
            </a:r>
          </a:p>
        </p:txBody>
      </p:sp>
    </p:spTree>
    <p:extLst>
      <p:ext uri="{BB962C8B-B14F-4D97-AF65-F5344CB8AC3E}">
        <p14:creationId xmlns:p14="http://schemas.microsoft.com/office/powerpoint/2010/main" val="324149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6000" r="-6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1DD9ED82-D247-2C09-5E8F-529999AA33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3717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3DA5BCC-241D-2C6E-7289-8CDA64614DEB}"/>
              </a:ext>
            </a:extLst>
          </p:cNvPr>
          <p:cNvSpPr txBox="1"/>
          <p:nvPr/>
        </p:nvSpPr>
        <p:spPr>
          <a:xfrm>
            <a:off x="2025216" y="-86942"/>
            <a:ext cx="101667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300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ADORAR O MORIR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49D7E64-263C-3AEB-885F-0A16054D4E02}"/>
              </a:ext>
            </a:extLst>
          </p:cNvPr>
          <p:cNvSpPr txBox="1"/>
          <p:nvPr/>
        </p:nvSpPr>
        <p:spPr>
          <a:xfrm>
            <a:off x="2493746" y="556800"/>
            <a:ext cx="92297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ABE9FF"/>
                </a:solidFill>
                <a:effectLst>
                  <a:glow rad="127000">
                    <a:srgbClr val="792113"/>
                  </a:glow>
                </a:effectLst>
                <a:latin typeface="Comic Sans MS" panose="030F0702030302020204" pitchFamily="66" charset="0"/>
              </a:rPr>
              <a:t>“Y si no, sepas, oh rey, que no serviremos a tus dioses, ni tampoco adoraremos la estatua que has levantado” </a:t>
            </a:r>
            <a:r>
              <a:rPr lang="es-ES" sz="1400" b="1" dirty="0">
                <a:solidFill>
                  <a:srgbClr val="ABE9FF"/>
                </a:solidFill>
                <a:effectLst>
                  <a:glow rad="127000">
                    <a:srgbClr val="792113"/>
                  </a:glow>
                </a:effectLst>
                <a:latin typeface="Comic Sans MS" panose="030F0702030302020204" pitchFamily="66" charset="0"/>
              </a:rPr>
              <a:t>(Daniel 3:18)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F5F8EFE-236B-1F65-E00F-9E3F07B53DD7}"/>
              </a:ext>
            </a:extLst>
          </p:cNvPr>
          <p:cNvSpPr txBox="1"/>
          <p:nvPr/>
        </p:nvSpPr>
        <p:spPr>
          <a:xfrm>
            <a:off x="419100" y="1302633"/>
            <a:ext cx="65436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En clara rebelión contra la historia que le había sido revelada en sueños, Nabucodonosor levantó una estatua de oro para indicar que su reino no tendría fin (</a:t>
            </a:r>
            <a:r>
              <a:rPr lang="es-ES" sz="2000" b="1" dirty="0" err="1"/>
              <a:t>Dn</a:t>
            </a:r>
            <a:r>
              <a:rPr lang="es-ES" sz="2000" b="1" dirty="0"/>
              <a:t>. 3:1).</a:t>
            </a:r>
          </a:p>
        </p:txBody>
      </p:sp>
      <p:pic>
        <p:nvPicPr>
          <p:cNvPr id="8" name="Imagen 7" descr="Imagen que contiene parado, tabla, grande, azul&#10;&#10;El contenido generado por IA puede ser incorrecto.">
            <a:extLst>
              <a:ext uri="{FF2B5EF4-FFF2-40B4-BE49-F238E27FC236}">
                <a16:creationId xmlns:a16="http://schemas.microsoft.com/office/drawing/2014/main" id="{560ED6EA-14AB-C6B5-021C-61B9966CE1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23" y="1303853"/>
            <a:ext cx="2333627" cy="1750221"/>
          </a:xfrm>
          <a:prstGeom prst="snip2DiagRect">
            <a:avLst>
              <a:gd name="adj1" fmla="val 18341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Imagen que contiene persona, pasto, hombre, jugador&#10;&#10;El contenido generado por IA puede ser incorrecto.">
            <a:extLst>
              <a:ext uri="{FF2B5EF4-FFF2-40B4-BE49-F238E27FC236}">
                <a16:creationId xmlns:a16="http://schemas.microsoft.com/office/drawing/2014/main" id="{3E13F846-9154-89A4-5650-53E8C4C5EC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483" y="1303853"/>
            <a:ext cx="2333626" cy="17502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 descr="Imagen que contiene parado, pequeño, grupo, tabla&#10;&#10;El contenido generado por IA puede ser incorrecto.">
            <a:extLst>
              <a:ext uri="{FF2B5EF4-FFF2-40B4-BE49-F238E27FC236}">
                <a16:creationId xmlns:a16="http://schemas.microsoft.com/office/drawing/2014/main" id="{BD1731B7-4D9C-2D0F-CB01-C6678105CE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23" y="3148690"/>
            <a:ext cx="2333625" cy="17502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 descr="Imagen que contiene edificio, hombre, fuego, parado&#10;&#10;El contenido generado por IA puede ser incorrecto.">
            <a:extLst>
              <a:ext uri="{FF2B5EF4-FFF2-40B4-BE49-F238E27FC236}">
                <a16:creationId xmlns:a16="http://schemas.microsoft.com/office/drawing/2014/main" id="{9AA9AB92-06D8-17FD-9ADD-598615B0CB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483" y="3148690"/>
            <a:ext cx="2333625" cy="1750219"/>
          </a:xfrm>
          <a:prstGeom prst="snip2DiagRect">
            <a:avLst>
              <a:gd name="adj1" fmla="val 1611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AD6118E1-D991-E2C8-E258-FD4B564262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23" y="4993524"/>
            <a:ext cx="2333625" cy="1750219"/>
          </a:xfrm>
          <a:prstGeom prst="snip2DiagRect">
            <a:avLst>
              <a:gd name="adj1" fmla="val 1611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 descr="Un grupo de personas disfrazadas&#10;&#10;El contenido generado por IA puede ser incorrecto.">
            <a:extLst>
              <a:ext uri="{FF2B5EF4-FFF2-40B4-BE49-F238E27FC236}">
                <a16:creationId xmlns:a16="http://schemas.microsoft.com/office/drawing/2014/main" id="{852E1156-C522-1443-1364-8EB15EB64E2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484" y="4993525"/>
            <a:ext cx="2333624" cy="175021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 descr="Imagen que contiene parado, foto, mujer, posando&#10;&#10;El contenido generado por IA puede ser incorrecto.">
            <a:extLst>
              <a:ext uri="{FF2B5EF4-FFF2-40B4-BE49-F238E27FC236}">
                <a16:creationId xmlns:a16="http://schemas.microsoft.com/office/drawing/2014/main" id="{64C3A66B-1269-C8C6-6744-9D3767721E5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98" y="107887"/>
            <a:ext cx="1850418" cy="104086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A6ABA4A-BBD1-419D-B2C2-0D9B26F857DF}"/>
              </a:ext>
            </a:extLst>
          </p:cNvPr>
          <p:cNvSpPr txBox="1"/>
          <p:nvPr/>
        </p:nvSpPr>
        <p:spPr>
          <a:xfrm>
            <a:off x="419097" y="5549950"/>
            <a:ext cx="6543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Aceptaron las consecuencias, y eligieron morir</a:t>
            </a:r>
            <a:br>
              <a:rPr lang="es-ES" sz="2000" b="1" dirty="0"/>
            </a:br>
            <a:r>
              <a:rPr lang="es-ES" sz="2000" b="1" dirty="0"/>
              <a:t>(</a:t>
            </a:r>
            <a:r>
              <a:rPr lang="es-ES" sz="2000" b="1" dirty="0" err="1"/>
              <a:t>Dn</a:t>
            </a:r>
            <a:r>
              <a:rPr lang="es-ES" sz="2000" b="1" dirty="0"/>
              <a:t>. 3:15-18). Sin embargo, Dios no permitió que sus fieles súbditos muriesen en el fuego. Él mismo anduvo junto a ellos en la prueba, y los libró (</a:t>
            </a:r>
            <a:r>
              <a:rPr lang="es-ES" sz="2000" b="1" dirty="0" err="1"/>
              <a:t>Dn</a:t>
            </a:r>
            <a:r>
              <a:rPr lang="es-ES" sz="2000" b="1" dirty="0"/>
              <a:t>. 23-27).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09D664A-4516-CBB4-167B-D95257CF593A}"/>
              </a:ext>
            </a:extLst>
          </p:cNvPr>
          <p:cNvSpPr txBox="1"/>
          <p:nvPr/>
        </p:nvSpPr>
        <p:spPr>
          <a:xfrm>
            <a:off x="419098" y="4241899"/>
            <a:ext cx="65436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Pero tres jóvenes fieles no estaban dispuestos a adorar a una imagen, infringiendo así la Ley de Dios. Podrían haber disimulado, pero eso hubiera sido lo mismo que renegar abiertamente de sus creencias.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6D59E76-EA87-38EC-5A64-0A1D7D7280E5}"/>
              </a:ext>
            </a:extLst>
          </p:cNvPr>
          <p:cNvSpPr txBox="1"/>
          <p:nvPr/>
        </p:nvSpPr>
        <p:spPr>
          <a:xfrm>
            <a:off x="419096" y="2626072"/>
            <a:ext cx="654367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No contento con eso, hizo que todos aceptasen su “eterno” liderazgo, haciendo que adorasen a aquella estatua (</a:t>
            </a:r>
            <a:r>
              <a:rPr lang="es-ES" sz="2000" b="1" dirty="0" err="1"/>
              <a:t>Dn</a:t>
            </a:r>
            <a:r>
              <a:rPr lang="es-ES" sz="2000" b="1" dirty="0"/>
              <a:t>. 3:2). Esta orden fue acompañada de una sentencia de muerte para aquel que se negase a adorarla (</a:t>
            </a:r>
            <a:r>
              <a:rPr lang="es-ES" sz="2000" b="1" dirty="0" err="1"/>
              <a:t>Dn</a:t>
            </a:r>
            <a:r>
              <a:rPr lang="es-ES" sz="2000" b="1" dirty="0"/>
              <a:t>. 3:6).</a:t>
            </a:r>
          </a:p>
        </p:txBody>
      </p:sp>
    </p:spTree>
    <p:extLst>
      <p:ext uri="{BB962C8B-B14F-4D97-AF65-F5344CB8AC3E}">
        <p14:creationId xmlns:p14="http://schemas.microsoft.com/office/powerpoint/2010/main" val="312699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32E4A6-8D8A-A1D1-A615-26C8829F5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33E5CD3F-5840-539A-C8F7-5A61EBA731B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1304665"/>
            <a:ext cx="1219200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3D611451-F217-B418-5285-97BFD187F392}"/>
              </a:ext>
            </a:extLst>
          </p:cNvPr>
          <p:cNvSpPr txBox="1"/>
          <p:nvPr/>
        </p:nvSpPr>
        <p:spPr>
          <a:xfrm>
            <a:off x="0" y="-58368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800" b="1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ADORAR  O  MORIR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0D24362-B2EB-75F3-C07E-1213CFB4C175}"/>
              </a:ext>
            </a:extLst>
          </p:cNvPr>
          <p:cNvSpPr txBox="1"/>
          <p:nvPr/>
        </p:nvSpPr>
        <p:spPr>
          <a:xfrm>
            <a:off x="1481137" y="589629"/>
            <a:ext cx="9229725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“Y si no, sepas, oh rey, que no serviremos a tus dioses, ni tampoco adoraremos la estatua que has levantado” </a:t>
            </a:r>
            <a:r>
              <a:rPr lang="es-ES" sz="1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(Daniel 3:18)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FE27069-6ACB-185C-A6BF-467CBC00C9D3}"/>
              </a:ext>
            </a:extLst>
          </p:cNvPr>
          <p:cNvSpPr txBox="1"/>
          <p:nvPr/>
        </p:nvSpPr>
        <p:spPr>
          <a:xfrm>
            <a:off x="214009" y="1390185"/>
            <a:ext cx="49319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Según el relato acerca de su resistencia, estos tres hebreos no vacilaron en su convicción de permanecer fieles a Dios. 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F76F11A8-0AFC-98A7-0AA8-3E9EE5E65C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8871937"/>
              </p:ext>
            </p:extLst>
          </p:nvPr>
        </p:nvGraphicFramePr>
        <p:xfrm>
          <a:off x="5517408" y="1337893"/>
          <a:ext cx="6372224" cy="538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Imagen 6" descr="Imagen que contiene parado, mujer, hombre, grupo&#10;&#10;El contenido generado por IA puede ser incorrecto.">
            <a:extLst>
              <a:ext uri="{FF2B5EF4-FFF2-40B4-BE49-F238E27FC236}">
                <a16:creationId xmlns:a16="http://schemas.microsoft.com/office/drawing/2014/main" id="{885DA123-0D51-74E1-FAD2-0DA6B55636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009" y="2480631"/>
            <a:ext cx="4443685" cy="2666211"/>
          </a:xfrm>
          <a:prstGeom prst="roundRect">
            <a:avLst>
              <a:gd name="adj" fmla="val 1119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F7D8998-77CD-F6D3-91FA-D6F1F143028E}"/>
              </a:ext>
            </a:extLst>
          </p:cNvPr>
          <p:cNvSpPr txBox="1"/>
          <p:nvPr/>
        </p:nvSpPr>
        <p:spPr>
          <a:xfrm>
            <a:off x="214009" y="5221625"/>
            <a:ext cx="4443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/>
              <a:t>Los dos grupos de adoradores, el de Babilonia y el de los tres hebreos, quedaron así claramente delineados y contrastados, al igual que ocurrirá en el tiempo del fin: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29194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8D0019C-AC0F-44AC-A345-B4B8FB17C8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F8D0019C-AC0F-44AC-A345-B4B8FB17C8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2CCE8C-2D14-4A6C-AF0E-71C232469D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732CCE8C-2D14-4A6C-AF0E-71C232469D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732CCE8C-2D14-4A6C-AF0E-71C232469D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732CCE8C-2D14-4A6C-AF0E-71C232469D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40B83F-9267-4D47-93FA-A3EA12C285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FB40B83F-9267-4D47-93FA-A3EA12C285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7CB725-4178-4883-901A-37F53FCA0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B97CB725-4178-4883-901A-37F53FCA0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B97CB725-4178-4883-901A-37F53FCA0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B97CB725-4178-4883-901A-37F53FCA04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5EC9E4-6D84-4D1E-9728-7A0349D467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C05EC9E4-6D84-4D1E-9728-7A0349D467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2" grpId="0" uiExpand="1">
        <p:bldSub>
          <a:bldDgm bld="one"/>
        </p:bldSub>
      </p:bldGraphic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1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C0F68ABC-81AE-86EB-8FA1-388F2C28BE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" y="0"/>
            <a:ext cx="12191999" cy="130385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1000" b="-29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3DFBDA3-D8F4-54D1-A12F-7D8198365A33}"/>
              </a:ext>
            </a:extLst>
          </p:cNvPr>
          <p:cNvSpPr txBox="1"/>
          <p:nvPr/>
        </p:nvSpPr>
        <p:spPr>
          <a:xfrm>
            <a:off x="1754221" y="0"/>
            <a:ext cx="104377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5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LA ADORACIÓN EN EL TIEMPO DEL FIN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9CBB2B-AD58-11D7-7D58-2757E8B1FEFE}"/>
              </a:ext>
            </a:extLst>
          </p:cNvPr>
          <p:cNvSpPr txBox="1"/>
          <p:nvPr/>
        </p:nvSpPr>
        <p:spPr>
          <a:xfrm>
            <a:off x="2024872" y="642837"/>
            <a:ext cx="9896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ECBCA"/>
                </a:solidFill>
                <a:effectLst>
                  <a:glow rad="127000">
                    <a:srgbClr val="7B000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“Y se le permitió infundir aliento a la imagen de la bestia, para que la imagen hablase e hiciese matar a todo el que no la adorase” </a:t>
            </a:r>
            <a:r>
              <a:rPr lang="es-ES" sz="1400" b="1" dirty="0">
                <a:solidFill>
                  <a:srgbClr val="FECBCA"/>
                </a:solidFill>
                <a:effectLst>
                  <a:glow rad="127000">
                    <a:srgbClr val="7B000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(Apocalipsis 13:15)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D906E61-F360-1689-90EA-159DCF2424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6767819"/>
              </p:ext>
            </p:extLst>
          </p:nvPr>
        </p:nvGraphicFramePr>
        <p:xfrm>
          <a:off x="-2" y="1426962"/>
          <a:ext cx="5876927" cy="5335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B9E6A34E-CA75-C7CF-2069-C24CFDCA8350}"/>
              </a:ext>
            </a:extLst>
          </p:cNvPr>
          <p:cNvSpPr txBox="1"/>
          <p:nvPr/>
        </p:nvSpPr>
        <p:spPr>
          <a:xfrm>
            <a:off x="6095998" y="1396690"/>
            <a:ext cx="6095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Los momentos finales de este mundo giran en torno a la adoración. Adorar al Creador, o a la criatura. Ser leales a Dios, o a cualquier otra cosa o persona que nos obligue a obedecerle.</a:t>
            </a:r>
          </a:p>
        </p:txBody>
      </p:sp>
      <p:pic>
        <p:nvPicPr>
          <p:cNvPr id="7" name="Imagen 6" descr="Grupo de personas en un escenario&#10;&#10;El contenido generado por IA puede ser incorrecto.">
            <a:extLst>
              <a:ext uri="{FF2B5EF4-FFF2-40B4-BE49-F238E27FC236}">
                <a16:creationId xmlns:a16="http://schemas.microsoft.com/office/drawing/2014/main" id="{1987E29E-654F-A699-024B-B39E2D5877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7" y="4176543"/>
            <a:ext cx="5934077" cy="25083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Imagen 8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C697E692-C162-15E6-7DDF-F9419DC278C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34254" r="45910"/>
          <a:stretch>
            <a:fillRect/>
          </a:stretch>
        </p:blipFill>
        <p:spPr>
          <a:xfrm>
            <a:off x="210766" y="76201"/>
            <a:ext cx="1543455" cy="115759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9329540-C082-81C8-7308-CA7233BAED4B}"/>
              </a:ext>
            </a:extLst>
          </p:cNvPr>
          <p:cNvSpPr txBox="1"/>
          <p:nvPr/>
        </p:nvSpPr>
        <p:spPr>
          <a:xfrm>
            <a:off x="6095997" y="2720129"/>
            <a:ext cx="609600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En esos momentos tan difíciles, la fidelidad a Dios será premiada: “Sé fiel hasta la muerte, y yo te daré la corona de la vida. […] El que venciere, no sufrirá daño de la segunda muerte” (Ap. 2:10-11).</a:t>
            </a:r>
          </a:p>
        </p:txBody>
      </p:sp>
    </p:spTree>
    <p:extLst>
      <p:ext uri="{BB962C8B-B14F-4D97-AF65-F5344CB8AC3E}">
        <p14:creationId xmlns:p14="http://schemas.microsoft.com/office/powerpoint/2010/main" val="66617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D92B3C4-825F-463A-ACF3-360960F53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4D92B3C4-825F-463A-ACF3-360960F53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4D92B3C4-825F-463A-ACF3-360960F53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4D92B3C4-825F-463A-ACF3-360960F531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2A48D1-9B9F-47ED-962B-2EECF49A0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B42A48D1-9B9F-47ED-962B-2EECF49A0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B42A48D1-9B9F-47ED-962B-2EECF49A0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B42A48D1-9B9F-47ED-962B-2EECF49A05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1E786A-D33E-4497-9549-54077A1FD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A71E786A-D33E-4497-9549-54077A1FD9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A71E786A-D33E-4497-9549-54077A1FD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A71E786A-D33E-4497-9549-54077A1FD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7E0BE1-A427-4210-AB42-2E753F9F1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graphicEl>
                                              <a:dgm id="{1D7E0BE1-A427-4210-AB42-2E753F9F15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graphicEl>
                                              <a:dgm id="{1D7E0BE1-A427-4210-AB42-2E753F9F1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1D7E0BE1-A427-4210-AB42-2E753F9F1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1031B92-27FF-4A74-A429-79FCC3895F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graphicEl>
                                              <a:dgm id="{61031B92-27FF-4A74-A429-79FCC3895F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graphicEl>
                                              <a:dgm id="{61031B92-27FF-4A74-A429-79FCC3895F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graphicEl>
                                              <a:dgm id="{61031B92-27FF-4A74-A429-79FCC3895F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672068-3442-4502-AD8B-A8379DB258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graphicEl>
                                              <a:dgm id="{C4672068-3442-4502-AD8B-A8379DB258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graphicEl>
                                              <a:dgm id="{C4672068-3442-4502-AD8B-A8379DB258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graphicEl>
                                              <a:dgm id="{C4672068-3442-4502-AD8B-A8379DB258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B40A49-4D84-48EB-A76E-6C4B54F3D0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graphicEl>
                                              <a:dgm id="{EEB40A49-4D84-48EB-A76E-6C4B54F3D0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graphicEl>
                                              <a:dgm id="{EEB40A49-4D84-48EB-A76E-6C4B54F3D0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graphicEl>
                                              <a:dgm id="{EEB40A49-4D84-48EB-A76E-6C4B54F3D0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C2FABB-1E37-4335-939C-2A9BE87155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graphicEl>
                                              <a:dgm id="{70C2FABB-1E37-4335-939C-2A9BE87155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graphicEl>
                                              <a:dgm id="{70C2FABB-1E37-4335-939C-2A9BE87155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graphicEl>
                                              <a:dgm id="{70C2FABB-1E37-4335-939C-2A9BE87155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DD5BDD-D645-455E-B9E4-2C46F4E52E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graphicEl>
                                              <a:dgm id="{0ADD5BDD-D645-455E-B9E4-2C46F4E52E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graphicEl>
                                              <a:dgm id="{0ADD5BDD-D645-455E-B9E4-2C46F4E52E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graphicEl>
                                              <a:dgm id="{0ADD5BDD-D645-455E-B9E4-2C46F4E52E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753E7B-972A-4F61-9B0A-A16FBE1BF8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graphicEl>
                                              <a:dgm id="{FF753E7B-972A-4F61-9B0A-A16FBE1BF8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graphicEl>
                                              <a:dgm id="{FF753E7B-972A-4F61-9B0A-A16FBE1BF8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graphicEl>
                                              <a:dgm id="{FF753E7B-972A-4F61-9B0A-A16FBE1BF8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93BF41-19A8-442D-8D05-CA0E0C938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graphicEl>
                                              <a:dgm id="{9B93BF41-19A8-442D-8D05-CA0E0C938E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graphicEl>
                                              <a:dgm id="{9B93BF41-19A8-442D-8D05-CA0E0C938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graphicEl>
                                              <a:dgm id="{9B93BF41-19A8-442D-8D05-CA0E0C938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4E0890-96A2-48C9-8C49-E8F75D9DD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">
                                            <p:graphicEl>
                                              <a:dgm id="{F94E0890-96A2-48C9-8C49-E8F75D9DD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>
                                            <p:graphicEl>
                                              <a:dgm id="{F94E0890-96A2-48C9-8C49-E8F75D9DD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>
                                            <p:graphicEl>
                                              <a:dgm id="{F94E0890-96A2-48C9-8C49-E8F75D9DD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119544-1E71-4A40-8EBA-41F42EEF58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">
                                            <p:graphicEl>
                                              <a:dgm id="{50119544-1E71-4A40-8EBA-41F42EEF58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graphicEl>
                                              <a:dgm id="{50119544-1E71-4A40-8EBA-41F42EEF58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">
                                            <p:graphicEl>
                                              <a:dgm id="{50119544-1E71-4A40-8EBA-41F42EEF58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AC61DAB-C5FE-4E8C-8F58-F9CB6DBB42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">
                                            <p:graphicEl>
                                              <a:dgm id="{AAC61DAB-C5FE-4E8C-8F58-F9CB6DBB42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graphicEl>
                                              <a:dgm id="{AAC61DAB-C5FE-4E8C-8F58-F9CB6DBB42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">
                                            <p:graphicEl>
                                              <a:dgm id="{AAC61DAB-C5FE-4E8C-8F58-F9CB6DBB42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1772394-D281-4D3A-BC5A-A3B6F4BEDA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">
                                            <p:graphicEl>
                                              <a:dgm id="{91772394-D281-4D3A-BC5A-A3B6F4BEDA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">
                                            <p:graphicEl>
                                              <a:dgm id="{91772394-D281-4D3A-BC5A-A3B6F4BEDA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">
                                            <p:graphicEl>
                                              <a:dgm id="{91772394-D281-4D3A-BC5A-A3B6F4BEDA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C7E49F-28FB-430C-9EB7-F300BAD405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">
                                            <p:graphicEl>
                                              <a:dgm id="{D0C7E49F-28FB-430C-9EB7-F300BAD405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">
                                            <p:graphicEl>
                                              <a:dgm id="{D0C7E49F-28FB-430C-9EB7-F300BAD405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">
                                            <p:graphicEl>
                                              <a:dgm id="{D0C7E49F-28FB-430C-9EB7-F300BAD405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08B362E-88D2-4983-8C18-A8D07F513F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4">
                                            <p:graphicEl>
                                              <a:dgm id="{408B362E-88D2-4983-8C18-A8D07F513F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">
                                            <p:graphicEl>
                                              <a:dgm id="{408B362E-88D2-4983-8C18-A8D07F513F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">
                                            <p:graphicEl>
                                              <a:dgm id="{408B362E-88D2-4983-8C18-A8D07F513F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C6058D-B0E8-4ACA-B883-A2377BA01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">
                                            <p:graphicEl>
                                              <a:dgm id="{B7C6058D-B0E8-4ACA-B883-A2377BA01C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">
                                            <p:graphicEl>
                                              <a:dgm id="{B7C6058D-B0E8-4ACA-B883-A2377BA01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">
                                            <p:graphicEl>
                                              <a:dgm id="{B7C6058D-B0E8-4ACA-B883-A2377BA01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E63664-935B-494E-B0BF-7F334D4211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">
                                            <p:graphicEl>
                                              <a:dgm id="{B3E63664-935B-494E-B0BF-7F334D4211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">
                                            <p:graphicEl>
                                              <a:dgm id="{B3E63664-935B-494E-B0BF-7F334D4211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">
                                            <p:graphicEl>
                                              <a:dgm id="{B3E63664-935B-494E-B0BF-7F334D4211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053DED-525D-4BAF-A23A-7222CA0CB7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">
                                            <p:graphicEl>
                                              <a:dgm id="{A7053DED-525D-4BAF-A23A-7222CA0CB7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">
                                            <p:graphicEl>
                                              <a:dgm id="{A7053DED-525D-4BAF-A23A-7222CA0CB7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">
                                            <p:graphicEl>
                                              <a:dgm id="{A7053DED-525D-4BAF-A23A-7222CA0CB7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74A745-3EA9-40AB-9D26-AB038C6E88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4">
                                            <p:graphicEl>
                                              <a:dgm id="{3174A745-3EA9-40AB-9D26-AB038C6E88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">
                                            <p:graphicEl>
                                              <a:dgm id="{3174A745-3EA9-40AB-9D26-AB038C6E88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">
                                            <p:graphicEl>
                                              <a:dgm id="{3174A745-3EA9-40AB-9D26-AB038C6E88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AAE4CD-BE8A-4510-B958-13A1FAFE9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4">
                                            <p:graphicEl>
                                              <a:dgm id="{85AAE4CD-BE8A-4510-B958-13A1FAFE98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">
                                            <p:graphicEl>
                                              <a:dgm id="{85AAE4CD-BE8A-4510-B958-13A1FAFE9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">
                                            <p:graphicEl>
                                              <a:dgm id="{85AAE4CD-BE8A-4510-B958-13A1FAFE9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A878FC-CF50-424C-8CAE-BDE166FE4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4">
                                            <p:graphicEl>
                                              <a:dgm id="{73A878FC-CF50-424C-8CAE-BDE166FE4E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4">
                                            <p:graphicEl>
                                              <a:dgm id="{73A878FC-CF50-424C-8CAE-BDE166FE4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">
                                            <p:graphicEl>
                                              <a:dgm id="{73A878FC-CF50-424C-8CAE-BDE166FE4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ADF599-8850-4FA2-B07D-2EFE6B6993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4">
                                            <p:graphicEl>
                                              <a:dgm id="{05ADF599-8850-4FA2-B07D-2EFE6B6993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">
                                            <p:graphicEl>
                                              <a:dgm id="{05ADF599-8850-4FA2-B07D-2EFE6B6993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">
                                            <p:graphicEl>
                                              <a:dgm id="{05ADF599-8850-4FA2-B07D-2EFE6B6993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0F3517-D1DF-4020-81D0-C57321B0B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">
                                            <p:graphicEl>
                                              <a:dgm id="{AB0F3517-D1DF-4020-81D0-C57321B0B7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">
                                            <p:graphicEl>
                                              <a:dgm id="{AB0F3517-D1DF-4020-81D0-C57321B0B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">
                                            <p:graphicEl>
                                              <a:dgm id="{AB0F3517-D1DF-4020-81D0-C57321B0B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DB27DB-66C1-4650-9436-91F9E7E57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4">
                                            <p:graphicEl>
                                              <a:dgm id="{9DDB27DB-66C1-4650-9436-91F9E7E574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">
                                            <p:graphicEl>
                                              <a:dgm id="{9DDB27DB-66C1-4650-9436-91F9E7E57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">
                                            <p:graphicEl>
                                              <a:dgm id="{9DDB27DB-66C1-4650-9436-91F9E7E57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0B20D90-E7AB-4A8B-8CAC-88B7632B55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4">
                                            <p:graphicEl>
                                              <a:dgm id="{10B20D90-E7AB-4A8B-8CAC-88B7632B55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4">
                                            <p:graphicEl>
                                              <a:dgm id="{10B20D90-E7AB-4A8B-8CAC-88B7632B55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4">
                                            <p:graphicEl>
                                              <a:dgm id="{10B20D90-E7AB-4A8B-8CAC-88B7632B55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E6B8C7-AEF3-4F97-AADE-7CF083A9B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4">
                                            <p:graphicEl>
                                              <a:dgm id="{69E6B8C7-AEF3-4F97-AADE-7CF083A9B6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4">
                                            <p:graphicEl>
                                              <a:dgm id="{69E6B8C7-AEF3-4F97-AADE-7CF083A9B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4">
                                            <p:graphicEl>
                                              <a:dgm id="{69E6B8C7-AEF3-4F97-AADE-7CF083A9B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BAC0836-0001-49AF-AA03-EDBC6FD608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4">
                                            <p:graphicEl>
                                              <a:dgm id="{4BAC0836-0001-49AF-AA03-EDBC6FD608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4">
                                            <p:graphicEl>
                                              <a:dgm id="{4BAC0836-0001-49AF-AA03-EDBC6FD608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4">
                                            <p:graphicEl>
                                              <a:dgm id="{4BAC0836-0001-49AF-AA03-EDBC6FD608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187F89A-21E9-4964-BF9E-0146BF090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4">
                                            <p:graphicEl>
                                              <a:dgm id="{5187F89A-21E9-4964-BF9E-0146BF0905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">
                                            <p:graphicEl>
                                              <a:dgm id="{5187F89A-21E9-4964-BF9E-0146BF090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4">
                                            <p:graphicEl>
                                              <a:dgm id="{5187F89A-21E9-4964-BF9E-0146BF090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000"/>
                            </p:stCondLst>
                            <p:childTnLst>
                              <p:par>
                                <p:cTn id="2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Graphic spid="4" grpId="0" uiExpand="1">
        <p:bldSub>
          <a:bldDgm bld="one"/>
        </p:bldSub>
      </p:bldGraphic>
      <p:bldGraphic spid="4" grpId="1" uiExpand="1">
        <p:bldSub>
          <a:bldDgm bld="one"/>
        </p:bldSub>
      </p:bldGraphic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1AADE55-124F-C9EF-962B-8314DE3CA1F4}"/>
              </a:ext>
            </a:extLst>
          </p:cNvPr>
          <p:cNvSpPr txBox="1"/>
          <p:nvPr/>
        </p:nvSpPr>
        <p:spPr>
          <a:xfrm>
            <a:off x="2267355" y="943704"/>
            <a:ext cx="8610600" cy="497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“¿Olvidará el Señor a su pueblo en esa hora de prueba? […] ¿Se olvidó acaso de los tres jóvenes en el horno ardiente o de Daniel en el foso de los leones? […]</a:t>
            </a:r>
          </a:p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Aunque los enemigos los arrojen a la cárcel, las paredes de los calabozos no pueden interceptar la comunicación entre sus almas y Cristo. Aquel que conoce todas sus debilidades, que ve todas sus pruebas, está por encima de todos los poderes de la tierra; y acudirán ángeles a sus celdas solitarias, trayéndoles luz y paz del cielo. La prisión se volverá palacio, pues allí moran los que tienen mucha fe, y los lóbregos muros serán alumbrados con luz celestial como cuando Pablo y Silas oraron y alabaron a Dios a medianoche en el calabozo de Filipos”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CBBFA3C-AF70-5843-EFD0-356391EC51F2}"/>
              </a:ext>
            </a:extLst>
          </p:cNvPr>
          <p:cNvSpPr txBox="1"/>
          <p:nvPr/>
        </p:nvSpPr>
        <p:spPr>
          <a:xfrm>
            <a:off x="7473614" y="6222055"/>
            <a:ext cx="4171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/>
              <a:t>E. G. W. (El conflicto de los siglos, pág. 610)</a:t>
            </a:r>
          </a:p>
        </p:txBody>
      </p:sp>
    </p:spTree>
    <p:extLst>
      <p:ext uri="{BB962C8B-B14F-4D97-AF65-F5344CB8AC3E}">
        <p14:creationId xmlns:p14="http://schemas.microsoft.com/office/powerpoint/2010/main" val="166100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E86CE4-2ED5-0F9A-EAFB-957B4E834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D3C4713-95D0-2286-7726-3E7A9C7CDA96}"/>
              </a:ext>
            </a:extLst>
          </p:cNvPr>
          <p:cNvSpPr txBox="1"/>
          <p:nvPr/>
        </p:nvSpPr>
        <p:spPr>
          <a:xfrm>
            <a:off x="973394" y="1549778"/>
            <a:ext cx="8898194" cy="34163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woPt" dir="t"/>
            </a:scene3d>
            <a:sp3d extrusionH="57150" contourW="12700">
              <a:bevelT w="69850" h="38100" prst="cross"/>
              <a:contourClr>
                <a:schemeClr val="bg1"/>
              </a:contourClr>
            </a:sp3d>
          </a:bodyPr>
          <a:lstStyle/>
          <a:p>
            <a:pPr algn="ctr"/>
            <a:r>
              <a:rPr lang="es-ES" sz="7200" b="1" dirty="0">
                <a:ln w="9525">
                  <a:noFill/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accent1">
                      <a:lumMod val="60000"/>
                      <a:lumOff val="40000"/>
                    </a:schemeClr>
                  </a:outerShdw>
                </a:effectLst>
              </a:rPr>
              <a:t>PRECURSORES EN EL NUEVO TESTAMENTO</a:t>
            </a:r>
          </a:p>
        </p:txBody>
      </p:sp>
    </p:spTree>
    <p:extLst>
      <p:ext uri="{BB962C8B-B14F-4D97-AF65-F5344CB8AC3E}">
        <p14:creationId xmlns:p14="http://schemas.microsoft.com/office/powerpoint/2010/main" val="146472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1ADA33E1-7F05-280A-235E-62C197D5FD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7583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D1A1D1D-0756-87FE-EA33-A032BCDC290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3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JACOBO  Y  PEDRO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DDA1C2-D5A9-3ABA-23D0-BAFE73FD3BBB}"/>
              </a:ext>
            </a:extLst>
          </p:cNvPr>
          <p:cNvSpPr txBox="1"/>
          <p:nvPr/>
        </p:nvSpPr>
        <p:spPr>
          <a:xfrm>
            <a:off x="0" y="662672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00"/>
                </a:solidFill>
                <a:effectLst>
                  <a:glow rad="127000">
                    <a:srgbClr val="925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“En aquel mismo tiempo el rey Herodes echó mano a algunos de la iglesia para maltratarles” </a:t>
            </a:r>
            <a:r>
              <a:rPr lang="es-ES" sz="1400" b="1" dirty="0">
                <a:solidFill>
                  <a:srgbClr val="FFFF00"/>
                </a:solidFill>
                <a:effectLst>
                  <a:glow rad="127000">
                    <a:srgbClr val="925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(Hechos 12:1)</a:t>
            </a:r>
            <a:endParaRPr lang="es-ES" b="1" dirty="0">
              <a:solidFill>
                <a:srgbClr val="FFFF00"/>
              </a:solidFill>
              <a:effectLst>
                <a:glow rad="127000">
                  <a:srgbClr val="925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656A988-B7F8-0D2D-1EE5-542164644126}"/>
              </a:ext>
            </a:extLst>
          </p:cNvPr>
          <p:cNvSpPr txBox="1"/>
          <p:nvPr/>
        </p:nvSpPr>
        <p:spPr>
          <a:xfrm>
            <a:off x="187230" y="1075836"/>
            <a:ext cx="9076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La persecución del tiempo final no es nada nuevo para la Iglesia. Nada más nacer, hubo dos naciones que la persiguieron: los judíos y los romanos.</a:t>
            </a:r>
          </a:p>
        </p:txBody>
      </p:sp>
      <p:pic>
        <p:nvPicPr>
          <p:cNvPr id="6" name="Imagen 5" descr="Imagen que contiene hombre, parado, sostener, vestido&#10;&#10;El contenido generado por IA puede ser incorrecto.">
            <a:extLst>
              <a:ext uri="{FF2B5EF4-FFF2-40B4-BE49-F238E27FC236}">
                <a16:creationId xmlns:a16="http://schemas.microsoft.com/office/drawing/2014/main" id="{6522E57A-5803-F58A-6CD4-C944A706DF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7736" y="1251069"/>
            <a:ext cx="2548039" cy="28815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n 7" descr="Imagen que contiene hombre, cama, mujer, puesto&#10;&#10;El contenido generado por IA puede ser incorrecto.">
            <a:extLst>
              <a:ext uri="{FF2B5EF4-FFF2-40B4-BE49-F238E27FC236}">
                <a16:creationId xmlns:a16="http://schemas.microsoft.com/office/drawing/2014/main" id="{CA45857E-E88B-E66E-E4B8-0996184B97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230" y="2834455"/>
            <a:ext cx="2809774" cy="22233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Imagen 12" descr="Un dibujo de un hombre&#10;&#10;El contenido generado por IA puede ser incorrecto.">
            <a:extLst>
              <a:ext uri="{FF2B5EF4-FFF2-40B4-BE49-F238E27FC236}">
                <a16:creationId xmlns:a16="http://schemas.microsoft.com/office/drawing/2014/main" id="{8BD1DB14-7501-6C3C-8735-604C4A1426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7886" y="4345981"/>
            <a:ext cx="2945690" cy="237611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57009742-ADA7-505F-F6C5-31FCAEAA4694}"/>
              </a:ext>
            </a:extLst>
          </p:cNvPr>
          <p:cNvSpPr txBox="1"/>
          <p:nvPr/>
        </p:nvSpPr>
        <p:spPr>
          <a:xfrm>
            <a:off x="3233369" y="3014384"/>
            <a:ext cx="55981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Ante esta crisis, la iglesia oraba </a:t>
            </a:r>
            <a:r>
              <a:rPr lang="es-ES" sz="2000" b="1"/>
              <a:t>sin cesar</a:t>
            </a:r>
            <a:br>
              <a:rPr lang="es-ES" sz="2000" b="1"/>
            </a:br>
            <a:r>
              <a:rPr lang="es-ES" sz="2000" b="1"/>
              <a:t>(</a:t>
            </a:r>
            <a:r>
              <a:rPr lang="es-ES" sz="2000" b="1" dirty="0" err="1"/>
              <a:t>Hch</a:t>
            </a:r>
            <a:r>
              <a:rPr lang="es-ES" sz="2000" b="1" dirty="0"/>
              <a:t>. 12:5). La oración no fue respondida de inmediato. Pedro fue salvado solo unas horas antes de su ejecución (</a:t>
            </a:r>
            <a:r>
              <a:rPr lang="es-ES" sz="2000" b="1" dirty="0" err="1"/>
              <a:t>Hch</a:t>
            </a:r>
            <a:r>
              <a:rPr lang="es-ES" sz="2000" b="1" dirty="0"/>
              <a:t>. 12:6). Lo curioso es que Pedro no estaba preocupado, sino que dormía profundamente.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4C75D53-3437-14BF-65CA-E58241B440E2}"/>
              </a:ext>
            </a:extLst>
          </p:cNvPr>
          <p:cNvSpPr txBox="1"/>
          <p:nvPr/>
        </p:nvSpPr>
        <p:spPr>
          <a:xfrm>
            <a:off x="187231" y="5176034"/>
            <a:ext cx="869006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En el tiempo del fin, Dios permitirá que algunos pocos mueran, como Jacobo, y los más serán resguardados, como Pedro. Los ángeles nos protegerán y sustentarán. Jesús solo nos pide una cosa: “No importa si permito que mueras, o que vivas hasta que Yo venga, solo sígueme hasta el final” (</a:t>
            </a:r>
            <a:r>
              <a:rPr lang="es-ES" sz="2000" b="1" dirty="0" err="1"/>
              <a:t>Jn</a:t>
            </a:r>
            <a:r>
              <a:rPr lang="es-ES" sz="2000" b="1" dirty="0"/>
              <a:t>. 21:18-22 parafraseado).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4BA5C0A-3B18-914F-CC36-D1C9F5E877F8}"/>
              </a:ext>
            </a:extLst>
          </p:cNvPr>
          <p:cNvSpPr txBox="1"/>
          <p:nvPr/>
        </p:nvSpPr>
        <p:spPr>
          <a:xfrm>
            <a:off x="187229" y="1737334"/>
            <a:ext cx="90762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 rey Herodes quiso agradar a los judíos y mandó matar al apóstol Jacobo (</a:t>
            </a:r>
            <a:r>
              <a:rPr lang="es-ES" sz="2000" b="1" dirty="0" err="1"/>
              <a:t>Hch</a:t>
            </a:r>
            <a:r>
              <a:rPr lang="es-ES" sz="2000" b="1" dirty="0"/>
              <a:t>. 12:1-2). Viendo que su plan resultaba, apresó a Pedro para ejecutarlo (</a:t>
            </a:r>
            <a:r>
              <a:rPr lang="es-ES" sz="2000" b="1" dirty="0" err="1"/>
              <a:t>Hch</a:t>
            </a:r>
            <a:r>
              <a:rPr lang="es-ES" sz="2000" b="1" dirty="0"/>
              <a:t>. 12:3-4).</a:t>
            </a:r>
          </a:p>
        </p:txBody>
      </p:sp>
    </p:spTree>
    <p:extLst>
      <p:ext uri="{BB962C8B-B14F-4D97-AF65-F5344CB8AC3E}">
        <p14:creationId xmlns:p14="http://schemas.microsoft.com/office/powerpoint/2010/main" val="383439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7" grpId="0"/>
      <p:bldP spid="19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 descr="Imagen que contiene interior, hombre, vistiendo, boca&#10;&#10;El contenido generado por IA puede ser incorrecto.">
            <a:extLst>
              <a:ext uri="{FF2B5EF4-FFF2-40B4-BE49-F238E27FC236}">
                <a16:creationId xmlns:a16="http://schemas.microsoft.com/office/drawing/2014/main" id="{4EBFF5D3-9C0D-269F-5109-E092CA3007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19" b="6899"/>
          <a:stretch>
            <a:fillRect/>
          </a:stretch>
        </p:blipFill>
        <p:spPr>
          <a:xfrm>
            <a:off x="6497590" y="1566051"/>
            <a:ext cx="3019427" cy="1734241"/>
          </a:xfrm>
          <a:prstGeom prst="rect">
            <a:avLst/>
          </a:prstGeom>
          <a:ln w="38100" cap="sq">
            <a:solidFill>
              <a:srgbClr val="72979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7A2367-9186-32FC-3FDB-F3B54DF71373}"/>
              </a:ext>
            </a:extLst>
          </p:cNvPr>
          <p:cNvSpPr txBox="1"/>
          <p:nvPr/>
        </p:nvSpPr>
        <p:spPr>
          <a:xfrm>
            <a:off x="105929" y="68096"/>
            <a:ext cx="11958670" cy="7694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3"/>
                </a:solidFill>
              </a:rPr>
              <a:t>EL SÁBADO Y EL TIEMPO DEL FIN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5E68A07-6292-DDCA-3827-F4210F77F3A7}"/>
              </a:ext>
            </a:extLst>
          </p:cNvPr>
          <p:cNvSpPr txBox="1"/>
          <p:nvPr/>
        </p:nvSpPr>
        <p:spPr>
          <a:xfrm>
            <a:off x="1528761" y="862009"/>
            <a:ext cx="9134475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“de modo que nadie pudiera comprar ni vender, a menos que llevara la marca, que es el nombre de la bestia o el número de ese nombre” </a:t>
            </a:r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(Apocalipsis 13:17 </a:t>
            </a:r>
            <a:r>
              <a:rPr lang="es-ES" sz="11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NVI</a:t>
            </a:r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s-ES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E6BD4D7-2FF8-284D-71E2-1AD5D7FE7779}"/>
              </a:ext>
            </a:extLst>
          </p:cNvPr>
          <p:cNvSpPr txBox="1"/>
          <p:nvPr/>
        </p:nvSpPr>
        <p:spPr>
          <a:xfrm>
            <a:off x="2285334" y="1501773"/>
            <a:ext cx="40782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Para distinguir entre los que adoran a la imagen y los que no, se les pone una marca. Esta marca se identifica con el nombre o el número de la bestia (Ap. 13:17 </a:t>
            </a:r>
            <a:r>
              <a:rPr lang="es-ES" sz="1600" b="1" dirty="0" err="1"/>
              <a:t>NVI</a:t>
            </a:r>
            <a:r>
              <a:rPr lang="es-ES" sz="2000" b="1" dirty="0"/>
              <a:t>).</a:t>
            </a:r>
          </a:p>
        </p:txBody>
      </p:sp>
      <p:pic>
        <p:nvPicPr>
          <p:cNvPr id="6" name="Imagen 5" descr="Imagen que contiene persona, edificio, exterior, hombre&#10;&#10;El contenido generado por IA puede ser incorrecto.">
            <a:extLst>
              <a:ext uri="{FF2B5EF4-FFF2-40B4-BE49-F238E27FC236}">
                <a16:creationId xmlns:a16="http://schemas.microsoft.com/office/drawing/2014/main" id="{DDD62EA6-6FB9-F11D-5F43-370311DE1C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393" b="7406"/>
          <a:stretch>
            <a:fillRect/>
          </a:stretch>
        </p:blipFill>
        <p:spPr>
          <a:xfrm>
            <a:off x="10121663" y="4643590"/>
            <a:ext cx="1964406" cy="2089533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 descr="Dibujo de un grupo de personas caminando en la calle&#10;&#10;El contenido generado por IA puede ser incorrecto.">
            <a:extLst>
              <a:ext uri="{FF2B5EF4-FFF2-40B4-BE49-F238E27FC236}">
                <a16:creationId xmlns:a16="http://schemas.microsoft.com/office/drawing/2014/main" id="{2F0496EF-3BB6-4D81-8194-614FA5736F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29" y="4610911"/>
            <a:ext cx="1853399" cy="2122212"/>
          </a:xfrm>
          <a:prstGeom prst="round2DiagRect">
            <a:avLst>
              <a:gd name="adj1" fmla="val 0"/>
              <a:gd name="adj2" fmla="val 13646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 descr="Un reloj en la muñeca de una persona&#10;&#10;El contenido generado por IA puede ser incorrecto.">
            <a:extLst>
              <a:ext uri="{FF2B5EF4-FFF2-40B4-BE49-F238E27FC236}">
                <a16:creationId xmlns:a16="http://schemas.microsoft.com/office/drawing/2014/main" id="{2E288F0D-7145-25FD-4EE0-0AB7E2B63B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29" y="893369"/>
            <a:ext cx="1592845" cy="1515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 descr="Un dibujo de un perro&#10;&#10;El contenido generado por IA puede ser incorrecto.">
            <a:extLst>
              <a:ext uri="{FF2B5EF4-FFF2-40B4-BE49-F238E27FC236}">
                <a16:creationId xmlns:a16="http://schemas.microsoft.com/office/drawing/2014/main" id="{D3EC3BE0-9619-BBAB-8840-F47B83E677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99" y="893369"/>
            <a:ext cx="1555069" cy="1515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17FE2EA4-E64F-123D-C7A0-B35669D90B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29" y="2482484"/>
            <a:ext cx="2045398" cy="1967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n 15" descr="Moneda de metal con letras&#10;&#10;El contenido generado por IA puede ser incorrecto.">
            <a:extLst>
              <a:ext uri="{FF2B5EF4-FFF2-40B4-BE49-F238E27FC236}">
                <a16:creationId xmlns:a16="http://schemas.microsoft.com/office/drawing/2014/main" id="{7B1091DF-1FB0-D54E-F161-21B5DAD9AA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0191" y="2482484"/>
            <a:ext cx="1964407" cy="1967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5AE4A4D6-F89D-5685-FCF7-EA5BA7DBFD4E}"/>
              </a:ext>
            </a:extLst>
          </p:cNvPr>
          <p:cNvSpPr txBox="1"/>
          <p:nvPr/>
        </p:nvSpPr>
        <p:spPr>
          <a:xfrm>
            <a:off x="2270179" y="3358004"/>
            <a:ext cx="76960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Los que nos neguemos a adorarla, tenemos el nombre de Dios como distintivo. Es decir, unos tendrán el carácter de Jesús, y otros tendrán el carácter del diablo (la marca en sus frentes), o negarán a Jesús con sus actos (la marca en sus manos).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AE26817-E566-F60F-1E60-F6647E06D1AE}"/>
              </a:ext>
            </a:extLst>
          </p:cNvPr>
          <p:cNvSpPr txBox="1"/>
          <p:nvPr/>
        </p:nvSpPr>
        <p:spPr>
          <a:xfrm>
            <a:off x="2270179" y="4598682"/>
            <a:ext cx="77919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¿Cómo se manifestará esto externamente? La invitación del 1</a:t>
            </a:r>
            <a:r>
              <a:rPr lang="es-ES" sz="2000" b="1" baseline="30000" dirty="0"/>
              <a:t>er</a:t>
            </a:r>
            <a:r>
              <a:rPr lang="es-ES" sz="2000" b="1" dirty="0"/>
              <a:t> ángel nos habla de la adoración al Creador. Esto nos lleva directamente al mandamiento de observar el sábado (Ap. 14:7; </a:t>
            </a:r>
            <a:r>
              <a:rPr lang="es-ES" sz="2000" b="1" dirty="0" err="1"/>
              <a:t>Éx</a:t>
            </a:r>
            <a:r>
              <a:rPr lang="es-ES" sz="2000" b="1" dirty="0"/>
              <a:t>. 20:8-11; Ap. 14:12).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DED4523-7F17-B235-4F12-A866CAF01697}"/>
              </a:ext>
            </a:extLst>
          </p:cNvPr>
          <p:cNvSpPr txBox="1"/>
          <p:nvPr/>
        </p:nvSpPr>
        <p:spPr>
          <a:xfrm>
            <a:off x="2285334" y="5839361"/>
            <a:ext cx="77919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Esto no es nada nuevo. Una de las razones por las que los dirigentes judíos querían matar a Jesús estaba relacionada con la forma en que guardaba el sábado (Mt. 12:9-13; </a:t>
            </a:r>
            <a:r>
              <a:rPr lang="es-ES" sz="2000" b="1" dirty="0" err="1"/>
              <a:t>Jn</a:t>
            </a:r>
            <a:r>
              <a:rPr lang="es-ES" sz="2000" b="1" dirty="0"/>
              <a:t>. 5:1-16).</a:t>
            </a:r>
          </a:p>
        </p:txBody>
      </p:sp>
    </p:spTree>
    <p:extLst>
      <p:ext uri="{BB962C8B-B14F-4D97-AF65-F5344CB8AC3E}">
        <p14:creationId xmlns:p14="http://schemas.microsoft.com/office/powerpoint/2010/main" val="250428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18" grpId="0"/>
      <p:bldP spid="20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4F203B-F6B6-47B1-DD91-A2D4C1C3F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A258B99-A26E-B538-B21D-782969EB298F}"/>
              </a:ext>
            </a:extLst>
          </p:cNvPr>
          <p:cNvSpPr txBox="1"/>
          <p:nvPr/>
        </p:nvSpPr>
        <p:spPr>
          <a:xfrm>
            <a:off x="2821831" y="1781729"/>
            <a:ext cx="8610600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“Solo puede haber dos clases. Cada grupo está marcado claramente, ya sea con el sello del Dios viviente o con la marca de la bestia o de su imagen. Cada hijo e hija de Adán elige como su general a Cristo o a Barrabás. Y todos los que se colocan al lado del desleal están bajo la negra bandera de Satanás, y se los acusa de rechazar a Cristo y de proceder malignamente con él. Se los acusa de crucificar deliberadamente al Señor de la vida y de la gloria.</a:t>
            </a:r>
          </a:p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Cada uno tiene una pregunta importante que responder por sí mismo: ¿Estás del lado de Satanás, transgresor de la ley de Dios, o eres leal a ese Dios?”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7B863-EA1D-8836-35C0-D6568CF36399}"/>
              </a:ext>
            </a:extLst>
          </p:cNvPr>
          <p:cNvSpPr txBox="1"/>
          <p:nvPr/>
        </p:nvSpPr>
        <p:spPr>
          <a:xfrm>
            <a:off x="6424713" y="6436063"/>
            <a:ext cx="5007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/>
              <a:t>E. G. W. (</a:t>
            </a:r>
            <a:r>
              <a:rPr lang="es-ES" sz="1600" b="1" dirty="0" err="1"/>
              <a:t>The</a:t>
            </a:r>
            <a:r>
              <a:rPr lang="es-ES" sz="1600" b="1" dirty="0"/>
              <a:t> </a:t>
            </a:r>
            <a:r>
              <a:rPr lang="es-ES" sz="1600" b="1" dirty="0" err="1"/>
              <a:t>review</a:t>
            </a:r>
            <a:r>
              <a:rPr lang="es-ES" sz="1600" b="1" dirty="0"/>
              <a:t> and </a:t>
            </a:r>
            <a:r>
              <a:rPr lang="es-ES" sz="1600" b="1" dirty="0" err="1"/>
              <a:t>herald</a:t>
            </a:r>
            <a:r>
              <a:rPr lang="es-ES" sz="1600" b="1" dirty="0"/>
              <a:t>, 30 de enero de 1900)</a:t>
            </a:r>
          </a:p>
        </p:txBody>
      </p:sp>
    </p:spTree>
    <p:extLst>
      <p:ext uri="{BB962C8B-B14F-4D97-AF65-F5344CB8AC3E}">
        <p14:creationId xmlns:p14="http://schemas.microsoft.com/office/powerpoint/2010/main" val="80446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FF0066"/>
      </a:accent3>
      <a:accent4>
        <a:srgbClr val="FFC000"/>
      </a:accent4>
      <a:accent5>
        <a:srgbClr val="990099"/>
      </a:accent5>
      <a:accent6>
        <a:srgbClr val="70AD47"/>
      </a:accent6>
      <a:hlink>
        <a:srgbClr val="0563C1"/>
      </a:hlink>
      <a:folHlink>
        <a:srgbClr val="2992FA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rillant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3">
    <a:dk1>
      <a:sysClr val="windowText" lastClr="000000"/>
    </a:dk1>
    <a:lt1>
      <a:sysClr val="window" lastClr="FFFFFF"/>
    </a:lt1>
    <a:dk2>
      <a:srgbClr val="FF00FF"/>
    </a:dk2>
    <a:lt2>
      <a:srgbClr val="CCCC00"/>
    </a:lt2>
    <a:accent1>
      <a:srgbClr val="2FC753"/>
    </a:accent1>
    <a:accent2>
      <a:srgbClr val="E3B84B"/>
    </a:accent2>
    <a:accent3>
      <a:srgbClr val="B1319F"/>
    </a:accent3>
    <a:accent4>
      <a:srgbClr val="48CEE0"/>
    </a:accent4>
    <a:accent5>
      <a:srgbClr val="D91934"/>
    </a:accent5>
    <a:accent6>
      <a:srgbClr val="635DD3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1727</Words>
  <Application>Microsoft Office PowerPoint</Application>
  <PresentationFormat>Widescreen</PresentationFormat>
  <Paragraphs>82</Paragraphs>
  <Slides>13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Comic Sans MS</vt:lpstr>
      <vt:lpstr>Arial</vt:lpstr>
      <vt:lpstr>Constantia</vt:lpstr>
      <vt:lpstr>Aptos Display</vt:lpstr>
      <vt:lpstr>Aptos</vt:lpstr>
      <vt:lpstr>Tema de Office</vt:lpstr>
      <vt:lpstr>1_Tema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66</cp:revision>
  <dcterms:created xsi:type="dcterms:W3CDTF">2025-05-25T16:35:35Z</dcterms:created>
  <dcterms:modified xsi:type="dcterms:W3CDTF">2025-06-14T15:58:15Z</dcterms:modified>
</cp:coreProperties>
</file>