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5" r:id="rId4"/>
    <p:sldId id="257" r:id="rId5"/>
    <p:sldId id="258" r:id="rId6"/>
    <p:sldId id="259" r:id="rId7"/>
    <p:sldId id="260" r:id="rId8"/>
    <p:sldId id="261" r:id="rId9"/>
    <p:sldId id="280" r:id="rId10"/>
    <p:sldId id="263" r:id="rId11"/>
    <p:sldId id="264" r:id="rId12"/>
    <p:sldId id="276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229"/>
    <a:srgbClr val="FFFF99"/>
    <a:srgbClr val="A47032"/>
    <a:srgbClr val="CF9E63"/>
    <a:srgbClr val="DF7E8A"/>
    <a:srgbClr val="FEEAED"/>
    <a:srgbClr val="748CB2"/>
    <a:srgbClr val="357E90"/>
    <a:srgbClr val="429EB4"/>
    <a:srgbClr val="A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Desarrolla una amistad con las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Ora para que el Espíritu Santo obre en el corazón de esas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Busca maneras naturales de hablar de tus propias experiencias de fe o de ofrecer una oración por esas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Busca formas de poner en contacto a tu nuevo amigo con otras personas de tu iglesia</a:t>
          </a:r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Ora acerca de las necesidades o preguntas específicas que pueda tener tu nuevo amigo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Busca una oportunidad para mostrarle cómo la Biblia ofrece consuelo, consejo y orientación a nuestra vida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Cuando llegue el momento, pregunta a tu amigo si le gustaría estudiar la Biblia y ser bautizado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Desarrolla una amistad con las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0"/>
        <a:ext cx="5007049" cy="864228"/>
      </dsp:txXfrm>
    </dsp:sp>
    <dsp:sp modelId="{9538B107-EE65-49D0-9F5D-5598CD715114}">
      <dsp:nvSpPr>
        <dsp:cNvPr id="0" name=""/>
        <dsp:cNvSpPr/>
      </dsp:nvSpPr>
      <dsp:spPr>
        <a:xfrm>
          <a:off x="86422" y="8642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50651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Ora para que el Espíritu Santo obre en el corazón de esas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950651"/>
        <a:ext cx="5007049" cy="864228"/>
      </dsp:txXfrm>
    </dsp:sp>
    <dsp:sp modelId="{7CC3D154-8893-4B64-A075-0FFEF94DB834}">
      <dsp:nvSpPr>
        <dsp:cNvPr id="0" name=""/>
        <dsp:cNvSpPr/>
      </dsp:nvSpPr>
      <dsp:spPr>
        <a:xfrm>
          <a:off x="86422" y="1037074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01303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Busca maneras naturales de hablar de tus propias experiencias de fe o de ofrecer una oración por esas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1901303"/>
        <a:ext cx="5007049" cy="864228"/>
      </dsp:txXfrm>
    </dsp:sp>
    <dsp:sp modelId="{DDB3EC3B-5C73-4A6D-A5F5-14CA1F2861F5}">
      <dsp:nvSpPr>
        <dsp:cNvPr id="0" name=""/>
        <dsp:cNvSpPr/>
      </dsp:nvSpPr>
      <dsp:spPr>
        <a:xfrm>
          <a:off x="86422" y="1987726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851954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Busca formas de poner en contacto a tu nuevo amigo con otras personas de tu iglesia</a:t>
          </a:r>
          <a:endParaRPr lang="es-ES" sz="2000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2851954"/>
        <a:ext cx="5007049" cy="864228"/>
      </dsp:txXfrm>
    </dsp:sp>
    <dsp:sp modelId="{496CCAE7-4740-4432-8899-C78F2FF5B981}">
      <dsp:nvSpPr>
        <dsp:cNvPr id="0" name=""/>
        <dsp:cNvSpPr/>
      </dsp:nvSpPr>
      <dsp:spPr>
        <a:xfrm>
          <a:off x="86422" y="2938377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02606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Ora acerca de las necesidades o preguntas específicas que pueda tener tu nuevo amigo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3802606"/>
        <a:ext cx="5007049" cy="864228"/>
      </dsp:txXfrm>
    </dsp:sp>
    <dsp:sp modelId="{25CE39D9-4230-44D9-938B-F184DE13B44C}">
      <dsp:nvSpPr>
        <dsp:cNvPr id="0" name=""/>
        <dsp:cNvSpPr/>
      </dsp:nvSpPr>
      <dsp:spPr>
        <a:xfrm>
          <a:off x="86422" y="3889029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753257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Busca una oportunidad para mostrarle cómo la Biblia ofrece consuelo, consejo y orientación a nuestra vida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4753257"/>
        <a:ext cx="5007049" cy="864228"/>
      </dsp:txXfrm>
    </dsp:sp>
    <dsp:sp modelId="{986B36D1-2F6A-41B8-8185-EA2760C30A97}">
      <dsp:nvSpPr>
        <dsp:cNvPr id="0" name=""/>
        <dsp:cNvSpPr/>
      </dsp:nvSpPr>
      <dsp:spPr>
        <a:xfrm>
          <a:off x="86422" y="4839680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703909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Cuando llegue el momento, pregunta a tu amigo si le gustaría estudiar la Biblia y ser bautizado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5703909"/>
        <a:ext cx="5007049" cy="864228"/>
      </dsp:txXfrm>
    </dsp:sp>
    <dsp:sp modelId="{4E30D802-0189-48E3-BCE3-D227D650C5ED}">
      <dsp:nvSpPr>
        <dsp:cNvPr id="0" name=""/>
        <dsp:cNvSpPr/>
      </dsp:nvSpPr>
      <dsp:spPr>
        <a:xfrm>
          <a:off x="86422" y="579033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AAD79BC-A7DA-4245-8E60-05BB191E10C7}"/>
              </a:ext>
            </a:extLst>
          </p:cNvPr>
          <p:cNvSpPr txBox="1"/>
          <p:nvPr/>
        </p:nvSpPr>
        <p:spPr>
          <a:xfrm>
            <a:off x="8543117" y="6471821"/>
            <a:ext cx="364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12 para el 20 de junio de 2026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CCAE40-E535-E258-EDF4-82E3ECB91426}"/>
              </a:ext>
            </a:extLst>
          </p:cNvPr>
          <p:cNvSpPr txBox="1"/>
          <p:nvPr/>
        </p:nvSpPr>
        <p:spPr>
          <a:xfrm>
            <a:off x="0" y="558165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es-ES" sz="5400" b="1" spc="1000" dirty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</a:rPr>
              <a:t>COMPÁRTELO</a:t>
            </a:r>
          </a:p>
        </p:txBody>
      </p:sp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B5DF63-BF91-1731-079F-CA5C5E2E3B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24" y="1653559"/>
            <a:ext cx="5067450" cy="2653748"/>
          </a:xfrm>
          <a:prstGeom prst="rect">
            <a:avLst/>
          </a:prstGeom>
          <a:ln>
            <a:noFill/>
          </a:ln>
          <a:effectLst>
            <a:reflection blurRad="12700" stA="30000" endPos="13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0" y="-795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DIOS BUSCA A SUS HIJOS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63499" y="640778"/>
            <a:ext cx="986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“¿Acaso no es Efraín mi hijo amado? ¿Acaso no es mi niño preferido? Cada vez que lo reprendo, vuelvo a acordarme de él. Por él mi corazón se conmueve; por él siento mucha compasión —afirma el SEÑOR—”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(Jeremías 31:20 </a:t>
            </a:r>
            <a:r>
              <a:rPr lang="es-ES" sz="1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4785370" y="1633681"/>
            <a:ext cx="4653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 momento determinado, el pueblo de Dios se dividió: Efraín (el reino del norte) abandonó a Dios; Judá (el reino del sur) mantuvo su fidelidad.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DDD9CE-DEC0-1775-287C-76316C83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69" y="1884112"/>
            <a:ext cx="2494107" cy="217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2BC21A-145B-4FDF-B287-8B9BE6F16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3939" y="4697240"/>
            <a:ext cx="2897738" cy="201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E6D2F5-29B6-01C7-859B-BA0E5ECEF7A6}"/>
              </a:ext>
            </a:extLst>
          </p:cNvPr>
          <p:cNvSpPr txBox="1"/>
          <p:nvPr/>
        </p:nvSpPr>
        <p:spPr>
          <a:xfrm>
            <a:off x="0" y="4829790"/>
            <a:ext cx="9153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los que sirvieron a Dios y luego le abandonaron, Dios los sigue llamando con amor. Son sus hijos y los ama, e insistentemente les insta a volverse a Él.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4785370" y="2923959"/>
            <a:ext cx="4653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pesar de su abandono, Dios siguió considerando a Efraín como su hijo amado (Jer. 31:20). Incluso representó a su abuela, Raquel, como llorando por sus hijos, muertos en sus pecados (Jer. 31:15).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8B7EF-096B-DACC-75FE-CED3A04B284F}"/>
              </a:ext>
            </a:extLst>
          </p:cNvPr>
          <p:cNvSpPr txBox="1"/>
          <p:nvPr/>
        </p:nvSpPr>
        <p:spPr>
          <a:xfrm>
            <a:off x="0" y="5504516"/>
            <a:ext cx="9086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Tal vez algunos de nuestros propios hijos, que conocieron la fe, la han abandonado. Lejos de volverles la espalda, debemos seguir amándolos y hablándoles bondadosamente. Dios nos recuerda que ellos son objeto de su más tierna compasión, y desea fervientemente que se vuelvan a Él.</a:t>
            </a: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8E48C5E-0C09-E4FC-0C30-811660F70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57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99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NOSOTROS BUSCAMOS AL QUE SE FUE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1404937" y="645616"/>
            <a:ext cx="938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“Yo los dispersé entre las naciones, pero, aun estando lejos, se acordarán de mí y un día volverán con sus hijos” 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(Zacarías 10:9 </a:t>
            </a:r>
            <a:r>
              <a:rPr lang="es-ES" sz="1100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962816" y="1411681"/>
            <a:ext cx="822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cónyuge; nuestro hijo; nuestra hija; nuestro amigo; nuestra amiga; nuestro vecino o vecina; aquel hermano o hermana que se sentaba en ese banco… Un día adoraban junto a nosotros, pero ahora ¿dónde están?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1500782"/>
            <a:ext cx="3694030" cy="24460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B22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4171398"/>
            <a:ext cx="3694030" cy="2510786"/>
          </a:xfrm>
          <a:prstGeom prst="round2DiagRect">
            <a:avLst>
              <a:gd name="adj1" fmla="val 0"/>
              <a:gd name="adj2" fmla="val 12667"/>
            </a:avLst>
          </a:prstGeom>
          <a:ln w="38100" cap="sq">
            <a:solidFill>
              <a:srgbClr val="FFFF9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9E2F4-748A-2048-98C0-4B99C920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4500" y="3703215"/>
            <a:ext cx="3514432" cy="2978969"/>
          </a:xfrm>
          <a:prstGeom prst="round2DiagRect">
            <a:avLst>
              <a:gd name="adj1" fmla="val 16667"/>
              <a:gd name="adj2" fmla="val 13679"/>
            </a:avLst>
          </a:prstGeom>
          <a:ln w="38100" cap="sq">
            <a:gradFill flip="none" rotWithShape="1">
              <a:gsLst>
                <a:gs pos="0">
                  <a:srgbClr val="FFFF99"/>
                </a:gs>
                <a:gs pos="27000">
                  <a:srgbClr val="FFFF99"/>
                </a:gs>
                <a:gs pos="63000">
                  <a:srgbClr val="8B2229"/>
                </a:gs>
                <a:gs pos="100000">
                  <a:srgbClr val="8B2229"/>
                </a:gs>
              </a:gsLst>
              <a:lin ang="5400000" scaled="1"/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89A9A-B946-D51B-A3B4-A1E138580533}"/>
              </a:ext>
            </a:extLst>
          </p:cNvPr>
          <p:cNvSpPr txBox="1"/>
          <p:nvPr/>
        </p:nvSpPr>
        <p:spPr>
          <a:xfrm>
            <a:off x="3962816" y="3674263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deber es ir a buscarlos y traerlos de nuevo al redil. ¿Cómo hacerlo? En </a:t>
            </a:r>
            <a:r>
              <a:rPr lang="es-ES" sz="2000" b="1"/>
              <a:t>primer lugar</a:t>
            </a:r>
            <a:r>
              <a:rPr lang="es-ES" sz="2000" b="1" dirty="0"/>
              <a:t>, orando. En segundo lugar, siendo un ejemplo de amor y bondad hacia ellos.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3962815" y="2696860"/>
            <a:ext cx="8229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Hay muchas razones por las cuales las personas abandonan la iglesia. No somos llamados a juzgar sus razones, criticar sus motivos, u olvidarnos sin más de ellos.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021739-B33C-8BDF-66A8-E362590B705F}"/>
              </a:ext>
            </a:extLst>
          </p:cNvPr>
          <p:cNvSpPr txBox="1"/>
          <p:nvPr/>
        </p:nvSpPr>
        <p:spPr>
          <a:xfrm>
            <a:off x="3962815" y="5267220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testimonio de tu vida, de tus acciones, palabras y oraciones por quien se ha alejado de Dios puede cambiar radicalmente su vida y su futuro.</a:t>
            </a: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1171575" y="623052"/>
            <a:ext cx="984885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“Dios podría haber encomendado a los ángeles del cielo el mensaje del Evangelio y todo el ministerio de amor. Podría haber empleado otros medios para llevar a cabo su propósito. Pero en su amor infinito quiso hacernos colaboradores con Él, con Cristo y con los ángeles, para que compartiésemos la bendición, el gozo y la elevación espiritual que resultan de este abnegado ministerio.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Si trabajáis como Cristo quiere que sus discípulos trabajen y ganen almas para Él, sentiréis la necesidad de una experiencia más profunda y de un conocimiento más amplio de las cosas divinas, y tendréis hambre y sed de justicia. Intercederéis con Dios y vuestra fe se robustecerá; vuestra alma beberá en abundancia de la fuente de salvación. El encontrar oposición y pruebas os llevará a leer la Escritura y a orar. Creceréis en la gracia y en el conocimiento de Cristo y adquiriréis una rica experiencia”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6F1C7-6B6A-AEB4-7143-EE3CB823570A}"/>
              </a:ext>
            </a:extLst>
          </p:cNvPr>
          <p:cNvSpPr txBox="1"/>
          <p:nvPr/>
        </p:nvSpPr>
        <p:spPr>
          <a:xfrm>
            <a:off x="7294761" y="6065671"/>
            <a:ext cx="356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camino a Cristo, p. 79-80)</a:t>
            </a:r>
          </a:p>
        </p:txBody>
      </p:sp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71475" y="428177"/>
            <a:ext cx="36195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“Dios, el Señor, me dio lengua de sabios para saber hablar palabra de aliento al cansado; mañana tras mañana me despierta el oído para que oiga como los sabios”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(Isaías 50:4)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85925-7D12-7EC5-FBC8-270BAC587D8B}"/>
              </a:ext>
            </a:extLst>
          </p:cNvPr>
          <p:cNvSpPr txBox="1"/>
          <p:nvPr/>
        </p:nvSpPr>
        <p:spPr>
          <a:xfrm>
            <a:off x="7191375" y="3429000"/>
            <a:ext cx="481965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A70FDB"/>
                </a:solidFill>
              </a:rPr>
              <a:t>¿Qué debemos compartir?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gran comisión.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00A44E"/>
                </a:solidFill>
              </a:rPr>
              <a:t>¿Cómo podemos compartir?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Imitando a Jesús.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Cultivando la amistad.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C64D1C"/>
                </a:solidFill>
              </a:rPr>
              <a:t>¿Cómo recuperar a los que se fueron?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busca a sus hijos.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Nosotros buscamos al que se fue.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27985" y="358096"/>
            <a:ext cx="819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Miles no conocen verdaderamente a Jesús. Los llamamos “ovejas perdidas”, pero ni siquiera saben que están perdidos. ¿Y cómo sabrán que necesitan a Jesús si nadie se lo explica?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144" y="306411"/>
            <a:ext cx="3379851" cy="297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299" y="3428999"/>
            <a:ext cx="4039829" cy="331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5" y="3428999"/>
            <a:ext cx="1868675" cy="3318421"/>
          </a:xfrm>
          <a:prstGeom prst="roundRect">
            <a:avLst>
              <a:gd name="adj" fmla="val 10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67D3D8-D814-5358-029C-7A0C4B2FC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097548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E2E256-9198-E5E4-3329-C1B097607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3898714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03DD9E-BEF6-6BC6-1D5A-1BE73B4F45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4816157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204CCE-3D77-5C24-B7C8-8693BBEB16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479639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87230F-E504-7C24-EA9F-46A8D7F23A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5186875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DED753A-D212-FF92-7E05-351EE65741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4343754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607F0B-B83C-2F5A-A828-55287538B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423" y="5640663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A3D7911-D321-1758-1280-822F0DFB32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3427268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427985" y="2681809"/>
            <a:ext cx="8191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¿Cómo ha elegido Dios alcanzar a todas esas personas? A través de nosotros. Esta es nuestra “gran comisión”.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427985" y="1373759"/>
            <a:ext cx="819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Dios se preocupa por cada persona que habita este planeta y “quiere que todos sean salvos y lleguen a conocer la verdad” (1Tim. 2:4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NVI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 Esto incluye tanto a los que no le conocen como a los que, habiéndole conocido, se apartaron de sus caminos.</a:t>
            </a: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8800" b="1" spc="600" dirty="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¿QUÉ DEBEMOS COMPARTIR?</a:t>
            </a: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F7438DB5-6B21-2793-F09B-0023B1B90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2802834" y="0"/>
            <a:ext cx="93891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LA GRAN COMISIÓN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AFB70-95FA-DEB3-96F3-E0B8898C211E}"/>
              </a:ext>
            </a:extLst>
          </p:cNvPr>
          <p:cNvSpPr txBox="1"/>
          <p:nvPr/>
        </p:nvSpPr>
        <p:spPr>
          <a:xfrm>
            <a:off x="3167062" y="685682"/>
            <a:ext cx="8524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“Por tanto, id, y haced discípulos a todas las naciones, bautizándolos en el nombre del Padre, y del Hijo, y del Espíritu Santo”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(Mateo 28:19)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2412304" y="1479450"/>
            <a:ext cx="676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“Id… a todas las naciones” fue la orden que Jesús dio a las personas que se habían reunido para verle después de su resurrección (Mt. 28:18-19a).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122753"/>
            <a:ext cx="2133903" cy="316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952" y="1545133"/>
            <a:ext cx="2753129" cy="2893693"/>
          </a:xfrm>
          <a:prstGeom prst="rect">
            <a:avLst/>
          </a:prstGeom>
          <a:ln w="38100" cap="sq">
            <a:solidFill>
              <a:srgbClr val="485B7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84CCF-D5DF-EDB0-40FF-727550677B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3508789"/>
            <a:ext cx="2133903" cy="315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540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32285DB-A4A6-7759-2529-5610539322BB}"/>
              </a:ext>
            </a:extLst>
          </p:cNvPr>
          <p:cNvGrpSpPr/>
          <p:nvPr/>
        </p:nvGrpSpPr>
        <p:grpSpPr>
          <a:xfrm>
            <a:off x="7475927" y="4611632"/>
            <a:ext cx="4546280" cy="2149999"/>
            <a:chOff x="6055366" y="4823910"/>
            <a:chExt cx="4039348" cy="1910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CC12EDE-1E42-1BC8-AE51-286B0443C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55366" y="4823910"/>
              <a:ext cx="4039348" cy="19102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E0F21D-CF79-2568-C4A6-0169DB7F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028" y="4907113"/>
              <a:ext cx="700356" cy="58399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0D98D7-3CA3-312B-21BD-8B49D4A51294}"/>
              </a:ext>
            </a:extLst>
          </p:cNvPr>
          <p:cNvSpPr txBox="1"/>
          <p:nvPr/>
        </p:nvSpPr>
        <p:spPr>
          <a:xfrm>
            <a:off x="2440879" y="4495660"/>
            <a:ext cx="49886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Pedro y Juan, “no podemos dejar de decir lo que hemos visto y oído” (</a:t>
            </a:r>
            <a:r>
              <a:rPr lang="es-ES" sz="2000" b="1" dirty="0" err="1"/>
              <a:t>Hch</a:t>
            </a:r>
            <a:r>
              <a:rPr lang="es-ES" sz="2000" b="1" dirty="0"/>
              <a:t>. 4:20). Podemos decirlo desde un púlpito, clamando en las calles, a través de redes sociales, o simplemente compartiendo con alguien nuestro propio testimonio. Todos estamos involucrados.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79DA4-CD49-5E3F-0143-06F611B0F7A3}"/>
              </a:ext>
            </a:extLst>
          </p:cNvPr>
          <p:cNvSpPr txBox="1"/>
          <p:nvPr/>
        </p:nvSpPr>
        <p:spPr>
          <a:xfrm>
            <a:off x="2412304" y="3490256"/>
            <a:ext cx="6769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Esos discípulos, enseñaron a su vez a otros discípulos… y así durante dos mil años… hasta nuestros días. Ahora, somos nosotros los que recibimos la orden de Jesús.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412304" y="2484853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¿Qué tenían que hacer? Debían ir y hacer discípulos. Es decir, contactar con las personas, bautizarlas y enseñarles a ser discípulos de Jesús (Mt. 28:19-20).</a:t>
            </a: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/>
              <a:t>¿CÓMO PODEMOS COMPARTIR?</a:t>
            </a:r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AF4127C-7AD2-70E3-3D74-6F7FDA3BCA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9B0983-D3D3-5AC3-B23A-E831A884AB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7030A0"/>
                  </a:outerShdw>
                </a:effectLst>
              </a:rPr>
              <a:t>IMITANDO A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1062037" y="723886"/>
            <a:ext cx="1006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“El amor de Cristo gobierna nuestras vidas desde que sabemos que uno murió por todos”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(2ª de Corintios 5:14a </a:t>
            </a:r>
            <a:r>
              <a:rPr lang="es-ES" sz="1100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156862" y="1443632"/>
            <a:ext cx="7655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motivó a Jesús a buscar “a las ovejas perdidas” (Mt. 15:24)?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16" y="1893401"/>
            <a:ext cx="2030495" cy="2720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77C50B-5F7A-B464-5B98-C06AFE3A5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43" y="1688049"/>
            <a:ext cx="2899315" cy="2926216"/>
          </a:xfrm>
          <a:prstGeom prst="snip2DiagRect">
            <a:avLst>
              <a:gd name="adj1" fmla="val 130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31000">
                  <a:schemeClr val="accent3">
                    <a:lumMod val="20000"/>
                    <a:lumOff val="80000"/>
                  </a:schemeClr>
                </a:gs>
                <a:gs pos="55000">
                  <a:srgbClr val="A8F8F7"/>
                </a:gs>
                <a:gs pos="100000">
                  <a:srgbClr val="A8F8F7"/>
                </a:gs>
              </a:gsLst>
              <a:lin ang="48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4ADB5-820D-65E9-D2B3-F01A53DD62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3946254"/>
            <a:ext cx="5438868" cy="2740680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175658" y="1893401"/>
            <a:ext cx="6621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duda, fue su amor por nosotros (Mt. 9:36; Ef. 5:2). Él ha puesto también su amor en nosotros, para que nosotros lo manifestemos a aquellos que aún no conocen a Jesús. A veces, se intenta obligar a las personas a aceptar a Jesús por su propio bien. Pero ese no es el método que Dios eligió.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0CFEC2-9C53-862E-BC45-198D541CFC13}"/>
              </a:ext>
            </a:extLst>
          </p:cNvPr>
          <p:cNvSpPr txBox="1"/>
          <p:nvPr/>
        </p:nvSpPr>
        <p:spPr>
          <a:xfrm>
            <a:off x="5734879" y="4683802"/>
            <a:ext cx="6457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no obligó a Adán ni a Eva a no pecar. No obligó a los antediluvianos a entrar en el arca. No obligó a los ninivitas a aceptarle. Les habló con amor, y les avisó de las consecuencias de seguir sus propios caminos.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CA16F-9840-D7B9-9E46-45DD3783EC04}"/>
              </a:ext>
            </a:extLst>
          </p:cNvPr>
          <p:cNvSpPr txBox="1"/>
          <p:nvPr/>
        </p:nvSpPr>
        <p:spPr>
          <a:xfrm>
            <a:off x="5734878" y="6008891"/>
            <a:ext cx="6457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Imitando a Jesús, nosotros mostramos Su amor a otros, y les invitamos a seguirle.</a:t>
            </a:r>
          </a:p>
        </p:txBody>
      </p:sp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0" y="0"/>
            <a:ext cx="57050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dirty="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CULTIVANDO LA AMISTAD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-1" y="591911"/>
            <a:ext cx="561560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“…estad siempre preparados para presentar defensa con mansedumbre y reverencia ante todo el que os demande razón de la esperanza que hay en vosotros”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(1ª de Pedro 3:15)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198783" y="1830160"/>
            <a:ext cx="5416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Todos somos predicadores de Jesús y recibimos la orden de prepararnos para ello (1P. 3:15). Pero no todos sabemos cómo predicar. Sin embargo, tenemos la promesa </a:t>
            </a:r>
            <a:r>
              <a:rPr lang="es-ES" sz="2000" b="1"/>
              <a:t>de que Dios </a:t>
            </a:r>
            <a:r>
              <a:rPr lang="es-ES" sz="2000" b="1" dirty="0"/>
              <a:t>mismo nos dará las palabras necesarias (</a:t>
            </a:r>
            <a:r>
              <a:rPr lang="es-ES" sz="2000" b="1" dirty="0" err="1"/>
              <a:t>Is</a:t>
            </a:r>
            <a:r>
              <a:rPr lang="es-ES" sz="2000" b="1" dirty="0"/>
              <a:t>. 50:4).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7D2ED1-1FFA-85C2-57DC-900E58B02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717100"/>
              </p:ext>
            </p:extLst>
          </p:nvPr>
        </p:nvGraphicFramePr>
        <p:xfrm>
          <a:off x="5705060" y="139148"/>
          <a:ext cx="6366841" cy="65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98783" y="5842337"/>
            <a:ext cx="541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He aquí algunos consejos sencillos para tener en cuenta a la hora de compartir a Jesús con otras personas: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1CC5EC-BF30-6E85-8BEC-EE5AF4B2A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509" y="3828786"/>
            <a:ext cx="3820877" cy="1982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57E9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27" y="3828787"/>
            <a:ext cx="1353798" cy="1982080"/>
          </a:xfrm>
          <a:prstGeom prst="round2DiagRect">
            <a:avLst>
              <a:gd name="adj1" fmla="val 0"/>
              <a:gd name="adj2" fmla="val 19088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2151727"/>
            <a:ext cx="121919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sz="8000" dirty="0"/>
              <a:t>¿CÓMO RECUPERAR A LOS QUE SE FUERON?</a:t>
            </a:r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1369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Aptos Display</vt:lpstr>
      <vt:lpstr>Constantia</vt:lpstr>
      <vt:lpstr>Aptos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72</cp:revision>
  <dcterms:created xsi:type="dcterms:W3CDTF">2026-05-02T16:09:24Z</dcterms:created>
  <dcterms:modified xsi:type="dcterms:W3CDTF">2026-06-13T18:53:34Z</dcterms:modified>
</cp:coreProperties>
</file>